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85" r:id="rId2"/>
  </p:sldMasterIdLst>
  <p:notesMasterIdLst>
    <p:notesMasterId r:id="rId3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Lst>
  <p:sldSz cx="9144000" cy="6858000" type="screen4x3"/>
  <p:notesSz cx="6858000" cy="9144000"/>
  <p:embeddedFontLst>
    <p:embeddedFont>
      <p:font typeface="Calibri" panose="020F0502020204030204" pitchFamily="34" charset="0"/>
      <p:regular r:id="rId39"/>
      <p:bold r:id="rId40"/>
      <p:italic r:id="rId41"/>
      <p:boldItalic r:id="rId42"/>
    </p:embeddedFont>
    <p:embeddedFont>
      <p:font typeface="Caveat" panose="020B0604020202020204" charset="0"/>
      <p:regular r:id="rId43"/>
      <p:bold r:id="rId44"/>
    </p:embeddedFont>
    <p:embeddedFont>
      <p:font typeface="Open Sans" panose="020B0606030504020204" pitchFamily="34" charset="0"/>
      <p:regular r:id="rId45"/>
      <p:bold r:id="rId46"/>
      <p:italic r:id="rId47"/>
      <p:boldItalic r:id="rId48"/>
    </p:embeddedFont>
    <p:embeddedFont>
      <p:font typeface="Roboto Slab" pitchFamily="2" charset="0"/>
      <p:regular r:id="rId49"/>
      <p:bold r:id="rId50"/>
    </p:embeddedFont>
    <p:embeddedFont>
      <p:font typeface="Roboto Slab Medium" pitchFamily="2" charset="0"/>
      <p:regular r:id="rId51"/>
      <p:bold r:id="rId52"/>
    </p:embeddedFont>
    <p:embeddedFont>
      <p:font typeface="Roboto Slab SemiBold" pitchFamily="2" charset="0"/>
      <p:regular r:id="rId53"/>
      <p:bold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1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1.fntdata"/><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6.fntdata"/><Relationship Id="rId52"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14bd3e2f7e_0_3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14bd3e2f7e_0_35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Welcome everyone. We are so glad to see you all here today.</a:t>
            </a:r>
            <a:endParaRPr/>
          </a:p>
          <a:p>
            <a:pPr marL="0" lvl="0" indent="0" algn="l" rtl="0">
              <a:spcBef>
                <a:spcPts val="0"/>
              </a:spcBef>
              <a:spcAft>
                <a:spcPts val="0"/>
              </a:spcAft>
              <a:buNone/>
            </a:pPr>
            <a:endParaRPr/>
          </a:p>
          <a:p>
            <a:pPr marL="0" lvl="0" indent="0" algn="l" rtl="0">
              <a:spcBef>
                <a:spcPts val="0"/>
              </a:spcBef>
              <a:spcAft>
                <a:spcPts val="0"/>
              </a:spcAft>
              <a:buNone/>
            </a:pPr>
            <a:r>
              <a:rPr lang="en"/>
              <a:t>This session is about anchoring student learning in local climate change phenomenon, and specially a phenomenon relevant to our location - some interesting changes for the Georgia peach.</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28" name="Google Shape;228;g214bd3e2f7e_0_3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1c3b033e4d_0_3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21c3b033e4d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900" b="1">
              <a:solidFill>
                <a:srgbClr val="3C3D40"/>
              </a:solidFill>
              <a:latin typeface="Open Sans"/>
              <a:ea typeface="Open Sans"/>
              <a:cs typeface="Open Sans"/>
              <a:sym typeface="Open Sans"/>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1c3b033e4d_0_5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21c3b033e4d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21c3b033e4d_0_75: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21c3b033e4d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1c3b033e4d_0_92: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21c3b033e4d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1c3b033e4d_0_11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21c3b033e4d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21c3b033e4d_0_13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21c3b033e4d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900" b="1">
              <a:solidFill>
                <a:srgbClr val="3C3D40"/>
              </a:solidFill>
              <a:latin typeface="Open Sans"/>
              <a:ea typeface="Open Sans"/>
              <a:cs typeface="Open Sans"/>
              <a:sym typeface="Open Sans"/>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21c3b033e4d_0_14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21c3b033e4d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Only watch first 1:30</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21c3b033e4d_0_165: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21c3b033e4d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21f8ddac738_0_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21f8ddac73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21f8ddac738_0_2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21f8ddac73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14bd3e2f7e_0_5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14bd3e2f7e_0_52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Introduce ourselves </a:t>
            </a:r>
            <a:endParaRPr/>
          </a:p>
          <a:p>
            <a:pPr marL="0" lvl="0" indent="0" algn="l" rtl="0">
              <a:spcBef>
                <a:spcPts val="0"/>
              </a:spcBef>
              <a:spcAft>
                <a:spcPts val="0"/>
              </a:spcAft>
              <a:buNone/>
            </a:pPr>
            <a:endParaRPr/>
          </a:p>
          <a:p>
            <a:pPr marL="0" lvl="0" indent="0" algn="l" rtl="0">
              <a:spcBef>
                <a:spcPts val="0"/>
              </a:spcBef>
              <a:spcAft>
                <a:spcPts val="0"/>
              </a:spcAft>
              <a:buNone/>
            </a:pPr>
            <a:r>
              <a:rPr lang="en"/>
              <a:t>Then have teachers respond to questions so we get to know them.</a:t>
            </a:r>
            <a:endParaRPr/>
          </a:p>
          <a:p>
            <a:pPr marL="457200" lvl="0" indent="-298450" algn="l" rtl="0">
              <a:spcBef>
                <a:spcPts val="0"/>
              </a:spcBef>
              <a:spcAft>
                <a:spcPts val="0"/>
              </a:spcAft>
              <a:buSzPts val="1100"/>
              <a:buChar char="●"/>
            </a:pPr>
            <a:r>
              <a:rPr lang="en"/>
              <a:t>How many of you in the room are teachers? </a:t>
            </a:r>
            <a:endParaRPr/>
          </a:p>
          <a:p>
            <a:pPr marL="457200" lvl="0" indent="-298450" algn="l" rtl="0">
              <a:spcBef>
                <a:spcPts val="0"/>
              </a:spcBef>
              <a:spcAft>
                <a:spcPts val="0"/>
              </a:spcAft>
              <a:buSzPts val="1100"/>
              <a:buChar char="●"/>
            </a:pPr>
            <a:r>
              <a:rPr lang="en"/>
              <a:t>How many of you teacher HS?</a:t>
            </a:r>
            <a:endParaRPr/>
          </a:p>
          <a:p>
            <a:pPr marL="457200" lvl="0" indent="-298450" algn="l" rtl="0">
              <a:spcBef>
                <a:spcPts val="0"/>
              </a:spcBef>
              <a:spcAft>
                <a:spcPts val="0"/>
              </a:spcAft>
              <a:buSzPts val="1100"/>
              <a:buChar char="●"/>
            </a:pPr>
            <a:r>
              <a:rPr lang="en"/>
              <a:t>Teach biology?</a:t>
            </a:r>
            <a:endParaRPr/>
          </a:p>
          <a:p>
            <a:pPr marL="457200" lvl="0" indent="-298450" algn="l" rtl="0">
              <a:spcBef>
                <a:spcPts val="0"/>
              </a:spcBef>
              <a:spcAft>
                <a:spcPts val="0"/>
              </a:spcAft>
              <a:buSzPts val="1100"/>
              <a:buChar char="●"/>
            </a:pPr>
            <a:r>
              <a:rPr lang="en"/>
              <a:t>What about EL or MS?</a:t>
            </a:r>
            <a:endParaRPr/>
          </a:p>
          <a:p>
            <a:pPr marL="457200" lvl="0" indent="-298450" algn="l" rtl="0">
              <a:spcBef>
                <a:spcPts val="0"/>
              </a:spcBef>
              <a:spcAft>
                <a:spcPts val="0"/>
              </a:spcAft>
              <a:buSzPts val="1100"/>
              <a:buChar char="●"/>
            </a:pPr>
            <a:r>
              <a:rPr lang="en"/>
              <a:t>How many of you are from Georgia or the Southeast?</a:t>
            </a:r>
            <a:endParaRPr/>
          </a:p>
          <a:p>
            <a:pPr marL="0" lvl="0" indent="0" algn="l" rtl="0">
              <a:spcBef>
                <a:spcPts val="0"/>
              </a:spcBef>
              <a:spcAft>
                <a:spcPts val="0"/>
              </a:spcAft>
              <a:buNone/>
            </a:pPr>
            <a:endParaRPr/>
          </a:p>
        </p:txBody>
      </p:sp>
      <p:sp>
        <p:nvSpPr>
          <p:cNvPr id="235" name="Google Shape;235;g214bd3e2f7e_0_5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21f8ddac738_0_4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21f8ddac73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2095a6e37e5edb22_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2095a6e37e5edb2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21c3b033e4d_0_185: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21c3b033e4d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21c3b033e4d_0_202: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21c3b033e4d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21c3b033e4d_0_215: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21c3b033e4d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2095a6e37e5edb22_2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2095a6e37e5edb22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21c3b033e4d_0_232: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21c3b033e4d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21c3b033e4d_0_24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21c3b033e4d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214bd3e2f7e_0_7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214bd3e2f7e_0_71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
        <p:nvSpPr>
          <p:cNvPr id="686" name="Google Shape;686;g214bd3e2f7e_0_7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21c3b033e4d_0_3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21c3b033e4d_0_31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
        <p:nvSpPr>
          <p:cNvPr id="696" name="Google Shape;696;g21c3b033e4d_0_3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1c7d914089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21c7d914089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Today we’re going to give a brief overview and context of the project, you’ll get to experience the Georgia peach anchoring phenomenon in learner hat, we’ll share the test of the storyline and then, if there is time remaining spend some of it brainstorming about possible climate change anchors for your own locations.</a:t>
            </a:r>
            <a:endParaRPr/>
          </a:p>
        </p:txBody>
      </p:sp>
      <p:sp>
        <p:nvSpPr>
          <p:cNvPr id="248" name="Google Shape;248;g21c7d91408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21c3b033e4d_0_3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21c3b033e4d_0_32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
        <p:nvSpPr>
          <p:cNvPr id="708" name="Google Shape;708;g21c3b033e4d_0_3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21c3b033e4d_0_3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21c3b033e4d_0_33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
        <p:nvSpPr>
          <p:cNvPr id="719" name="Google Shape;719;g21c3b033e4d_0_3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218002baed9_1_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218002baed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21c3b033e4d_0_3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21c3b033e4d_0_35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
        <p:nvSpPr>
          <p:cNvPr id="771" name="Google Shape;771;g21c3b033e4d_0_3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21c3b033e4d_0_3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21c3b033e4d_0_36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
        <p:nvSpPr>
          <p:cNvPr id="781" name="Google Shape;781;g21c3b033e4d_0_3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21c3b033e4d_0_34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21c3b033e4d_0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14bd3e2f7e_0_69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214bd3e2f7e_0_69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work you will see today is funded by NSF and is in partnership with OPB and NOAA.</a:t>
            </a:r>
            <a:endParaRPr/>
          </a:p>
        </p:txBody>
      </p:sp>
      <p:sp>
        <p:nvSpPr>
          <p:cNvPr id="255" name="Google Shape;255;g214bd3e2f7e_0_6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16468ba211_0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216468ba211_0_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what makes this climate change curriculum different or unique than all the climate change stuff out there. Well a couple of things. </a:t>
            </a:r>
            <a:endParaRPr/>
          </a:p>
          <a:p>
            <a:pPr marL="457200" lvl="0" indent="-298450" algn="l" rtl="0">
              <a:spcBef>
                <a:spcPts val="0"/>
              </a:spcBef>
              <a:spcAft>
                <a:spcPts val="0"/>
              </a:spcAft>
              <a:buSzPts val="1100"/>
              <a:buChar char="●"/>
            </a:pPr>
            <a:r>
              <a:rPr lang="en"/>
              <a:t>Driven by local phenomenon</a:t>
            </a:r>
            <a:endParaRPr/>
          </a:p>
          <a:p>
            <a:pPr marL="457200" lvl="0" indent="-298450" algn="l" rtl="0">
              <a:spcBef>
                <a:spcPts val="0"/>
              </a:spcBef>
              <a:spcAft>
                <a:spcPts val="0"/>
              </a:spcAft>
              <a:buSzPts val="1100"/>
              <a:buChar char="●"/>
            </a:pPr>
            <a:r>
              <a:rPr lang="en"/>
              <a:t>Use the storyline format</a:t>
            </a:r>
            <a:endParaRPr/>
          </a:p>
          <a:p>
            <a:pPr marL="457200" lvl="0" indent="-298450" algn="l" rtl="0">
              <a:spcBef>
                <a:spcPts val="0"/>
              </a:spcBef>
              <a:spcAft>
                <a:spcPts val="0"/>
              </a:spcAft>
              <a:buSzPts val="1100"/>
              <a:buChar char="●"/>
            </a:pPr>
            <a:r>
              <a:rPr lang="en"/>
              <a:t>Storylines are designed for you to adapt them to begin and end with local phenomena and solutions</a:t>
            </a:r>
            <a:endParaRPr/>
          </a:p>
          <a:p>
            <a:pPr marL="457200" lvl="0" indent="-298450" algn="l" rtl="0">
              <a:spcBef>
                <a:spcPts val="0"/>
              </a:spcBef>
              <a:spcAft>
                <a:spcPts val="0"/>
              </a:spcAft>
              <a:buSzPts val="1100"/>
              <a:buChar char="●"/>
            </a:pPr>
            <a:r>
              <a:rPr lang="en"/>
              <a:t>Aiming for learning outcomes beyond content - environmental science agency and relevance</a:t>
            </a:r>
            <a:endParaRPr/>
          </a:p>
        </p:txBody>
      </p:sp>
      <p:sp>
        <p:nvSpPr>
          <p:cNvPr id="266" name="Google Shape;266;g216468ba211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16468ba211_0_1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216468ba21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 going to give you a quick overview of the unit to set the context. </a:t>
            </a:r>
            <a:endParaRPr/>
          </a:p>
          <a:p>
            <a:pPr marL="0" lvl="0" indent="0" algn="l" rtl="0">
              <a:spcBef>
                <a:spcPts val="0"/>
              </a:spcBef>
              <a:spcAft>
                <a:spcPts val="0"/>
              </a:spcAft>
              <a:buNone/>
            </a:pPr>
            <a:r>
              <a:rPr lang="en"/>
              <a:t>The unit is designed for hig</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14bd3e2f7e_0_70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214bd3e2f7e_0_70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5" name="Google Shape;315;g214bd3e2f7e_0_70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1c3b033e4d_0_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21c3b033e4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21c3b033e4d_0_1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21c3b033e4d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50"/>
        <p:cNvGrpSpPr/>
        <p:nvPr/>
      </p:nvGrpSpPr>
      <p:grpSpPr>
        <a:xfrm>
          <a:off x="0" y="0"/>
          <a:ext cx="0" cy="0"/>
          <a:chOff x="0" y="0"/>
          <a:chExt cx="0" cy="0"/>
        </a:xfrm>
      </p:grpSpPr>
      <p:sp>
        <p:nvSpPr>
          <p:cNvPr id="51" name="Google Shape;51;p13"/>
          <p:cNvSpPr/>
          <p:nvPr/>
        </p:nvSpPr>
        <p:spPr>
          <a:xfrm>
            <a:off x="0" y="1"/>
            <a:ext cx="6972300" cy="6858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2" name="Google Shape;52;p13"/>
          <p:cNvSpPr/>
          <p:nvPr/>
        </p:nvSpPr>
        <p:spPr>
          <a:xfrm>
            <a:off x="7315199" y="1"/>
            <a:ext cx="1831500" cy="6858000"/>
          </a:xfrm>
          <a:prstGeom prst="rect">
            <a:avLst/>
          </a:prstGeom>
          <a:solidFill>
            <a:schemeClr val="accent4">
              <a:alpha val="498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3"/>
          <p:cNvSpPr txBox="1">
            <a:spLocks noGrp="1"/>
          </p:cNvSpPr>
          <p:nvPr>
            <p:ph type="ctrTitle"/>
          </p:nvPr>
        </p:nvSpPr>
        <p:spPr>
          <a:xfrm>
            <a:off x="802386" y="1298448"/>
            <a:ext cx="5486400" cy="32553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chemeClr val="lt1"/>
              </a:buClr>
              <a:buSzPts val="5900"/>
              <a:buFont typeface="Calibri"/>
              <a:buNone/>
              <a:defRPr sz="59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 name="Google Shape;54;p13"/>
          <p:cNvSpPr txBox="1">
            <a:spLocks noGrp="1"/>
          </p:cNvSpPr>
          <p:nvPr>
            <p:ph type="dt" idx="10"/>
          </p:nvPr>
        </p:nvSpPr>
        <p:spPr>
          <a:xfrm>
            <a:off x="196849"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5" name="Google Shape;55;p13"/>
          <p:cNvSpPr txBox="1">
            <a:spLocks noGrp="1"/>
          </p:cNvSpPr>
          <p:nvPr>
            <p:ph type="ftr" idx="11"/>
          </p:nvPr>
        </p:nvSpPr>
        <p:spPr>
          <a:xfrm>
            <a:off x="2901951" y="6356350"/>
            <a:ext cx="44337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pic>
        <p:nvPicPr>
          <p:cNvPr id="56" name="Google Shape;56;p13" descr="Logo&#10;&#10;Description automatically generated"/>
          <p:cNvPicPr preferRelativeResize="0"/>
          <p:nvPr/>
        </p:nvPicPr>
        <p:blipFill rotWithShape="1">
          <a:blip r:embed="rId2">
            <a:alphaModFix/>
          </a:blip>
          <a:srcRect/>
          <a:stretch/>
        </p:blipFill>
        <p:spPr>
          <a:xfrm>
            <a:off x="7983291" y="6356349"/>
            <a:ext cx="992490" cy="273844"/>
          </a:xfrm>
          <a:prstGeom prst="rect">
            <a:avLst/>
          </a:prstGeom>
          <a:noFill/>
          <a:ln>
            <a:noFill/>
          </a:ln>
        </p:spPr>
      </p:pic>
      <p:sp>
        <p:nvSpPr>
          <p:cNvPr id="57" name="Google Shape;57;p13"/>
          <p:cNvSpPr txBox="1">
            <a:spLocks noGrp="1"/>
          </p:cNvSpPr>
          <p:nvPr>
            <p:ph type="body" idx="1"/>
          </p:nvPr>
        </p:nvSpPr>
        <p:spPr>
          <a:xfrm>
            <a:off x="802481" y="4800600"/>
            <a:ext cx="5484000" cy="457200"/>
          </a:xfrm>
          <a:prstGeom prst="rect">
            <a:avLst/>
          </a:prstGeom>
          <a:noFill/>
          <a:ln>
            <a:noFill/>
          </a:ln>
        </p:spPr>
        <p:txBody>
          <a:bodyPr spcFirstLastPara="1" wrap="square" lIns="91425" tIns="45700" rIns="91425" bIns="45700" anchor="ctr" anchorCtr="0">
            <a:normAutofit/>
          </a:bodyPr>
          <a:lstStyle>
            <a:lvl1pPr marL="457200" lvl="0" indent="-228600" algn="l" rtl="0">
              <a:lnSpc>
                <a:spcPct val="100000"/>
              </a:lnSpc>
              <a:spcBef>
                <a:spcPts val="1200"/>
              </a:spcBef>
              <a:spcAft>
                <a:spcPts val="0"/>
              </a:spcAft>
              <a:buSzPts val="3200"/>
              <a:buNone/>
              <a:defRPr>
                <a:solidFill>
                  <a:schemeClr val="accent4"/>
                </a:solidFill>
              </a:defRPr>
            </a:lvl1pPr>
            <a:lvl2pPr marL="914400" lvl="1" indent="-342900" algn="l" rtl="0">
              <a:lnSpc>
                <a:spcPct val="100000"/>
              </a:lnSpc>
              <a:spcBef>
                <a:spcPts val="1200"/>
              </a:spcBef>
              <a:spcAft>
                <a:spcPts val="0"/>
              </a:spcAft>
              <a:buSzPts val="1800"/>
              <a:buChar char="○"/>
              <a:defRPr/>
            </a:lvl2pPr>
            <a:lvl3pPr marL="1371600" lvl="2" indent="-342900" algn="l" rtl="0">
              <a:lnSpc>
                <a:spcPct val="100000"/>
              </a:lnSpc>
              <a:spcBef>
                <a:spcPts val="250"/>
              </a:spcBef>
              <a:spcAft>
                <a:spcPts val="0"/>
              </a:spcAft>
              <a:buSzPts val="1800"/>
              <a:buChar char="■"/>
              <a:defRPr/>
            </a:lvl3pPr>
            <a:lvl4pPr marL="1828800" lvl="3" indent="-342900" algn="l" rtl="0">
              <a:lnSpc>
                <a:spcPct val="100000"/>
              </a:lnSpc>
              <a:spcBef>
                <a:spcPts val="250"/>
              </a:spcBef>
              <a:spcAft>
                <a:spcPts val="0"/>
              </a:spcAft>
              <a:buSzPts val="1800"/>
              <a:buChar char="●"/>
              <a:defRPr/>
            </a:lvl4pPr>
            <a:lvl5pPr marL="2286000" lvl="4" indent="-342900" algn="l" rtl="0">
              <a:lnSpc>
                <a:spcPct val="100000"/>
              </a:lnSpc>
              <a:spcBef>
                <a:spcPts val="250"/>
              </a:spcBef>
              <a:spcAft>
                <a:spcPts val="0"/>
              </a:spcAft>
              <a:buSzPts val="1800"/>
              <a:buChar char="○"/>
              <a:defRPr/>
            </a:lvl5pPr>
            <a:lvl6pPr marL="2743200" lvl="5" indent="-342900" algn="l" rtl="0">
              <a:lnSpc>
                <a:spcPct val="90000"/>
              </a:lnSpc>
              <a:spcBef>
                <a:spcPts val="250"/>
              </a:spcBef>
              <a:spcAft>
                <a:spcPts val="0"/>
              </a:spcAft>
              <a:buSzPts val="1800"/>
              <a:buChar char="■"/>
              <a:defRPr/>
            </a:lvl6pPr>
            <a:lvl7pPr marL="3200400" lvl="6" indent="-342900" algn="l" rtl="0">
              <a:lnSpc>
                <a:spcPct val="90000"/>
              </a:lnSpc>
              <a:spcBef>
                <a:spcPts val="250"/>
              </a:spcBef>
              <a:spcAft>
                <a:spcPts val="0"/>
              </a:spcAft>
              <a:buSzPts val="1800"/>
              <a:buChar char="●"/>
              <a:defRPr/>
            </a:lvl7pPr>
            <a:lvl8pPr marL="3657600" lvl="7" indent="-342900" algn="l" rtl="0">
              <a:lnSpc>
                <a:spcPct val="90000"/>
              </a:lnSpc>
              <a:spcBef>
                <a:spcPts val="250"/>
              </a:spcBef>
              <a:spcAft>
                <a:spcPts val="0"/>
              </a:spcAft>
              <a:buSzPts val="1800"/>
              <a:buChar char="○"/>
              <a:defRPr/>
            </a:lvl8pPr>
            <a:lvl9pPr marL="4114800" lvl="8" indent="-342900" algn="l" rtl="0">
              <a:lnSpc>
                <a:spcPct val="90000"/>
              </a:lnSpc>
              <a:spcBef>
                <a:spcPts val="250"/>
              </a:spcBef>
              <a:spcAft>
                <a:spcPts val="250"/>
              </a:spcAft>
              <a:buSzPts val="1800"/>
              <a:buChar char="■"/>
              <a:defRPr/>
            </a:lvl9pPr>
          </a:lstStyle>
          <a:p>
            <a:endParaRPr/>
          </a:p>
        </p:txBody>
      </p:sp>
      <p:sp>
        <p:nvSpPr>
          <p:cNvPr id="58" name="Google Shape;58;p13"/>
          <p:cNvSpPr txBox="1">
            <a:spLocks noGrp="1"/>
          </p:cNvSpPr>
          <p:nvPr>
            <p:ph type="body" idx="2"/>
          </p:nvPr>
        </p:nvSpPr>
        <p:spPr>
          <a:xfrm>
            <a:off x="800100" y="5448300"/>
            <a:ext cx="5484000" cy="457200"/>
          </a:xfrm>
          <a:prstGeom prst="rect">
            <a:avLst/>
          </a:prstGeom>
          <a:noFill/>
          <a:ln>
            <a:noFill/>
          </a:ln>
        </p:spPr>
        <p:txBody>
          <a:bodyPr spcFirstLastPara="1" wrap="square" lIns="91425" tIns="45700" rIns="91425" bIns="45700" anchor="ctr" anchorCtr="0">
            <a:normAutofit/>
          </a:bodyPr>
          <a:lstStyle>
            <a:lvl1pPr marL="457200" lvl="0" indent="-228600" algn="l" rtl="0">
              <a:lnSpc>
                <a:spcPct val="100000"/>
              </a:lnSpc>
              <a:spcBef>
                <a:spcPts val="1200"/>
              </a:spcBef>
              <a:spcAft>
                <a:spcPts val="0"/>
              </a:spcAft>
              <a:buSzPts val="3200"/>
              <a:buNone/>
              <a:defRPr>
                <a:solidFill>
                  <a:schemeClr val="accent4"/>
                </a:solidFill>
              </a:defRPr>
            </a:lvl1pPr>
            <a:lvl2pPr marL="914400" lvl="1" indent="-342900" algn="l" rtl="0">
              <a:lnSpc>
                <a:spcPct val="100000"/>
              </a:lnSpc>
              <a:spcBef>
                <a:spcPts val="1200"/>
              </a:spcBef>
              <a:spcAft>
                <a:spcPts val="0"/>
              </a:spcAft>
              <a:buSzPts val="1800"/>
              <a:buChar char="○"/>
              <a:defRPr/>
            </a:lvl2pPr>
            <a:lvl3pPr marL="1371600" lvl="2" indent="-342900" algn="l" rtl="0">
              <a:lnSpc>
                <a:spcPct val="100000"/>
              </a:lnSpc>
              <a:spcBef>
                <a:spcPts val="250"/>
              </a:spcBef>
              <a:spcAft>
                <a:spcPts val="0"/>
              </a:spcAft>
              <a:buSzPts val="1800"/>
              <a:buChar char="■"/>
              <a:defRPr/>
            </a:lvl3pPr>
            <a:lvl4pPr marL="1828800" lvl="3" indent="-342900" algn="l" rtl="0">
              <a:lnSpc>
                <a:spcPct val="100000"/>
              </a:lnSpc>
              <a:spcBef>
                <a:spcPts val="250"/>
              </a:spcBef>
              <a:spcAft>
                <a:spcPts val="0"/>
              </a:spcAft>
              <a:buSzPts val="1800"/>
              <a:buChar char="●"/>
              <a:defRPr/>
            </a:lvl4pPr>
            <a:lvl5pPr marL="2286000" lvl="4" indent="-342900" algn="l" rtl="0">
              <a:lnSpc>
                <a:spcPct val="100000"/>
              </a:lnSpc>
              <a:spcBef>
                <a:spcPts val="250"/>
              </a:spcBef>
              <a:spcAft>
                <a:spcPts val="0"/>
              </a:spcAft>
              <a:buSzPts val="1800"/>
              <a:buChar char="○"/>
              <a:defRPr/>
            </a:lvl5pPr>
            <a:lvl6pPr marL="2743200" lvl="5" indent="-342900" algn="l" rtl="0">
              <a:lnSpc>
                <a:spcPct val="90000"/>
              </a:lnSpc>
              <a:spcBef>
                <a:spcPts val="250"/>
              </a:spcBef>
              <a:spcAft>
                <a:spcPts val="0"/>
              </a:spcAft>
              <a:buSzPts val="1800"/>
              <a:buChar char="■"/>
              <a:defRPr/>
            </a:lvl6pPr>
            <a:lvl7pPr marL="3200400" lvl="6" indent="-342900" algn="l" rtl="0">
              <a:lnSpc>
                <a:spcPct val="90000"/>
              </a:lnSpc>
              <a:spcBef>
                <a:spcPts val="250"/>
              </a:spcBef>
              <a:spcAft>
                <a:spcPts val="0"/>
              </a:spcAft>
              <a:buSzPts val="1800"/>
              <a:buChar char="●"/>
              <a:defRPr/>
            </a:lvl7pPr>
            <a:lvl8pPr marL="3657600" lvl="7" indent="-342900" algn="l" rtl="0">
              <a:lnSpc>
                <a:spcPct val="90000"/>
              </a:lnSpc>
              <a:spcBef>
                <a:spcPts val="250"/>
              </a:spcBef>
              <a:spcAft>
                <a:spcPts val="0"/>
              </a:spcAft>
              <a:buSzPts val="1800"/>
              <a:buChar char="○"/>
              <a:defRPr/>
            </a:lvl8pPr>
            <a:lvl9pPr marL="4114800" lvl="8" indent="-342900" algn="l" rtl="0">
              <a:lnSpc>
                <a:spcPct val="90000"/>
              </a:lnSpc>
              <a:spcBef>
                <a:spcPts val="250"/>
              </a:spcBef>
              <a:spcAft>
                <a:spcPts val="250"/>
              </a:spcAft>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66"/>
        <p:cNvGrpSpPr/>
        <p:nvPr/>
      </p:nvGrpSpPr>
      <p:grpSpPr>
        <a:xfrm>
          <a:off x="0" y="0"/>
          <a:ext cx="0" cy="0"/>
          <a:chOff x="0" y="0"/>
          <a:chExt cx="0" cy="0"/>
        </a:xfrm>
      </p:grpSpPr>
      <p:sp>
        <p:nvSpPr>
          <p:cNvPr id="67" name="Google Shape;67;p15"/>
          <p:cNvSpPr/>
          <p:nvPr/>
        </p:nvSpPr>
        <p:spPr>
          <a:xfrm>
            <a:off x="0" y="1"/>
            <a:ext cx="6972300" cy="6858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8" name="Google Shape;68;p15"/>
          <p:cNvSpPr/>
          <p:nvPr/>
        </p:nvSpPr>
        <p:spPr>
          <a:xfrm>
            <a:off x="7315199" y="1"/>
            <a:ext cx="1831500" cy="6858000"/>
          </a:xfrm>
          <a:prstGeom prst="rect">
            <a:avLst/>
          </a:prstGeom>
          <a:solidFill>
            <a:schemeClr val="accent4">
              <a:alpha val="498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5"/>
          <p:cNvSpPr txBox="1">
            <a:spLocks noGrp="1"/>
          </p:cNvSpPr>
          <p:nvPr>
            <p:ph type="ctrTitle"/>
          </p:nvPr>
        </p:nvSpPr>
        <p:spPr>
          <a:xfrm>
            <a:off x="802386" y="1298448"/>
            <a:ext cx="5486400" cy="32553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chemeClr val="lt1"/>
              </a:buClr>
              <a:buSzPts val="5900"/>
              <a:buFont typeface="Calibri"/>
              <a:buNone/>
              <a:defRPr sz="59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0" name="Google Shape;70;p15"/>
          <p:cNvSpPr txBox="1">
            <a:spLocks noGrp="1"/>
          </p:cNvSpPr>
          <p:nvPr>
            <p:ph type="dt" idx="10"/>
          </p:nvPr>
        </p:nvSpPr>
        <p:spPr>
          <a:xfrm>
            <a:off x="196849"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1" name="Google Shape;71;p15"/>
          <p:cNvSpPr txBox="1">
            <a:spLocks noGrp="1"/>
          </p:cNvSpPr>
          <p:nvPr>
            <p:ph type="ftr" idx="11"/>
          </p:nvPr>
        </p:nvSpPr>
        <p:spPr>
          <a:xfrm>
            <a:off x="2901951" y="6356350"/>
            <a:ext cx="44337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pic>
        <p:nvPicPr>
          <p:cNvPr id="72" name="Google Shape;72;p15" descr="Logo&#10;&#10;Description automatically generated"/>
          <p:cNvPicPr preferRelativeResize="0"/>
          <p:nvPr/>
        </p:nvPicPr>
        <p:blipFill rotWithShape="1">
          <a:blip r:embed="rId2">
            <a:alphaModFix/>
          </a:blip>
          <a:srcRect/>
          <a:stretch/>
        </p:blipFill>
        <p:spPr>
          <a:xfrm>
            <a:off x="7983291" y="6356349"/>
            <a:ext cx="992490" cy="273844"/>
          </a:xfrm>
          <a:prstGeom prst="rect">
            <a:avLst/>
          </a:prstGeom>
          <a:noFill/>
          <a:ln>
            <a:noFill/>
          </a:ln>
        </p:spPr>
      </p:pic>
      <p:sp>
        <p:nvSpPr>
          <p:cNvPr id="73" name="Google Shape;73;p15"/>
          <p:cNvSpPr txBox="1">
            <a:spLocks noGrp="1"/>
          </p:cNvSpPr>
          <p:nvPr>
            <p:ph type="body" idx="1"/>
          </p:nvPr>
        </p:nvSpPr>
        <p:spPr>
          <a:xfrm>
            <a:off x="802481" y="4800600"/>
            <a:ext cx="5484000" cy="457200"/>
          </a:xfrm>
          <a:prstGeom prst="rect">
            <a:avLst/>
          </a:prstGeom>
          <a:noFill/>
          <a:ln>
            <a:noFill/>
          </a:ln>
        </p:spPr>
        <p:txBody>
          <a:bodyPr spcFirstLastPara="1" wrap="square" lIns="91425" tIns="45700" rIns="91425" bIns="45700" anchor="ctr" anchorCtr="0">
            <a:normAutofit/>
          </a:bodyPr>
          <a:lstStyle>
            <a:lvl1pPr marL="457200" lvl="0" indent="-228600" algn="l" rtl="0">
              <a:lnSpc>
                <a:spcPct val="100000"/>
              </a:lnSpc>
              <a:spcBef>
                <a:spcPts val="1200"/>
              </a:spcBef>
              <a:spcAft>
                <a:spcPts val="0"/>
              </a:spcAft>
              <a:buSzPts val="3200"/>
              <a:buNone/>
              <a:defRPr>
                <a:solidFill>
                  <a:schemeClr val="accent4"/>
                </a:solidFill>
              </a:defRPr>
            </a:lvl1pPr>
            <a:lvl2pPr marL="914400" lvl="1" indent="-342900" algn="l" rtl="0">
              <a:lnSpc>
                <a:spcPct val="100000"/>
              </a:lnSpc>
              <a:spcBef>
                <a:spcPts val="250"/>
              </a:spcBef>
              <a:spcAft>
                <a:spcPts val="0"/>
              </a:spcAft>
              <a:buSzPts val="1800"/>
              <a:buChar char="•"/>
              <a:defRPr/>
            </a:lvl2pPr>
            <a:lvl3pPr marL="1371600" lvl="2" indent="-342900" algn="l" rtl="0">
              <a:lnSpc>
                <a:spcPct val="100000"/>
              </a:lnSpc>
              <a:spcBef>
                <a:spcPts val="250"/>
              </a:spcBef>
              <a:spcAft>
                <a:spcPts val="0"/>
              </a:spcAft>
              <a:buSzPts val="1800"/>
              <a:buChar char="•"/>
              <a:defRPr/>
            </a:lvl3pPr>
            <a:lvl4pPr marL="1828800" lvl="3" indent="-342900" algn="l" rtl="0">
              <a:lnSpc>
                <a:spcPct val="100000"/>
              </a:lnSpc>
              <a:spcBef>
                <a:spcPts val="250"/>
              </a:spcBef>
              <a:spcAft>
                <a:spcPts val="0"/>
              </a:spcAft>
              <a:buSzPts val="1800"/>
              <a:buChar char="•"/>
              <a:defRPr/>
            </a:lvl4pPr>
            <a:lvl5pPr marL="2286000" lvl="4" indent="-342900" algn="l" rtl="0">
              <a:lnSpc>
                <a:spcPct val="100000"/>
              </a:lnSpc>
              <a:spcBef>
                <a:spcPts val="250"/>
              </a:spcBef>
              <a:spcAft>
                <a:spcPts val="0"/>
              </a:spcAft>
              <a:buSzPts val="1800"/>
              <a:buChar char="•"/>
              <a:defRPr/>
            </a:lvl5pPr>
            <a:lvl6pPr marL="2743200" lvl="5" indent="-342900" algn="l" rtl="0">
              <a:lnSpc>
                <a:spcPct val="90000"/>
              </a:lnSpc>
              <a:spcBef>
                <a:spcPts val="250"/>
              </a:spcBef>
              <a:spcAft>
                <a:spcPts val="0"/>
              </a:spcAft>
              <a:buSzPts val="1800"/>
              <a:buChar char="●"/>
              <a:defRPr/>
            </a:lvl6pPr>
            <a:lvl7pPr marL="3200400" lvl="6" indent="-342900" algn="l" rtl="0">
              <a:lnSpc>
                <a:spcPct val="90000"/>
              </a:lnSpc>
              <a:spcBef>
                <a:spcPts val="250"/>
              </a:spcBef>
              <a:spcAft>
                <a:spcPts val="0"/>
              </a:spcAft>
              <a:buSzPts val="1800"/>
              <a:buChar char="●"/>
              <a:defRPr/>
            </a:lvl7pPr>
            <a:lvl8pPr marL="3657600" lvl="7" indent="-342900" algn="l" rtl="0">
              <a:lnSpc>
                <a:spcPct val="90000"/>
              </a:lnSpc>
              <a:spcBef>
                <a:spcPts val="250"/>
              </a:spcBef>
              <a:spcAft>
                <a:spcPts val="0"/>
              </a:spcAft>
              <a:buSzPts val="1800"/>
              <a:buChar char="●"/>
              <a:defRPr/>
            </a:lvl8pPr>
            <a:lvl9pPr marL="4114800" lvl="8" indent="-342900" algn="l" rtl="0">
              <a:lnSpc>
                <a:spcPct val="90000"/>
              </a:lnSpc>
              <a:spcBef>
                <a:spcPts val="250"/>
              </a:spcBef>
              <a:spcAft>
                <a:spcPts val="250"/>
              </a:spcAft>
              <a:buSzPts val="1800"/>
              <a:buChar char="●"/>
              <a:defRPr/>
            </a:lvl9pPr>
          </a:lstStyle>
          <a:p>
            <a:endParaRPr/>
          </a:p>
        </p:txBody>
      </p:sp>
      <p:sp>
        <p:nvSpPr>
          <p:cNvPr id="74" name="Google Shape;74;p15"/>
          <p:cNvSpPr txBox="1">
            <a:spLocks noGrp="1"/>
          </p:cNvSpPr>
          <p:nvPr>
            <p:ph type="body" idx="2"/>
          </p:nvPr>
        </p:nvSpPr>
        <p:spPr>
          <a:xfrm>
            <a:off x="800100" y="5448300"/>
            <a:ext cx="5484000" cy="457200"/>
          </a:xfrm>
          <a:prstGeom prst="rect">
            <a:avLst/>
          </a:prstGeom>
          <a:noFill/>
          <a:ln>
            <a:noFill/>
          </a:ln>
        </p:spPr>
        <p:txBody>
          <a:bodyPr spcFirstLastPara="1" wrap="square" lIns="91425" tIns="45700" rIns="91425" bIns="45700" anchor="ctr" anchorCtr="0">
            <a:normAutofit/>
          </a:bodyPr>
          <a:lstStyle>
            <a:lvl1pPr marL="457200" lvl="0" indent="-228600" algn="l" rtl="0">
              <a:lnSpc>
                <a:spcPct val="100000"/>
              </a:lnSpc>
              <a:spcBef>
                <a:spcPts val="1200"/>
              </a:spcBef>
              <a:spcAft>
                <a:spcPts val="0"/>
              </a:spcAft>
              <a:buSzPts val="3200"/>
              <a:buNone/>
              <a:defRPr>
                <a:solidFill>
                  <a:schemeClr val="accent4"/>
                </a:solidFill>
              </a:defRPr>
            </a:lvl1pPr>
            <a:lvl2pPr marL="914400" lvl="1" indent="-342900" algn="l" rtl="0">
              <a:lnSpc>
                <a:spcPct val="100000"/>
              </a:lnSpc>
              <a:spcBef>
                <a:spcPts val="250"/>
              </a:spcBef>
              <a:spcAft>
                <a:spcPts val="0"/>
              </a:spcAft>
              <a:buSzPts val="1800"/>
              <a:buChar char="•"/>
              <a:defRPr/>
            </a:lvl2pPr>
            <a:lvl3pPr marL="1371600" lvl="2" indent="-342900" algn="l" rtl="0">
              <a:lnSpc>
                <a:spcPct val="100000"/>
              </a:lnSpc>
              <a:spcBef>
                <a:spcPts val="250"/>
              </a:spcBef>
              <a:spcAft>
                <a:spcPts val="0"/>
              </a:spcAft>
              <a:buSzPts val="1800"/>
              <a:buChar char="•"/>
              <a:defRPr/>
            </a:lvl3pPr>
            <a:lvl4pPr marL="1828800" lvl="3" indent="-342900" algn="l" rtl="0">
              <a:lnSpc>
                <a:spcPct val="100000"/>
              </a:lnSpc>
              <a:spcBef>
                <a:spcPts val="250"/>
              </a:spcBef>
              <a:spcAft>
                <a:spcPts val="0"/>
              </a:spcAft>
              <a:buSzPts val="1800"/>
              <a:buChar char="•"/>
              <a:defRPr/>
            </a:lvl4pPr>
            <a:lvl5pPr marL="2286000" lvl="4" indent="-342900" algn="l" rtl="0">
              <a:lnSpc>
                <a:spcPct val="100000"/>
              </a:lnSpc>
              <a:spcBef>
                <a:spcPts val="250"/>
              </a:spcBef>
              <a:spcAft>
                <a:spcPts val="0"/>
              </a:spcAft>
              <a:buSzPts val="1800"/>
              <a:buChar char="•"/>
              <a:defRPr/>
            </a:lvl5pPr>
            <a:lvl6pPr marL="2743200" lvl="5" indent="-342900" algn="l" rtl="0">
              <a:lnSpc>
                <a:spcPct val="90000"/>
              </a:lnSpc>
              <a:spcBef>
                <a:spcPts val="250"/>
              </a:spcBef>
              <a:spcAft>
                <a:spcPts val="0"/>
              </a:spcAft>
              <a:buSzPts val="1800"/>
              <a:buChar char="●"/>
              <a:defRPr/>
            </a:lvl6pPr>
            <a:lvl7pPr marL="3200400" lvl="6" indent="-342900" algn="l" rtl="0">
              <a:lnSpc>
                <a:spcPct val="90000"/>
              </a:lnSpc>
              <a:spcBef>
                <a:spcPts val="250"/>
              </a:spcBef>
              <a:spcAft>
                <a:spcPts val="0"/>
              </a:spcAft>
              <a:buSzPts val="1800"/>
              <a:buChar char="●"/>
              <a:defRPr/>
            </a:lvl7pPr>
            <a:lvl8pPr marL="3657600" lvl="7" indent="-342900" algn="l" rtl="0">
              <a:lnSpc>
                <a:spcPct val="90000"/>
              </a:lnSpc>
              <a:spcBef>
                <a:spcPts val="250"/>
              </a:spcBef>
              <a:spcAft>
                <a:spcPts val="0"/>
              </a:spcAft>
              <a:buSzPts val="1800"/>
              <a:buChar char="●"/>
              <a:defRPr/>
            </a:lvl8pPr>
            <a:lvl9pPr marL="4114800" lvl="8" indent="-342900" algn="l" rtl="0">
              <a:lnSpc>
                <a:spcPct val="90000"/>
              </a:lnSpc>
              <a:spcBef>
                <a:spcPts val="250"/>
              </a:spcBef>
              <a:spcAft>
                <a:spcPts val="250"/>
              </a:spcAft>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189689" y="1123837"/>
            <a:ext cx="2210700" cy="4601100"/>
          </a:xfrm>
          <a:prstGeom prst="rect">
            <a:avLst/>
          </a:prstGeom>
          <a:noFill/>
          <a:ln>
            <a:noFill/>
          </a:ln>
        </p:spPr>
        <p:txBody>
          <a:bodyPr spcFirstLastPara="1" wrap="square" lIns="91425" tIns="45700" rIns="91425" bIns="45700" anchor="ctr" anchorCtr="0">
            <a:normAutofit/>
          </a:bodyPr>
          <a:lstStyle>
            <a:lvl1pPr lvl="0" algn="l" rtl="0">
              <a:lnSpc>
                <a:spcPct val="100000"/>
              </a:lnSpc>
              <a:spcBef>
                <a:spcPts val="0"/>
              </a:spcBef>
              <a:spcAft>
                <a:spcPts val="0"/>
              </a:spcAft>
              <a:buClr>
                <a:schemeClr val="accent1"/>
              </a:buClr>
              <a:buSzPts val="36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7" name="Google Shape;77;p16"/>
          <p:cNvSpPr txBox="1">
            <a:spLocks noGrp="1"/>
          </p:cNvSpPr>
          <p:nvPr>
            <p:ph type="body" idx="1"/>
          </p:nvPr>
        </p:nvSpPr>
        <p:spPr>
          <a:xfrm>
            <a:off x="2857500" y="685800"/>
            <a:ext cx="5486400" cy="5486400"/>
          </a:xfrm>
          <a:prstGeom prst="rect">
            <a:avLst/>
          </a:prstGeom>
          <a:noFill/>
          <a:ln>
            <a:noFill/>
          </a:ln>
        </p:spPr>
        <p:txBody>
          <a:bodyPr spcFirstLastPara="1" wrap="square" lIns="91425" tIns="45700" rIns="91425" bIns="45700" anchor="ctr" anchorCtr="0">
            <a:normAutofit/>
          </a:bodyPr>
          <a:lstStyle>
            <a:lvl1pPr marL="457200" lvl="0" indent="-342900" algn="l" rtl="0">
              <a:lnSpc>
                <a:spcPct val="100000"/>
              </a:lnSpc>
              <a:spcBef>
                <a:spcPts val="1200"/>
              </a:spcBef>
              <a:spcAft>
                <a:spcPts val="0"/>
              </a:spcAft>
              <a:buSzPts val="1800"/>
              <a:buChar char="•"/>
              <a:defRPr/>
            </a:lvl1pPr>
            <a:lvl2pPr marL="914400" lvl="1" indent="-342900" algn="l" rtl="0">
              <a:lnSpc>
                <a:spcPct val="100000"/>
              </a:lnSpc>
              <a:spcBef>
                <a:spcPts val="250"/>
              </a:spcBef>
              <a:spcAft>
                <a:spcPts val="0"/>
              </a:spcAft>
              <a:buSzPts val="1800"/>
              <a:buChar char="•"/>
              <a:defRPr/>
            </a:lvl2pPr>
            <a:lvl3pPr marL="1371600" lvl="2" indent="-342900" algn="l" rtl="0">
              <a:lnSpc>
                <a:spcPct val="100000"/>
              </a:lnSpc>
              <a:spcBef>
                <a:spcPts val="250"/>
              </a:spcBef>
              <a:spcAft>
                <a:spcPts val="0"/>
              </a:spcAft>
              <a:buSzPts val="1800"/>
              <a:buChar char="•"/>
              <a:defRPr/>
            </a:lvl3pPr>
            <a:lvl4pPr marL="1828800" lvl="3" indent="-342900" algn="l" rtl="0">
              <a:lnSpc>
                <a:spcPct val="100000"/>
              </a:lnSpc>
              <a:spcBef>
                <a:spcPts val="250"/>
              </a:spcBef>
              <a:spcAft>
                <a:spcPts val="0"/>
              </a:spcAft>
              <a:buSzPts val="1800"/>
              <a:buChar char="•"/>
              <a:defRPr/>
            </a:lvl4pPr>
            <a:lvl5pPr marL="2286000" lvl="4" indent="-342900" algn="l" rtl="0">
              <a:lnSpc>
                <a:spcPct val="100000"/>
              </a:lnSpc>
              <a:spcBef>
                <a:spcPts val="250"/>
              </a:spcBef>
              <a:spcAft>
                <a:spcPts val="0"/>
              </a:spcAft>
              <a:buSzPts val="1800"/>
              <a:buChar char="•"/>
              <a:defRPr/>
            </a:lvl5pPr>
            <a:lvl6pPr marL="2743200" lvl="5" indent="-342900" algn="l" rtl="0">
              <a:lnSpc>
                <a:spcPct val="90000"/>
              </a:lnSpc>
              <a:spcBef>
                <a:spcPts val="250"/>
              </a:spcBef>
              <a:spcAft>
                <a:spcPts val="0"/>
              </a:spcAft>
              <a:buSzPts val="1800"/>
              <a:buChar char="●"/>
              <a:defRPr/>
            </a:lvl6pPr>
            <a:lvl7pPr marL="3200400" lvl="6" indent="-342900" algn="l" rtl="0">
              <a:lnSpc>
                <a:spcPct val="90000"/>
              </a:lnSpc>
              <a:spcBef>
                <a:spcPts val="250"/>
              </a:spcBef>
              <a:spcAft>
                <a:spcPts val="0"/>
              </a:spcAft>
              <a:buSzPts val="1800"/>
              <a:buChar char="●"/>
              <a:defRPr/>
            </a:lvl7pPr>
            <a:lvl8pPr marL="3657600" lvl="7" indent="-342900" algn="l" rtl="0">
              <a:lnSpc>
                <a:spcPct val="90000"/>
              </a:lnSpc>
              <a:spcBef>
                <a:spcPts val="250"/>
              </a:spcBef>
              <a:spcAft>
                <a:spcPts val="0"/>
              </a:spcAft>
              <a:buSzPts val="1800"/>
              <a:buChar char="●"/>
              <a:defRPr/>
            </a:lvl8pPr>
            <a:lvl9pPr marL="4114800" lvl="8" indent="-342900" algn="l" rtl="0">
              <a:lnSpc>
                <a:spcPct val="90000"/>
              </a:lnSpc>
              <a:spcBef>
                <a:spcPts val="250"/>
              </a:spcBef>
              <a:spcAft>
                <a:spcPts val="250"/>
              </a:spcAft>
              <a:buSzPts val="1800"/>
              <a:buChar char="●"/>
              <a:defRPr/>
            </a:lvl9pPr>
          </a:lstStyle>
          <a:p>
            <a:endParaRPr/>
          </a:p>
        </p:txBody>
      </p:sp>
      <p:sp>
        <p:nvSpPr>
          <p:cNvPr id="78" name="Google Shape;78;p16"/>
          <p:cNvSpPr txBox="1">
            <a:spLocks noGrp="1"/>
          </p:cNvSpPr>
          <p:nvPr>
            <p:ph type="dt" idx="10"/>
          </p:nvPr>
        </p:nvSpPr>
        <p:spPr>
          <a:xfrm>
            <a:off x="196849"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9" name="Google Shape;79;p16"/>
          <p:cNvSpPr txBox="1">
            <a:spLocks noGrp="1"/>
          </p:cNvSpPr>
          <p:nvPr>
            <p:ph type="ftr" idx="11"/>
          </p:nvPr>
        </p:nvSpPr>
        <p:spPr>
          <a:xfrm>
            <a:off x="2901951" y="6356350"/>
            <a:ext cx="44337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and content option 2">
  <p:cSld name="Title and content option 2">
    <p:spTree>
      <p:nvGrpSpPr>
        <p:cNvPr id="1" name="Shape 80"/>
        <p:cNvGrpSpPr/>
        <p:nvPr/>
      </p:nvGrpSpPr>
      <p:grpSpPr>
        <a:xfrm>
          <a:off x="0" y="0"/>
          <a:ext cx="0" cy="0"/>
          <a:chOff x="0" y="0"/>
          <a:chExt cx="0" cy="0"/>
        </a:xfrm>
      </p:grpSpPr>
      <p:sp>
        <p:nvSpPr>
          <p:cNvPr id="81" name="Google Shape;81;p17"/>
          <p:cNvSpPr txBox="1">
            <a:spLocks noGrp="1"/>
          </p:cNvSpPr>
          <p:nvPr>
            <p:ph type="dt" idx="10"/>
          </p:nvPr>
        </p:nvSpPr>
        <p:spPr>
          <a:xfrm>
            <a:off x="196849"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2" name="Google Shape;82;p17"/>
          <p:cNvSpPr txBox="1">
            <a:spLocks noGrp="1"/>
          </p:cNvSpPr>
          <p:nvPr>
            <p:ph type="ftr" idx="11"/>
          </p:nvPr>
        </p:nvSpPr>
        <p:spPr>
          <a:xfrm>
            <a:off x="2901951" y="6356350"/>
            <a:ext cx="44337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3" name="Google Shape;83;p17"/>
          <p:cNvSpPr/>
          <p:nvPr/>
        </p:nvSpPr>
        <p:spPr>
          <a:xfrm>
            <a:off x="0" y="365125"/>
            <a:ext cx="7298700" cy="1325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 name="Google Shape;84;p17"/>
          <p:cNvSpPr/>
          <p:nvPr/>
        </p:nvSpPr>
        <p:spPr>
          <a:xfrm>
            <a:off x="7347857" y="365125"/>
            <a:ext cx="1796100" cy="13257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5" name="Google Shape;85;p17" descr="Logo&#10;&#10;Description automatically generated"/>
          <p:cNvPicPr preferRelativeResize="0"/>
          <p:nvPr/>
        </p:nvPicPr>
        <p:blipFill rotWithShape="1">
          <a:blip r:embed="rId2">
            <a:alphaModFix/>
          </a:blip>
          <a:srcRect/>
          <a:stretch/>
        </p:blipFill>
        <p:spPr>
          <a:xfrm>
            <a:off x="7975601" y="6356350"/>
            <a:ext cx="992490" cy="273844"/>
          </a:xfrm>
          <a:prstGeom prst="rect">
            <a:avLst/>
          </a:prstGeom>
          <a:noFill/>
          <a:ln>
            <a:noFill/>
          </a:ln>
        </p:spPr>
      </p:pic>
      <p:sp>
        <p:nvSpPr>
          <p:cNvPr id="86" name="Google Shape;86;p17"/>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ctr" anchorCtr="0">
            <a:normAutofit/>
          </a:bodyPr>
          <a:lstStyle>
            <a:lvl1pPr marL="457200" lvl="0" indent="-342900" algn="l" rtl="0">
              <a:lnSpc>
                <a:spcPct val="100000"/>
              </a:lnSpc>
              <a:spcBef>
                <a:spcPts val="1200"/>
              </a:spcBef>
              <a:spcAft>
                <a:spcPts val="0"/>
              </a:spcAft>
              <a:buSzPts val="1800"/>
              <a:buChar char="•"/>
              <a:defRPr/>
            </a:lvl1pPr>
            <a:lvl2pPr marL="914400" lvl="1" indent="-342900" algn="l" rtl="0">
              <a:lnSpc>
                <a:spcPct val="100000"/>
              </a:lnSpc>
              <a:spcBef>
                <a:spcPts val="250"/>
              </a:spcBef>
              <a:spcAft>
                <a:spcPts val="0"/>
              </a:spcAft>
              <a:buSzPts val="1800"/>
              <a:buChar char="•"/>
              <a:defRPr/>
            </a:lvl2pPr>
            <a:lvl3pPr marL="1371600" lvl="2" indent="-342900" algn="l" rtl="0">
              <a:lnSpc>
                <a:spcPct val="100000"/>
              </a:lnSpc>
              <a:spcBef>
                <a:spcPts val="250"/>
              </a:spcBef>
              <a:spcAft>
                <a:spcPts val="0"/>
              </a:spcAft>
              <a:buSzPts val="1800"/>
              <a:buChar char="•"/>
              <a:defRPr/>
            </a:lvl3pPr>
            <a:lvl4pPr marL="1828800" lvl="3" indent="-342900" algn="l" rtl="0">
              <a:lnSpc>
                <a:spcPct val="100000"/>
              </a:lnSpc>
              <a:spcBef>
                <a:spcPts val="250"/>
              </a:spcBef>
              <a:spcAft>
                <a:spcPts val="0"/>
              </a:spcAft>
              <a:buSzPts val="1800"/>
              <a:buChar char="•"/>
              <a:defRPr/>
            </a:lvl4pPr>
            <a:lvl5pPr marL="2286000" lvl="4" indent="-342900" algn="l" rtl="0">
              <a:lnSpc>
                <a:spcPct val="100000"/>
              </a:lnSpc>
              <a:spcBef>
                <a:spcPts val="250"/>
              </a:spcBef>
              <a:spcAft>
                <a:spcPts val="0"/>
              </a:spcAft>
              <a:buSzPts val="1800"/>
              <a:buChar char="•"/>
              <a:defRPr/>
            </a:lvl5pPr>
            <a:lvl6pPr marL="2743200" lvl="5" indent="-342900" algn="l" rtl="0">
              <a:lnSpc>
                <a:spcPct val="90000"/>
              </a:lnSpc>
              <a:spcBef>
                <a:spcPts val="250"/>
              </a:spcBef>
              <a:spcAft>
                <a:spcPts val="0"/>
              </a:spcAft>
              <a:buSzPts val="1800"/>
              <a:buChar char="●"/>
              <a:defRPr/>
            </a:lvl6pPr>
            <a:lvl7pPr marL="3200400" lvl="6" indent="-342900" algn="l" rtl="0">
              <a:lnSpc>
                <a:spcPct val="90000"/>
              </a:lnSpc>
              <a:spcBef>
                <a:spcPts val="250"/>
              </a:spcBef>
              <a:spcAft>
                <a:spcPts val="0"/>
              </a:spcAft>
              <a:buSzPts val="1800"/>
              <a:buChar char="●"/>
              <a:defRPr/>
            </a:lvl7pPr>
            <a:lvl8pPr marL="3657600" lvl="7" indent="-342900" algn="l" rtl="0">
              <a:lnSpc>
                <a:spcPct val="90000"/>
              </a:lnSpc>
              <a:spcBef>
                <a:spcPts val="250"/>
              </a:spcBef>
              <a:spcAft>
                <a:spcPts val="0"/>
              </a:spcAft>
              <a:buSzPts val="1800"/>
              <a:buChar char="●"/>
              <a:defRPr/>
            </a:lvl8pPr>
            <a:lvl9pPr marL="4114800" lvl="8" indent="-342900" algn="l" rtl="0">
              <a:lnSpc>
                <a:spcPct val="90000"/>
              </a:lnSpc>
              <a:spcBef>
                <a:spcPts val="250"/>
              </a:spcBef>
              <a:spcAft>
                <a:spcPts val="250"/>
              </a:spcAft>
              <a:buSzPts val="1800"/>
              <a:buChar char="●"/>
              <a:defRPr/>
            </a:lvl9pPr>
          </a:lstStyle>
          <a:p>
            <a:endParaRPr/>
          </a:p>
        </p:txBody>
      </p:sp>
      <p:sp>
        <p:nvSpPr>
          <p:cNvPr id="87" name="Google Shape;87;p17"/>
          <p:cNvSpPr txBox="1">
            <a:spLocks noGrp="1"/>
          </p:cNvSpPr>
          <p:nvPr>
            <p:ph type="title"/>
          </p:nvPr>
        </p:nvSpPr>
        <p:spPr>
          <a:xfrm>
            <a:off x="315700" y="638968"/>
            <a:ext cx="8229600" cy="777900"/>
          </a:xfrm>
          <a:prstGeom prst="rect">
            <a:avLst/>
          </a:prstGeom>
          <a:noFill/>
          <a:ln>
            <a:noFill/>
          </a:ln>
        </p:spPr>
        <p:txBody>
          <a:bodyPr spcFirstLastPara="1" wrap="square" lIns="91425" tIns="45700" rIns="91425" bIns="45700" anchor="ctr" anchorCtr="0">
            <a:normAutofit/>
          </a:bodyPr>
          <a:lstStyle>
            <a:lvl1pPr lvl="0" algn="l" rtl="0">
              <a:lnSpc>
                <a:spcPct val="100000"/>
              </a:lnSpc>
              <a:spcBef>
                <a:spcPts val="0"/>
              </a:spcBef>
              <a:spcAft>
                <a:spcPts val="0"/>
              </a:spcAft>
              <a:buClr>
                <a:schemeClr val="lt2"/>
              </a:buClr>
              <a:buSzPts val="3600"/>
              <a:buFont typeface="Calibri"/>
              <a:buNone/>
              <a:defRPr>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1143000" y="1298448"/>
            <a:ext cx="7244400" cy="21306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chemeClr val="accent1"/>
              </a:buClr>
              <a:buSzPts val="5400"/>
              <a:buFont typeface="Calibri"/>
              <a:buNone/>
              <a:defRPr sz="5400" b="1">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0" name="Google Shape;90;p18"/>
          <p:cNvSpPr txBox="1">
            <a:spLocks noGrp="1"/>
          </p:cNvSpPr>
          <p:nvPr>
            <p:ph type="body" idx="1"/>
          </p:nvPr>
        </p:nvSpPr>
        <p:spPr>
          <a:xfrm>
            <a:off x="1143000" y="3601268"/>
            <a:ext cx="7244400" cy="9144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1200"/>
              </a:spcBef>
              <a:spcAft>
                <a:spcPts val="0"/>
              </a:spcAft>
              <a:buSzPts val="2800"/>
              <a:buNone/>
              <a:defRPr sz="2800" cap="none">
                <a:solidFill>
                  <a:schemeClr val="dk1"/>
                </a:solidFill>
              </a:defRPr>
            </a:lvl1pPr>
            <a:lvl2pPr marL="914400" lvl="1" indent="-228600" algn="l" rtl="0">
              <a:lnSpc>
                <a:spcPct val="100000"/>
              </a:lnSpc>
              <a:spcBef>
                <a:spcPts val="250"/>
              </a:spcBef>
              <a:spcAft>
                <a:spcPts val="0"/>
              </a:spcAft>
              <a:buSzPts val="1800"/>
              <a:buNone/>
              <a:defRPr sz="1800">
                <a:solidFill>
                  <a:srgbClr val="949494"/>
                </a:solidFill>
              </a:defRPr>
            </a:lvl2pPr>
            <a:lvl3pPr marL="1371600" lvl="2" indent="-228600" algn="l" rtl="0">
              <a:lnSpc>
                <a:spcPct val="100000"/>
              </a:lnSpc>
              <a:spcBef>
                <a:spcPts val="250"/>
              </a:spcBef>
              <a:spcAft>
                <a:spcPts val="0"/>
              </a:spcAft>
              <a:buSzPts val="1600"/>
              <a:buNone/>
              <a:defRPr sz="1600">
                <a:solidFill>
                  <a:srgbClr val="949494"/>
                </a:solidFill>
              </a:defRPr>
            </a:lvl3pPr>
            <a:lvl4pPr marL="1828800" lvl="3" indent="-228600" algn="l" rtl="0">
              <a:lnSpc>
                <a:spcPct val="100000"/>
              </a:lnSpc>
              <a:spcBef>
                <a:spcPts val="250"/>
              </a:spcBef>
              <a:spcAft>
                <a:spcPts val="0"/>
              </a:spcAft>
              <a:buSzPts val="1400"/>
              <a:buNone/>
              <a:defRPr sz="1400">
                <a:solidFill>
                  <a:srgbClr val="949494"/>
                </a:solidFill>
              </a:defRPr>
            </a:lvl4pPr>
            <a:lvl5pPr marL="2286000" lvl="4" indent="-228600" algn="l" rtl="0">
              <a:lnSpc>
                <a:spcPct val="100000"/>
              </a:lnSpc>
              <a:spcBef>
                <a:spcPts val="250"/>
              </a:spcBef>
              <a:spcAft>
                <a:spcPts val="0"/>
              </a:spcAft>
              <a:buSzPts val="1400"/>
              <a:buNone/>
              <a:defRPr sz="1400">
                <a:solidFill>
                  <a:srgbClr val="949494"/>
                </a:solidFill>
              </a:defRPr>
            </a:lvl5pPr>
            <a:lvl6pPr marL="2743200" lvl="5" indent="-228600" algn="l" rtl="0">
              <a:lnSpc>
                <a:spcPct val="90000"/>
              </a:lnSpc>
              <a:spcBef>
                <a:spcPts val="250"/>
              </a:spcBef>
              <a:spcAft>
                <a:spcPts val="0"/>
              </a:spcAft>
              <a:buSzPts val="1400"/>
              <a:buNone/>
              <a:defRPr sz="1400">
                <a:solidFill>
                  <a:srgbClr val="949494"/>
                </a:solidFill>
              </a:defRPr>
            </a:lvl6pPr>
            <a:lvl7pPr marL="3200400" lvl="6" indent="-228600" algn="l" rtl="0">
              <a:lnSpc>
                <a:spcPct val="90000"/>
              </a:lnSpc>
              <a:spcBef>
                <a:spcPts val="250"/>
              </a:spcBef>
              <a:spcAft>
                <a:spcPts val="0"/>
              </a:spcAft>
              <a:buSzPts val="1400"/>
              <a:buNone/>
              <a:defRPr sz="1400">
                <a:solidFill>
                  <a:srgbClr val="949494"/>
                </a:solidFill>
              </a:defRPr>
            </a:lvl7pPr>
            <a:lvl8pPr marL="3657600" lvl="7" indent="-228600" algn="l" rtl="0">
              <a:lnSpc>
                <a:spcPct val="90000"/>
              </a:lnSpc>
              <a:spcBef>
                <a:spcPts val="250"/>
              </a:spcBef>
              <a:spcAft>
                <a:spcPts val="0"/>
              </a:spcAft>
              <a:buSzPts val="1400"/>
              <a:buNone/>
              <a:defRPr sz="1400">
                <a:solidFill>
                  <a:srgbClr val="949494"/>
                </a:solidFill>
              </a:defRPr>
            </a:lvl8pPr>
            <a:lvl9pPr marL="4114800" lvl="8" indent="-228600" algn="l" rtl="0">
              <a:lnSpc>
                <a:spcPct val="90000"/>
              </a:lnSpc>
              <a:spcBef>
                <a:spcPts val="250"/>
              </a:spcBef>
              <a:spcAft>
                <a:spcPts val="250"/>
              </a:spcAft>
              <a:buSzPts val="1400"/>
              <a:buNone/>
              <a:defRPr sz="1400">
                <a:solidFill>
                  <a:srgbClr val="949494"/>
                </a:solidFill>
              </a:defRPr>
            </a:lvl9pPr>
          </a:lstStyle>
          <a:p>
            <a:endParaRPr/>
          </a:p>
        </p:txBody>
      </p:sp>
      <p:sp>
        <p:nvSpPr>
          <p:cNvPr id="91" name="Google Shape;91;p18"/>
          <p:cNvSpPr txBox="1">
            <a:spLocks noGrp="1"/>
          </p:cNvSpPr>
          <p:nvPr>
            <p:ph type="dt" idx="10"/>
          </p:nvPr>
        </p:nvSpPr>
        <p:spPr>
          <a:xfrm>
            <a:off x="196849"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2" name="Google Shape;92;p18"/>
          <p:cNvSpPr txBox="1">
            <a:spLocks noGrp="1"/>
          </p:cNvSpPr>
          <p:nvPr>
            <p:ph type="ftr" idx="11"/>
          </p:nvPr>
        </p:nvSpPr>
        <p:spPr>
          <a:xfrm>
            <a:off x="2901951" y="6356350"/>
            <a:ext cx="44337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3" name="Google Shape;93;p18"/>
          <p:cNvSpPr/>
          <p:nvPr/>
        </p:nvSpPr>
        <p:spPr>
          <a:xfrm>
            <a:off x="1" y="685800"/>
            <a:ext cx="457200" cy="5486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189689" y="1123837"/>
            <a:ext cx="2210700" cy="4601100"/>
          </a:xfrm>
          <a:prstGeom prst="rect">
            <a:avLst/>
          </a:prstGeom>
          <a:noFill/>
          <a:ln>
            <a:noFill/>
          </a:ln>
        </p:spPr>
        <p:txBody>
          <a:bodyPr spcFirstLastPara="1" wrap="square" lIns="91425" tIns="45700" rIns="91425" bIns="45700" anchor="ctr" anchorCtr="0">
            <a:normAutofit/>
          </a:bodyPr>
          <a:lstStyle>
            <a:lvl1pPr lvl="0" algn="l" rtl="0">
              <a:lnSpc>
                <a:spcPct val="100000"/>
              </a:lnSpc>
              <a:spcBef>
                <a:spcPts val="0"/>
              </a:spcBef>
              <a:spcAft>
                <a:spcPts val="0"/>
              </a:spcAft>
              <a:buClr>
                <a:schemeClr val="accent1"/>
              </a:buClr>
              <a:buSzPts val="36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6" name="Google Shape;96;p19"/>
          <p:cNvSpPr txBox="1">
            <a:spLocks noGrp="1"/>
          </p:cNvSpPr>
          <p:nvPr>
            <p:ph type="body" idx="1"/>
          </p:nvPr>
        </p:nvSpPr>
        <p:spPr>
          <a:xfrm>
            <a:off x="2900934" y="868680"/>
            <a:ext cx="2606100" cy="5120700"/>
          </a:xfrm>
          <a:prstGeom prst="rect">
            <a:avLst/>
          </a:prstGeom>
          <a:noFill/>
          <a:ln>
            <a:noFill/>
          </a:ln>
        </p:spPr>
        <p:txBody>
          <a:bodyPr spcFirstLastPara="1" wrap="square" lIns="91425" tIns="45700" rIns="91425" bIns="45700" anchor="ctr" anchorCtr="0">
            <a:normAutofit/>
          </a:bodyPr>
          <a:lstStyle>
            <a:lvl1pPr marL="457200" lvl="0" indent="-406400" algn="l" rtl="0">
              <a:lnSpc>
                <a:spcPct val="100000"/>
              </a:lnSpc>
              <a:spcBef>
                <a:spcPts val="1200"/>
              </a:spcBef>
              <a:spcAft>
                <a:spcPts val="0"/>
              </a:spcAft>
              <a:buSzPts val="2800"/>
              <a:buChar char="•"/>
              <a:defRPr sz="2800"/>
            </a:lvl1pPr>
            <a:lvl2pPr marL="914400" lvl="1" indent="-381000" algn="l" rtl="0">
              <a:lnSpc>
                <a:spcPct val="100000"/>
              </a:lnSpc>
              <a:spcBef>
                <a:spcPts val="250"/>
              </a:spcBef>
              <a:spcAft>
                <a:spcPts val="0"/>
              </a:spcAft>
              <a:buSzPts val="2400"/>
              <a:buChar char="•"/>
              <a:defRPr sz="2400"/>
            </a:lvl2pPr>
            <a:lvl3pPr marL="1371600" lvl="2" indent="-355600" algn="l" rtl="0">
              <a:lnSpc>
                <a:spcPct val="100000"/>
              </a:lnSpc>
              <a:spcBef>
                <a:spcPts val="250"/>
              </a:spcBef>
              <a:spcAft>
                <a:spcPts val="0"/>
              </a:spcAft>
              <a:buSzPts val="2000"/>
              <a:buChar char="•"/>
              <a:defRPr sz="2000"/>
            </a:lvl3pPr>
            <a:lvl4pPr marL="1828800" lvl="3" indent="-355600" algn="l" rtl="0">
              <a:lnSpc>
                <a:spcPct val="100000"/>
              </a:lnSpc>
              <a:spcBef>
                <a:spcPts val="250"/>
              </a:spcBef>
              <a:spcAft>
                <a:spcPts val="0"/>
              </a:spcAft>
              <a:buSzPts val="2000"/>
              <a:buChar char="•"/>
              <a:defRPr sz="2000"/>
            </a:lvl4pPr>
            <a:lvl5pPr marL="2286000" lvl="4" indent="-355600" algn="l" rtl="0">
              <a:lnSpc>
                <a:spcPct val="100000"/>
              </a:lnSpc>
              <a:spcBef>
                <a:spcPts val="250"/>
              </a:spcBef>
              <a:spcAft>
                <a:spcPts val="0"/>
              </a:spcAft>
              <a:buSzPts val="2000"/>
              <a:buChar char="•"/>
              <a:defRPr sz="2000"/>
            </a:lvl5pPr>
            <a:lvl6pPr marL="2743200" lvl="5" indent="-317500" algn="l" rtl="0">
              <a:lnSpc>
                <a:spcPct val="90000"/>
              </a:lnSpc>
              <a:spcBef>
                <a:spcPts val="250"/>
              </a:spcBef>
              <a:spcAft>
                <a:spcPts val="0"/>
              </a:spcAft>
              <a:buSzPts val="1400"/>
              <a:buChar char="●"/>
              <a:defRPr sz="1400"/>
            </a:lvl6pPr>
            <a:lvl7pPr marL="3200400" lvl="6" indent="-317500" algn="l" rtl="0">
              <a:lnSpc>
                <a:spcPct val="90000"/>
              </a:lnSpc>
              <a:spcBef>
                <a:spcPts val="250"/>
              </a:spcBef>
              <a:spcAft>
                <a:spcPts val="0"/>
              </a:spcAft>
              <a:buSzPts val="1400"/>
              <a:buChar char="●"/>
              <a:defRPr sz="1400"/>
            </a:lvl7pPr>
            <a:lvl8pPr marL="3657600" lvl="7" indent="-317500" algn="l" rtl="0">
              <a:lnSpc>
                <a:spcPct val="90000"/>
              </a:lnSpc>
              <a:spcBef>
                <a:spcPts val="250"/>
              </a:spcBef>
              <a:spcAft>
                <a:spcPts val="0"/>
              </a:spcAft>
              <a:buSzPts val="1400"/>
              <a:buChar char="●"/>
              <a:defRPr sz="1400"/>
            </a:lvl8pPr>
            <a:lvl9pPr marL="4114800" lvl="8" indent="-317500" algn="l" rtl="0">
              <a:lnSpc>
                <a:spcPct val="90000"/>
              </a:lnSpc>
              <a:spcBef>
                <a:spcPts val="250"/>
              </a:spcBef>
              <a:spcAft>
                <a:spcPts val="250"/>
              </a:spcAft>
              <a:buSzPts val="1400"/>
              <a:buChar char="●"/>
              <a:defRPr sz="1400"/>
            </a:lvl9pPr>
          </a:lstStyle>
          <a:p>
            <a:endParaRPr/>
          </a:p>
        </p:txBody>
      </p:sp>
      <p:sp>
        <p:nvSpPr>
          <p:cNvPr id="97" name="Google Shape;97;p19"/>
          <p:cNvSpPr txBox="1">
            <a:spLocks noGrp="1"/>
          </p:cNvSpPr>
          <p:nvPr>
            <p:ph type="body" idx="2"/>
          </p:nvPr>
        </p:nvSpPr>
        <p:spPr>
          <a:xfrm>
            <a:off x="5863590" y="868680"/>
            <a:ext cx="2606100" cy="5120700"/>
          </a:xfrm>
          <a:prstGeom prst="rect">
            <a:avLst/>
          </a:prstGeom>
          <a:noFill/>
          <a:ln>
            <a:noFill/>
          </a:ln>
        </p:spPr>
        <p:txBody>
          <a:bodyPr spcFirstLastPara="1" wrap="square" lIns="91425" tIns="45700" rIns="91425" bIns="45700" anchor="ctr" anchorCtr="0">
            <a:normAutofit/>
          </a:bodyPr>
          <a:lstStyle>
            <a:lvl1pPr marL="457200" lvl="0" indent="-406400" algn="l" rtl="0">
              <a:lnSpc>
                <a:spcPct val="100000"/>
              </a:lnSpc>
              <a:spcBef>
                <a:spcPts val="1200"/>
              </a:spcBef>
              <a:spcAft>
                <a:spcPts val="0"/>
              </a:spcAft>
              <a:buSzPts val="2800"/>
              <a:buChar char="•"/>
              <a:defRPr sz="2800"/>
            </a:lvl1pPr>
            <a:lvl2pPr marL="914400" lvl="1" indent="-381000" algn="l" rtl="0">
              <a:lnSpc>
                <a:spcPct val="100000"/>
              </a:lnSpc>
              <a:spcBef>
                <a:spcPts val="250"/>
              </a:spcBef>
              <a:spcAft>
                <a:spcPts val="0"/>
              </a:spcAft>
              <a:buSzPts val="2400"/>
              <a:buChar char="•"/>
              <a:defRPr sz="2400"/>
            </a:lvl2pPr>
            <a:lvl3pPr marL="1371600" lvl="2" indent="-355600" algn="l" rtl="0">
              <a:lnSpc>
                <a:spcPct val="100000"/>
              </a:lnSpc>
              <a:spcBef>
                <a:spcPts val="250"/>
              </a:spcBef>
              <a:spcAft>
                <a:spcPts val="0"/>
              </a:spcAft>
              <a:buSzPts val="2000"/>
              <a:buChar char="•"/>
              <a:defRPr sz="2000"/>
            </a:lvl3pPr>
            <a:lvl4pPr marL="1828800" lvl="3" indent="-355600" algn="l" rtl="0">
              <a:lnSpc>
                <a:spcPct val="100000"/>
              </a:lnSpc>
              <a:spcBef>
                <a:spcPts val="250"/>
              </a:spcBef>
              <a:spcAft>
                <a:spcPts val="0"/>
              </a:spcAft>
              <a:buSzPts val="2000"/>
              <a:buChar char="•"/>
              <a:defRPr sz="2000"/>
            </a:lvl4pPr>
            <a:lvl5pPr marL="2286000" lvl="4" indent="-355600" algn="l" rtl="0">
              <a:lnSpc>
                <a:spcPct val="100000"/>
              </a:lnSpc>
              <a:spcBef>
                <a:spcPts val="250"/>
              </a:spcBef>
              <a:spcAft>
                <a:spcPts val="0"/>
              </a:spcAft>
              <a:buSzPts val="2000"/>
              <a:buChar char="•"/>
              <a:defRPr sz="2000"/>
            </a:lvl5pPr>
            <a:lvl6pPr marL="2743200" lvl="5" indent="-317500" algn="l" rtl="0">
              <a:lnSpc>
                <a:spcPct val="90000"/>
              </a:lnSpc>
              <a:spcBef>
                <a:spcPts val="250"/>
              </a:spcBef>
              <a:spcAft>
                <a:spcPts val="0"/>
              </a:spcAft>
              <a:buSzPts val="1400"/>
              <a:buChar char="●"/>
              <a:defRPr sz="1400"/>
            </a:lvl6pPr>
            <a:lvl7pPr marL="3200400" lvl="6" indent="-317500" algn="l" rtl="0">
              <a:lnSpc>
                <a:spcPct val="90000"/>
              </a:lnSpc>
              <a:spcBef>
                <a:spcPts val="250"/>
              </a:spcBef>
              <a:spcAft>
                <a:spcPts val="0"/>
              </a:spcAft>
              <a:buSzPts val="1400"/>
              <a:buChar char="●"/>
              <a:defRPr sz="1400"/>
            </a:lvl7pPr>
            <a:lvl8pPr marL="3657600" lvl="7" indent="-317500" algn="l" rtl="0">
              <a:lnSpc>
                <a:spcPct val="90000"/>
              </a:lnSpc>
              <a:spcBef>
                <a:spcPts val="250"/>
              </a:spcBef>
              <a:spcAft>
                <a:spcPts val="0"/>
              </a:spcAft>
              <a:buSzPts val="1400"/>
              <a:buChar char="●"/>
              <a:defRPr sz="1400"/>
            </a:lvl8pPr>
            <a:lvl9pPr marL="4114800" lvl="8" indent="-317500" algn="l" rtl="0">
              <a:lnSpc>
                <a:spcPct val="90000"/>
              </a:lnSpc>
              <a:spcBef>
                <a:spcPts val="250"/>
              </a:spcBef>
              <a:spcAft>
                <a:spcPts val="250"/>
              </a:spcAft>
              <a:buSzPts val="1400"/>
              <a:buChar char="●"/>
              <a:defRPr sz="1400"/>
            </a:lvl9pPr>
          </a:lstStyle>
          <a:p>
            <a:endParaRPr/>
          </a:p>
        </p:txBody>
      </p:sp>
      <p:sp>
        <p:nvSpPr>
          <p:cNvPr id="98" name="Google Shape;98;p19"/>
          <p:cNvSpPr txBox="1">
            <a:spLocks noGrp="1"/>
          </p:cNvSpPr>
          <p:nvPr>
            <p:ph type="dt" idx="10"/>
          </p:nvPr>
        </p:nvSpPr>
        <p:spPr>
          <a:xfrm>
            <a:off x="196849"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9" name="Google Shape;99;p19"/>
          <p:cNvSpPr txBox="1">
            <a:spLocks noGrp="1"/>
          </p:cNvSpPr>
          <p:nvPr>
            <p:ph type="ftr" idx="11"/>
          </p:nvPr>
        </p:nvSpPr>
        <p:spPr>
          <a:xfrm>
            <a:off x="2901951" y="6356350"/>
            <a:ext cx="44337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wo Content Option 2">
  <p:cSld name="Two Content Option 2">
    <p:spTree>
      <p:nvGrpSpPr>
        <p:cNvPr id="1" name="Shape 100"/>
        <p:cNvGrpSpPr/>
        <p:nvPr/>
      </p:nvGrpSpPr>
      <p:grpSpPr>
        <a:xfrm>
          <a:off x="0" y="0"/>
          <a:ext cx="0" cy="0"/>
          <a:chOff x="0" y="0"/>
          <a:chExt cx="0" cy="0"/>
        </a:xfrm>
      </p:grpSpPr>
      <p:sp>
        <p:nvSpPr>
          <p:cNvPr id="101" name="Google Shape;101;p20"/>
          <p:cNvSpPr txBox="1">
            <a:spLocks noGrp="1"/>
          </p:cNvSpPr>
          <p:nvPr>
            <p:ph type="dt" idx="10"/>
          </p:nvPr>
        </p:nvSpPr>
        <p:spPr>
          <a:xfrm>
            <a:off x="196849"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2" name="Google Shape;102;p20"/>
          <p:cNvSpPr txBox="1">
            <a:spLocks noGrp="1"/>
          </p:cNvSpPr>
          <p:nvPr>
            <p:ph type="ftr" idx="11"/>
          </p:nvPr>
        </p:nvSpPr>
        <p:spPr>
          <a:xfrm>
            <a:off x="2901951" y="6356350"/>
            <a:ext cx="44337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3" name="Google Shape;103;p20"/>
          <p:cNvSpPr txBox="1">
            <a:spLocks noGrp="1"/>
          </p:cNvSpPr>
          <p:nvPr>
            <p:ph type="body" idx="1"/>
          </p:nvPr>
        </p:nvSpPr>
        <p:spPr>
          <a:xfrm>
            <a:off x="628650" y="1825625"/>
            <a:ext cx="3886200" cy="4351200"/>
          </a:xfrm>
          <a:prstGeom prst="rect">
            <a:avLst/>
          </a:prstGeom>
          <a:noFill/>
          <a:ln>
            <a:noFill/>
          </a:ln>
        </p:spPr>
        <p:txBody>
          <a:bodyPr spcFirstLastPara="1" wrap="square" lIns="91425" tIns="45700" rIns="91425" bIns="45700" anchor="ctr" anchorCtr="0">
            <a:normAutofit/>
          </a:bodyPr>
          <a:lstStyle>
            <a:lvl1pPr marL="457200" lvl="0" indent="-342900" algn="l" rtl="0">
              <a:lnSpc>
                <a:spcPct val="100000"/>
              </a:lnSpc>
              <a:spcBef>
                <a:spcPts val="1200"/>
              </a:spcBef>
              <a:spcAft>
                <a:spcPts val="0"/>
              </a:spcAft>
              <a:buSzPts val="1800"/>
              <a:buChar char="•"/>
              <a:defRPr/>
            </a:lvl1pPr>
            <a:lvl2pPr marL="914400" lvl="1" indent="-342900" algn="l" rtl="0">
              <a:lnSpc>
                <a:spcPct val="100000"/>
              </a:lnSpc>
              <a:spcBef>
                <a:spcPts val="250"/>
              </a:spcBef>
              <a:spcAft>
                <a:spcPts val="0"/>
              </a:spcAft>
              <a:buSzPts val="1800"/>
              <a:buChar char="•"/>
              <a:defRPr/>
            </a:lvl2pPr>
            <a:lvl3pPr marL="1371600" lvl="2" indent="-342900" algn="l" rtl="0">
              <a:lnSpc>
                <a:spcPct val="100000"/>
              </a:lnSpc>
              <a:spcBef>
                <a:spcPts val="250"/>
              </a:spcBef>
              <a:spcAft>
                <a:spcPts val="0"/>
              </a:spcAft>
              <a:buSzPts val="1800"/>
              <a:buChar char="•"/>
              <a:defRPr/>
            </a:lvl3pPr>
            <a:lvl4pPr marL="1828800" lvl="3" indent="-342900" algn="l" rtl="0">
              <a:lnSpc>
                <a:spcPct val="100000"/>
              </a:lnSpc>
              <a:spcBef>
                <a:spcPts val="250"/>
              </a:spcBef>
              <a:spcAft>
                <a:spcPts val="0"/>
              </a:spcAft>
              <a:buSzPts val="1800"/>
              <a:buChar char="•"/>
              <a:defRPr/>
            </a:lvl4pPr>
            <a:lvl5pPr marL="2286000" lvl="4" indent="-342900" algn="l" rtl="0">
              <a:lnSpc>
                <a:spcPct val="100000"/>
              </a:lnSpc>
              <a:spcBef>
                <a:spcPts val="250"/>
              </a:spcBef>
              <a:spcAft>
                <a:spcPts val="0"/>
              </a:spcAft>
              <a:buSzPts val="1800"/>
              <a:buChar char="•"/>
              <a:defRPr/>
            </a:lvl5pPr>
            <a:lvl6pPr marL="2743200" lvl="5" indent="-342900" algn="l" rtl="0">
              <a:lnSpc>
                <a:spcPct val="90000"/>
              </a:lnSpc>
              <a:spcBef>
                <a:spcPts val="250"/>
              </a:spcBef>
              <a:spcAft>
                <a:spcPts val="0"/>
              </a:spcAft>
              <a:buSzPts val="1800"/>
              <a:buChar char="●"/>
              <a:defRPr/>
            </a:lvl6pPr>
            <a:lvl7pPr marL="3200400" lvl="6" indent="-342900" algn="l" rtl="0">
              <a:lnSpc>
                <a:spcPct val="90000"/>
              </a:lnSpc>
              <a:spcBef>
                <a:spcPts val="250"/>
              </a:spcBef>
              <a:spcAft>
                <a:spcPts val="0"/>
              </a:spcAft>
              <a:buSzPts val="1800"/>
              <a:buChar char="●"/>
              <a:defRPr/>
            </a:lvl7pPr>
            <a:lvl8pPr marL="3657600" lvl="7" indent="-342900" algn="l" rtl="0">
              <a:lnSpc>
                <a:spcPct val="90000"/>
              </a:lnSpc>
              <a:spcBef>
                <a:spcPts val="250"/>
              </a:spcBef>
              <a:spcAft>
                <a:spcPts val="0"/>
              </a:spcAft>
              <a:buSzPts val="1800"/>
              <a:buChar char="●"/>
              <a:defRPr/>
            </a:lvl8pPr>
            <a:lvl9pPr marL="4114800" lvl="8" indent="-342900" algn="l" rtl="0">
              <a:lnSpc>
                <a:spcPct val="90000"/>
              </a:lnSpc>
              <a:spcBef>
                <a:spcPts val="250"/>
              </a:spcBef>
              <a:spcAft>
                <a:spcPts val="250"/>
              </a:spcAft>
              <a:buSzPts val="1800"/>
              <a:buChar char="●"/>
              <a:defRPr/>
            </a:lvl9pPr>
          </a:lstStyle>
          <a:p>
            <a:endParaRPr/>
          </a:p>
        </p:txBody>
      </p:sp>
      <p:sp>
        <p:nvSpPr>
          <p:cNvPr id="104" name="Google Shape;104;p20"/>
          <p:cNvSpPr txBox="1">
            <a:spLocks noGrp="1"/>
          </p:cNvSpPr>
          <p:nvPr>
            <p:ph type="body" idx="2"/>
          </p:nvPr>
        </p:nvSpPr>
        <p:spPr>
          <a:xfrm>
            <a:off x="4629150" y="1825625"/>
            <a:ext cx="3886200" cy="4351200"/>
          </a:xfrm>
          <a:prstGeom prst="rect">
            <a:avLst/>
          </a:prstGeom>
          <a:noFill/>
          <a:ln>
            <a:noFill/>
          </a:ln>
        </p:spPr>
        <p:txBody>
          <a:bodyPr spcFirstLastPara="1" wrap="square" lIns="91425" tIns="45700" rIns="91425" bIns="45700" anchor="ctr" anchorCtr="0">
            <a:normAutofit/>
          </a:bodyPr>
          <a:lstStyle>
            <a:lvl1pPr marL="457200" lvl="0" indent="-342900" algn="l" rtl="0">
              <a:lnSpc>
                <a:spcPct val="100000"/>
              </a:lnSpc>
              <a:spcBef>
                <a:spcPts val="1200"/>
              </a:spcBef>
              <a:spcAft>
                <a:spcPts val="0"/>
              </a:spcAft>
              <a:buSzPts val="1800"/>
              <a:buChar char="•"/>
              <a:defRPr/>
            </a:lvl1pPr>
            <a:lvl2pPr marL="914400" lvl="1" indent="-342900" algn="l" rtl="0">
              <a:lnSpc>
                <a:spcPct val="100000"/>
              </a:lnSpc>
              <a:spcBef>
                <a:spcPts val="250"/>
              </a:spcBef>
              <a:spcAft>
                <a:spcPts val="0"/>
              </a:spcAft>
              <a:buSzPts val="1800"/>
              <a:buChar char="•"/>
              <a:defRPr/>
            </a:lvl2pPr>
            <a:lvl3pPr marL="1371600" lvl="2" indent="-342900" algn="l" rtl="0">
              <a:lnSpc>
                <a:spcPct val="100000"/>
              </a:lnSpc>
              <a:spcBef>
                <a:spcPts val="250"/>
              </a:spcBef>
              <a:spcAft>
                <a:spcPts val="0"/>
              </a:spcAft>
              <a:buSzPts val="1800"/>
              <a:buChar char="•"/>
              <a:defRPr/>
            </a:lvl3pPr>
            <a:lvl4pPr marL="1828800" lvl="3" indent="-342900" algn="l" rtl="0">
              <a:lnSpc>
                <a:spcPct val="100000"/>
              </a:lnSpc>
              <a:spcBef>
                <a:spcPts val="250"/>
              </a:spcBef>
              <a:spcAft>
                <a:spcPts val="0"/>
              </a:spcAft>
              <a:buSzPts val="1800"/>
              <a:buChar char="•"/>
              <a:defRPr/>
            </a:lvl4pPr>
            <a:lvl5pPr marL="2286000" lvl="4" indent="-342900" algn="l" rtl="0">
              <a:lnSpc>
                <a:spcPct val="100000"/>
              </a:lnSpc>
              <a:spcBef>
                <a:spcPts val="250"/>
              </a:spcBef>
              <a:spcAft>
                <a:spcPts val="0"/>
              </a:spcAft>
              <a:buSzPts val="1800"/>
              <a:buChar char="•"/>
              <a:defRPr/>
            </a:lvl5pPr>
            <a:lvl6pPr marL="2743200" lvl="5" indent="-342900" algn="l" rtl="0">
              <a:lnSpc>
                <a:spcPct val="90000"/>
              </a:lnSpc>
              <a:spcBef>
                <a:spcPts val="250"/>
              </a:spcBef>
              <a:spcAft>
                <a:spcPts val="0"/>
              </a:spcAft>
              <a:buSzPts val="1800"/>
              <a:buChar char="●"/>
              <a:defRPr/>
            </a:lvl6pPr>
            <a:lvl7pPr marL="3200400" lvl="6" indent="-342900" algn="l" rtl="0">
              <a:lnSpc>
                <a:spcPct val="90000"/>
              </a:lnSpc>
              <a:spcBef>
                <a:spcPts val="250"/>
              </a:spcBef>
              <a:spcAft>
                <a:spcPts val="0"/>
              </a:spcAft>
              <a:buSzPts val="1800"/>
              <a:buChar char="●"/>
              <a:defRPr/>
            </a:lvl7pPr>
            <a:lvl8pPr marL="3657600" lvl="7" indent="-342900" algn="l" rtl="0">
              <a:lnSpc>
                <a:spcPct val="90000"/>
              </a:lnSpc>
              <a:spcBef>
                <a:spcPts val="250"/>
              </a:spcBef>
              <a:spcAft>
                <a:spcPts val="0"/>
              </a:spcAft>
              <a:buSzPts val="1800"/>
              <a:buChar char="●"/>
              <a:defRPr/>
            </a:lvl8pPr>
            <a:lvl9pPr marL="4114800" lvl="8" indent="-342900" algn="l" rtl="0">
              <a:lnSpc>
                <a:spcPct val="90000"/>
              </a:lnSpc>
              <a:spcBef>
                <a:spcPts val="250"/>
              </a:spcBef>
              <a:spcAft>
                <a:spcPts val="250"/>
              </a:spcAft>
              <a:buSzPts val="1800"/>
              <a:buChar char="●"/>
              <a:defRPr/>
            </a:lvl9pPr>
          </a:lstStyle>
          <a:p>
            <a:endParaRPr/>
          </a:p>
        </p:txBody>
      </p:sp>
      <p:sp>
        <p:nvSpPr>
          <p:cNvPr id="105" name="Google Shape;105;p20"/>
          <p:cNvSpPr/>
          <p:nvPr/>
        </p:nvSpPr>
        <p:spPr>
          <a:xfrm>
            <a:off x="-1" y="365124"/>
            <a:ext cx="7298700" cy="1325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 name="Google Shape;106;p20"/>
          <p:cNvSpPr/>
          <p:nvPr/>
        </p:nvSpPr>
        <p:spPr>
          <a:xfrm>
            <a:off x="7347857" y="365125"/>
            <a:ext cx="1796100" cy="13257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7" name="Google Shape;107;p20" descr="Logo&#10;&#10;Description automatically generated"/>
          <p:cNvPicPr preferRelativeResize="0"/>
          <p:nvPr/>
        </p:nvPicPr>
        <p:blipFill rotWithShape="1">
          <a:blip r:embed="rId2">
            <a:alphaModFix/>
          </a:blip>
          <a:srcRect/>
          <a:stretch/>
        </p:blipFill>
        <p:spPr>
          <a:xfrm>
            <a:off x="7975601" y="6356350"/>
            <a:ext cx="992490" cy="273844"/>
          </a:xfrm>
          <a:prstGeom prst="rect">
            <a:avLst/>
          </a:prstGeom>
          <a:noFill/>
          <a:ln>
            <a:noFill/>
          </a:ln>
        </p:spPr>
      </p:pic>
      <p:sp>
        <p:nvSpPr>
          <p:cNvPr id="108" name="Google Shape;108;p20"/>
          <p:cNvSpPr txBox="1">
            <a:spLocks noGrp="1"/>
          </p:cNvSpPr>
          <p:nvPr>
            <p:ph type="title"/>
          </p:nvPr>
        </p:nvSpPr>
        <p:spPr>
          <a:xfrm>
            <a:off x="258129" y="685801"/>
            <a:ext cx="6782700" cy="914400"/>
          </a:xfrm>
          <a:prstGeom prst="rect">
            <a:avLst/>
          </a:prstGeom>
          <a:noFill/>
          <a:ln>
            <a:noFill/>
          </a:ln>
        </p:spPr>
        <p:txBody>
          <a:bodyPr spcFirstLastPara="1" wrap="square" lIns="91425" tIns="45700" rIns="91425" bIns="45700" anchor="ctr" anchorCtr="0">
            <a:normAutofit/>
          </a:bodyPr>
          <a:lstStyle>
            <a:lvl1pPr lvl="0" algn="l" rtl="0">
              <a:lnSpc>
                <a:spcPct val="100000"/>
              </a:lnSpc>
              <a:spcBef>
                <a:spcPts val="0"/>
              </a:spcBef>
              <a:spcAft>
                <a:spcPts val="0"/>
              </a:spcAft>
              <a:buClr>
                <a:schemeClr val="lt1"/>
              </a:buClr>
              <a:buSzPts val="3600"/>
              <a:buFont typeface="Calibri"/>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9"/>
        <p:cNvGrpSpPr/>
        <p:nvPr/>
      </p:nvGrpSpPr>
      <p:grpSpPr>
        <a:xfrm>
          <a:off x="0" y="0"/>
          <a:ext cx="0" cy="0"/>
          <a:chOff x="0" y="0"/>
          <a:chExt cx="0" cy="0"/>
        </a:xfrm>
      </p:grpSpPr>
      <p:sp>
        <p:nvSpPr>
          <p:cNvPr id="110" name="Google Shape;110;p21"/>
          <p:cNvSpPr txBox="1">
            <a:spLocks noGrp="1"/>
          </p:cNvSpPr>
          <p:nvPr>
            <p:ph type="title"/>
          </p:nvPr>
        </p:nvSpPr>
        <p:spPr>
          <a:xfrm>
            <a:off x="189689" y="1123837"/>
            <a:ext cx="2210700" cy="4601100"/>
          </a:xfrm>
          <a:prstGeom prst="rect">
            <a:avLst/>
          </a:prstGeom>
          <a:noFill/>
          <a:ln>
            <a:noFill/>
          </a:ln>
        </p:spPr>
        <p:txBody>
          <a:bodyPr spcFirstLastPara="1" wrap="square" lIns="91425" tIns="45700" rIns="91425" bIns="45700" anchor="ctr" anchorCtr="0">
            <a:normAutofit/>
          </a:bodyPr>
          <a:lstStyle>
            <a:lvl1pPr lvl="0" algn="l" rtl="0">
              <a:lnSpc>
                <a:spcPct val="100000"/>
              </a:lnSpc>
              <a:spcBef>
                <a:spcPts val="0"/>
              </a:spcBef>
              <a:spcAft>
                <a:spcPts val="0"/>
              </a:spcAft>
              <a:buClr>
                <a:schemeClr val="accent1"/>
              </a:buClr>
              <a:buSzPts val="36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1" name="Google Shape;111;p21"/>
          <p:cNvSpPr txBox="1">
            <a:spLocks noGrp="1"/>
          </p:cNvSpPr>
          <p:nvPr>
            <p:ph type="body" idx="1"/>
          </p:nvPr>
        </p:nvSpPr>
        <p:spPr>
          <a:xfrm>
            <a:off x="2900934" y="685800"/>
            <a:ext cx="2606100" cy="11454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0"/>
              </a:spcBef>
              <a:spcAft>
                <a:spcPts val="0"/>
              </a:spcAft>
              <a:buSzPts val="3200"/>
              <a:buNone/>
              <a:defRPr sz="3200" b="1">
                <a:solidFill>
                  <a:schemeClr val="accent1"/>
                </a:solidFill>
              </a:defRPr>
            </a:lvl1pPr>
            <a:lvl2pPr marL="914400" lvl="1" indent="-228600" algn="l" rtl="0">
              <a:lnSpc>
                <a:spcPct val="100000"/>
              </a:lnSpc>
              <a:spcBef>
                <a:spcPts val="250"/>
              </a:spcBef>
              <a:spcAft>
                <a:spcPts val="0"/>
              </a:spcAft>
              <a:buSzPts val="2000"/>
              <a:buNone/>
              <a:defRPr sz="2000" b="1"/>
            </a:lvl2pPr>
            <a:lvl3pPr marL="1371600" lvl="2" indent="-228600" algn="l" rtl="0">
              <a:lnSpc>
                <a:spcPct val="100000"/>
              </a:lnSpc>
              <a:spcBef>
                <a:spcPts val="250"/>
              </a:spcBef>
              <a:spcAft>
                <a:spcPts val="0"/>
              </a:spcAft>
              <a:buSzPts val="1800"/>
              <a:buNone/>
              <a:defRPr sz="1800" b="1"/>
            </a:lvl3pPr>
            <a:lvl4pPr marL="1828800" lvl="3" indent="-228600" algn="l" rtl="0">
              <a:lnSpc>
                <a:spcPct val="100000"/>
              </a:lnSpc>
              <a:spcBef>
                <a:spcPts val="250"/>
              </a:spcBef>
              <a:spcAft>
                <a:spcPts val="0"/>
              </a:spcAft>
              <a:buSzPts val="1600"/>
              <a:buNone/>
              <a:defRPr sz="1600" b="1"/>
            </a:lvl4pPr>
            <a:lvl5pPr marL="2286000" lvl="4" indent="-228600" algn="l" rtl="0">
              <a:lnSpc>
                <a:spcPct val="100000"/>
              </a:lnSpc>
              <a:spcBef>
                <a:spcPts val="250"/>
              </a:spcBef>
              <a:spcAft>
                <a:spcPts val="0"/>
              </a:spcAft>
              <a:buSzPts val="1600"/>
              <a:buNone/>
              <a:defRPr sz="1600" b="1"/>
            </a:lvl5pPr>
            <a:lvl6pPr marL="2743200" lvl="5" indent="-228600" algn="l" rtl="0">
              <a:lnSpc>
                <a:spcPct val="90000"/>
              </a:lnSpc>
              <a:spcBef>
                <a:spcPts val="250"/>
              </a:spcBef>
              <a:spcAft>
                <a:spcPts val="0"/>
              </a:spcAft>
              <a:buSzPts val="1600"/>
              <a:buNone/>
              <a:defRPr sz="1600" b="1"/>
            </a:lvl6pPr>
            <a:lvl7pPr marL="3200400" lvl="6" indent="-228600" algn="l" rtl="0">
              <a:lnSpc>
                <a:spcPct val="90000"/>
              </a:lnSpc>
              <a:spcBef>
                <a:spcPts val="250"/>
              </a:spcBef>
              <a:spcAft>
                <a:spcPts val="0"/>
              </a:spcAft>
              <a:buSzPts val="1600"/>
              <a:buNone/>
              <a:defRPr sz="1600" b="1"/>
            </a:lvl7pPr>
            <a:lvl8pPr marL="3657600" lvl="7" indent="-228600" algn="l" rtl="0">
              <a:lnSpc>
                <a:spcPct val="90000"/>
              </a:lnSpc>
              <a:spcBef>
                <a:spcPts val="250"/>
              </a:spcBef>
              <a:spcAft>
                <a:spcPts val="0"/>
              </a:spcAft>
              <a:buSzPts val="1600"/>
              <a:buNone/>
              <a:defRPr sz="1600" b="1"/>
            </a:lvl8pPr>
            <a:lvl9pPr marL="4114800" lvl="8" indent="-228600" algn="l" rtl="0">
              <a:lnSpc>
                <a:spcPct val="90000"/>
              </a:lnSpc>
              <a:spcBef>
                <a:spcPts val="250"/>
              </a:spcBef>
              <a:spcAft>
                <a:spcPts val="250"/>
              </a:spcAft>
              <a:buSzPts val="1600"/>
              <a:buNone/>
              <a:defRPr sz="1600" b="1"/>
            </a:lvl9pPr>
          </a:lstStyle>
          <a:p>
            <a:endParaRPr/>
          </a:p>
        </p:txBody>
      </p:sp>
      <p:sp>
        <p:nvSpPr>
          <p:cNvPr id="112" name="Google Shape;112;p21"/>
          <p:cNvSpPr txBox="1">
            <a:spLocks noGrp="1"/>
          </p:cNvSpPr>
          <p:nvPr>
            <p:ph type="body" idx="2"/>
          </p:nvPr>
        </p:nvSpPr>
        <p:spPr>
          <a:xfrm>
            <a:off x="2900934" y="1930936"/>
            <a:ext cx="2606100" cy="4023300"/>
          </a:xfrm>
          <a:prstGeom prst="rect">
            <a:avLst/>
          </a:prstGeom>
          <a:noFill/>
          <a:ln>
            <a:noFill/>
          </a:ln>
        </p:spPr>
        <p:txBody>
          <a:bodyPr spcFirstLastPara="1" wrap="square" lIns="91425" tIns="45700" rIns="91425" bIns="45700" anchor="ctr" anchorCtr="0">
            <a:normAutofit/>
          </a:bodyPr>
          <a:lstStyle>
            <a:lvl1pPr marL="457200" lvl="0" indent="-406400" algn="l" rtl="0">
              <a:lnSpc>
                <a:spcPct val="100000"/>
              </a:lnSpc>
              <a:spcBef>
                <a:spcPts val="1200"/>
              </a:spcBef>
              <a:spcAft>
                <a:spcPts val="0"/>
              </a:spcAft>
              <a:buSzPts val="2800"/>
              <a:buChar char="•"/>
              <a:defRPr sz="2800"/>
            </a:lvl1pPr>
            <a:lvl2pPr marL="914400" lvl="1" indent="-381000" algn="l" rtl="0">
              <a:lnSpc>
                <a:spcPct val="100000"/>
              </a:lnSpc>
              <a:spcBef>
                <a:spcPts val="250"/>
              </a:spcBef>
              <a:spcAft>
                <a:spcPts val="0"/>
              </a:spcAft>
              <a:buSzPts val="2400"/>
              <a:buChar char="•"/>
              <a:defRPr sz="2400"/>
            </a:lvl2pPr>
            <a:lvl3pPr marL="1371600" lvl="2" indent="-355600" algn="l" rtl="0">
              <a:lnSpc>
                <a:spcPct val="100000"/>
              </a:lnSpc>
              <a:spcBef>
                <a:spcPts val="250"/>
              </a:spcBef>
              <a:spcAft>
                <a:spcPts val="0"/>
              </a:spcAft>
              <a:buSzPts val="2000"/>
              <a:buChar char="•"/>
              <a:defRPr sz="2000"/>
            </a:lvl3pPr>
            <a:lvl4pPr marL="1828800" lvl="3" indent="-355600" algn="l" rtl="0">
              <a:lnSpc>
                <a:spcPct val="100000"/>
              </a:lnSpc>
              <a:spcBef>
                <a:spcPts val="250"/>
              </a:spcBef>
              <a:spcAft>
                <a:spcPts val="0"/>
              </a:spcAft>
              <a:buSzPts val="2000"/>
              <a:buChar char="•"/>
              <a:defRPr sz="2000"/>
            </a:lvl4pPr>
            <a:lvl5pPr marL="2286000" lvl="4" indent="-355600" algn="l" rtl="0">
              <a:lnSpc>
                <a:spcPct val="100000"/>
              </a:lnSpc>
              <a:spcBef>
                <a:spcPts val="250"/>
              </a:spcBef>
              <a:spcAft>
                <a:spcPts val="0"/>
              </a:spcAft>
              <a:buSzPts val="2000"/>
              <a:buChar char="•"/>
              <a:defRPr sz="2000"/>
            </a:lvl5pPr>
            <a:lvl6pPr marL="2743200" lvl="5" indent="-317500" algn="l" rtl="0">
              <a:lnSpc>
                <a:spcPct val="90000"/>
              </a:lnSpc>
              <a:spcBef>
                <a:spcPts val="250"/>
              </a:spcBef>
              <a:spcAft>
                <a:spcPts val="0"/>
              </a:spcAft>
              <a:buSzPts val="1400"/>
              <a:buChar char="●"/>
              <a:defRPr sz="1400"/>
            </a:lvl6pPr>
            <a:lvl7pPr marL="3200400" lvl="6" indent="-317500" algn="l" rtl="0">
              <a:lnSpc>
                <a:spcPct val="90000"/>
              </a:lnSpc>
              <a:spcBef>
                <a:spcPts val="250"/>
              </a:spcBef>
              <a:spcAft>
                <a:spcPts val="0"/>
              </a:spcAft>
              <a:buSzPts val="1400"/>
              <a:buChar char="●"/>
              <a:defRPr sz="1400"/>
            </a:lvl7pPr>
            <a:lvl8pPr marL="3657600" lvl="7" indent="-317500" algn="l" rtl="0">
              <a:lnSpc>
                <a:spcPct val="90000"/>
              </a:lnSpc>
              <a:spcBef>
                <a:spcPts val="250"/>
              </a:spcBef>
              <a:spcAft>
                <a:spcPts val="0"/>
              </a:spcAft>
              <a:buSzPts val="1400"/>
              <a:buChar char="●"/>
              <a:defRPr sz="1400"/>
            </a:lvl8pPr>
            <a:lvl9pPr marL="4114800" lvl="8" indent="-317500" algn="l" rtl="0">
              <a:lnSpc>
                <a:spcPct val="90000"/>
              </a:lnSpc>
              <a:spcBef>
                <a:spcPts val="250"/>
              </a:spcBef>
              <a:spcAft>
                <a:spcPts val="250"/>
              </a:spcAft>
              <a:buSzPts val="1400"/>
              <a:buChar char="●"/>
              <a:defRPr sz="1400"/>
            </a:lvl9pPr>
          </a:lstStyle>
          <a:p>
            <a:endParaRPr/>
          </a:p>
        </p:txBody>
      </p:sp>
      <p:sp>
        <p:nvSpPr>
          <p:cNvPr id="113" name="Google Shape;113;p21"/>
          <p:cNvSpPr txBox="1">
            <a:spLocks noGrp="1"/>
          </p:cNvSpPr>
          <p:nvPr>
            <p:ph type="body" idx="3"/>
          </p:nvPr>
        </p:nvSpPr>
        <p:spPr>
          <a:xfrm>
            <a:off x="5863847" y="685800"/>
            <a:ext cx="2606100" cy="11511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0"/>
              </a:spcBef>
              <a:spcAft>
                <a:spcPts val="0"/>
              </a:spcAft>
              <a:buSzPts val="3200"/>
              <a:buNone/>
              <a:defRPr sz="3200" b="1">
                <a:solidFill>
                  <a:schemeClr val="accent1"/>
                </a:solidFill>
              </a:defRPr>
            </a:lvl1pPr>
            <a:lvl2pPr marL="914400" lvl="1" indent="-228600" algn="l" rtl="0">
              <a:lnSpc>
                <a:spcPct val="100000"/>
              </a:lnSpc>
              <a:spcBef>
                <a:spcPts val="250"/>
              </a:spcBef>
              <a:spcAft>
                <a:spcPts val="0"/>
              </a:spcAft>
              <a:buSzPts val="2000"/>
              <a:buNone/>
              <a:defRPr sz="2000" b="1"/>
            </a:lvl2pPr>
            <a:lvl3pPr marL="1371600" lvl="2" indent="-228600" algn="l" rtl="0">
              <a:lnSpc>
                <a:spcPct val="100000"/>
              </a:lnSpc>
              <a:spcBef>
                <a:spcPts val="250"/>
              </a:spcBef>
              <a:spcAft>
                <a:spcPts val="0"/>
              </a:spcAft>
              <a:buSzPts val="1800"/>
              <a:buNone/>
              <a:defRPr sz="1800" b="1"/>
            </a:lvl3pPr>
            <a:lvl4pPr marL="1828800" lvl="3" indent="-228600" algn="l" rtl="0">
              <a:lnSpc>
                <a:spcPct val="100000"/>
              </a:lnSpc>
              <a:spcBef>
                <a:spcPts val="250"/>
              </a:spcBef>
              <a:spcAft>
                <a:spcPts val="0"/>
              </a:spcAft>
              <a:buSzPts val="1600"/>
              <a:buNone/>
              <a:defRPr sz="1600" b="1"/>
            </a:lvl4pPr>
            <a:lvl5pPr marL="2286000" lvl="4" indent="-228600" algn="l" rtl="0">
              <a:lnSpc>
                <a:spcPct val="100000"/>
              </a:lnSpc>
              <a:spcBef>
                <a:spcPts val="250"/>
              </a:spcBef>
              <a:spcAft>
                <a:spcPts val="0"/>
              </a:spcAft>
              <a:buSzPts val="1600"/>
              <a:buNone/>
              <a:defRPr sz="1600" b="1"/>
            </a:lvl5pPr>
            <a:lvl6pPr marL="2743200" lvl="5" indent="-228600" algn="l" rtl="0">
              <a:lnSpc>
                <a:spcPct val="90000"/>
              </a:lnSpc>
              <a:spcBef>
                <a:spcPts val="250"/>
              </a:spcBef>
              <a:spcAft>
                <a:spcPts val="0"/>
              </a:spcAft>
              <a:buSzPts val="1600"/>
              <a:buNone/>
              <a:defRPr sz="1600" b="1"/>
            </a:lvl6pPr>
            <a:lvl7pPr marL="3200400" lvl="6" indent="-228600" algn="l" rtl="0">
              <a:lnSpc>
                <a:spcPct val="90000"/>
              </a:lnSpc>
              <a:spcBef>
                <a:spcPts val="250"/>
              </a:spcBef>
              <a:spcAft>
                <a:spcPts val="0"/>
              </a:spcAft>
              <a:buSzPts val="1600"/>
              <a:buNone/>
              <a:defRPr sz="1600" b="1"/>
            </a:lvl7pPr>
            <a:lvl8pPr marL="3657600" lvl="7" indent="-228600" algn="l" rtl="0">
              <a:lnSpc>
                <a:spcPct val="90000"/>
              </a:lnSpc>
              <a:spcBef>
                <a:spcPts val="250"/>
              </a:spcBef>
              <a:spcAft>
                <a:spcPts val="0"/>
              </a:spcAft>
              <a:buSzPts val="1600"/>
              <a:buNone/>
              <a:defRPr sz="1600" b="1"/>
            </a:lvl8pPr>
            <a:lvl9pPr marL="4114800" lvl="8" indent="-228600" algn="l" rtl="0">
              <a:lnSpc>
                <a:spcPct val="90000"/>
              </a:lnSpc>
              <a:spcBef>
                <a:spcPts val="250"/>
              </a:spcBef>
              <a:spcAft>
                <a:spcPts val="250"/>
              </a:spcAft>
              <a:buSzPts val="1600"/>
              <a:buNone/>
              <a:defRPr sz="1600" b="1"/>
            </a:lvl9pPr>
          </a:lstStyle>
          <a:p>
            <a:endParaRPr/>
          </a:p>
        </p:txBody>
      </p:sp>
      <p:sp>
        <p:nvSpPr>
          <p:cNvPr id="114" name="Google Shape;114;p21"/>
          <p:cNvSpPr txBox="1">
            <a:spLocks noGrp="1"/>
          </p:cNvSpPr>
          <p:nvPr>
            <p:ph type="body" idx="4"/>
          </p:nvPr>
        </p:nvSpPr>
        <p:spPr>
          <a:xfrm>
            <a:off x="5863847" y="1930936"/>
            <a:ext cx="2606100" cy="4023300"/>
          </a:xfrm>
          <a:prstGeom prst="rect">
            <a:avLst/>
          </a:prstGeom>
          <a:noFill/>
          <a:ln>
            <a:noFill/>
          </a:ln>
        </p:spPr>
        <p:txBody>
          <a:bodyPr spcFirstLastPara="1" wrap="square" lIns="91425" tIns="45700" rIns="91425" bIns="45700" anchor="ctr" anchorCtr="0">
            <a:normAutofit/>
          </a:bodyPr>
          <a:lstStyle>
            <a:lvl1pPr marL="457200" lvl="0" indent="-406400" algn="l" rtl="0">
              <a:lnSpc>
                <a:spcPct val="100000"/>
              </a:lnSpc>
              <a:spcBef>
                <a:spcPts val="1200"/>
              </a:spcBef>
              <a:spcAft>
                <a:spcPts val="0"/>
              </a:spcAft>
              <a:buSzPts val="2800"/>
              <a:buChar char="•"/>
              <a:defRPr sz="2800"/>
            </a:lvl1pPr>
            <a:lvl2pPr marL="914400" lvl="1" indent="-381000" algn="l" rtl="0">
              <a:lnSpc>
                <a:spcPct val="100000"/>
              </a:lnSpc>
              <a:spcBef>
                <a:spcPts val="250"/>
              </a:spcBef>
              <a:spcAft>
                <a:spcPts val="0"/>
              </a:spcAft>
              <a:buSzPts val="2400"/>
              <a:buChar char="•"/>
              <a:defRPr sz="2400"/>
            </a:lvl2pPr>
            <a:lvl3pPr marL="1371600" lvl="2" indent="-355600" algn="l" rtl="0">
              <a:lnSpc>
                <a:spcPct val="100000"/>
              </a:lnSpc>
              <a:spcBef>
                <a:spcPts val="250"/>
              </a:spcBef>
              <a:spcAft>
                <a:spcPts val="0"/>
              </a:spcAft>
              <a:buSzPts val="2000"/>
              <a:buChar char="•"/>
              <a:defRPr sz="2000"/>
            </a:lvl3pPr>
            <a:lvl4pPr marL="1828800" lvl="3" indent="-355600" algn="l" rtl="0">
              <a:lnSpc>
                <a:spcPct val="100000"/>
              </a:lnSpc>
              <a:spcBef>
                <a:spcPts val="250"/>
              </a:spcBef>
              <a:spcAft>
                <a:spcPts val="0"/>
              </a:spcAft>
              <a:buSzPts val="2000"/>
              <a:buChar char="•"/>
              <a:defRPr sz="2000"/>
            </a:lvl4pPr>
            <a:lvl5pPr marL="2286000" lvl="4" indent="-355600" algn="l" rtl="0">
              <a:lnSpc>
                <a:spcPct val="100000"/>
              </a:lnSpc>
              <a:spcBef>
                <a:spcPts val="250"/>
              </a:spcBef>
              <a:spcAft>
                <a:spcPts val="0"/>
              </a:spcAft>
              <a:buSzPts val="2000"/>
              <a:buChar char="•"/>
              <a:defRPr sz="2000"/>
            </a:lvl5pPr>
            <a:lvl6pPr marL="2743200" lvl="5" indent="-317500" algn="l" rtl="0">
              <a:lnSpc>
                <a:spcPct val="90000"/>
              </a:lnSpc>
              <a:spcBef>
                <a:spcPts val="250"/>
              </a:spcBef>
              <a:spcAft>
                <a:spcPts val="0"/>
              </a:spcAft>
              <a:buSzPts val="1400"/>
              <a:buChar char="●"/>
              <a:defRPr sz="1400"/>
            </a:lvl6pPr>
            <a:lvl7pPr marL="3200400" lvl="6" indent="-317500" algn="l" rtl="0">
              <a:lnSpc>
                <a:spcPct val="90000"/>
              </a:lnSpc>
              <a:spcBef>
                <a:spcPts val="250"/>
              </a:spcBef>
              <a:spcAft>
                <a:spcPts val="0"/>
              </a:spcAft>
              <a:buSzPts val="1400"/>
              <a:buChar char="●"/>
              <a:defRPr sz="1400"/>
            </a:lvl7pPr>
            <a:lvl8pPr marL="3657600" lvl="7" indent="-317500" algn="l" rtl="0">
              <a:lnSpc>
                <a:spcPct val="90000"/>
              </a:lnSpc>
              <a:spcBef>
                <a:spcPts val="250"/>
              </a:spcBef>
              <a:spcAft>
                <a:spcPts val="0"/>
              </a:spcAft>
              <a:buSzPts val="1400"/>
              <a:buChar char="●"/>
              <a:defRPr sz="1400"/>
            </a:lvl8pPr>
            <a:lvl9pPr marL="4114800" lvl="8" indent="-317500" algn="l" rtl="0">
              <a:lnSpc>
                <a:spcPct val="90000"/>
              </a:lnSpc>
              <a:spcBef>
                <a:spcPts val="250"/>
              </a:spcBef>
              <a:spcAft>
                <a:spcPts val="250"/>
              </a:spcAft>
              <a:buSzPts val="1400"/>
              <a:buChar char="●"/>
              <a:defRPr sz="1400"/>
            </a:lvl9pPr>
          </a:lstStyle>
          <a:p>
            <a:endParaRPr/>
          </a:p>
        </p:txBody>
      </p:sp>
      <p:sp>
        <p:nvSpPr>
          <p:cNvPr id="115" name="Google Shape;115;p21"/>
          <p:cNvSpPr txBox="1">
            <a:spLocks noGrp="1"/>
          </p:cNvSpPr>
          <p:nvPr>
            <p:ph type="dt" idx="10"/>
          </p:nvPr>
        </p:nvSpPr>
        <p:spPr>
          <a:xfrm>
            <a:off x="196849"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6" name="Google Shape;116;p21"/>
          <p:cNvSpPr txBox="1">
            <a:spLocks noGrp="1"/>
          </p:cNvSpPr>
          <p:nvPr>
            <p:ph type="ftr" idx="11"/>
          </p:nvPr>
        </p:nvSpPr>
        <p:spPr>
          <a:xfrm>
            <a:off x="2901951" y="6356350"/>
            <a:ext cx="44337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Comparison Layout Option 2">
  <p:cSld name="Comparison Layout Option 2">
    <p:spTree>
      <p:nvGrpSpPr>
        <p:cNvPr id="1" name="Shape 117"/>
        <p:cNvGrpSpPr/>
        <p:nvPr/>
      </p:nvGrpSpPr>
      <p:grpSpPr>
        <a:xfrm>
          <a:off x="0" y="0"/>
          <a:ext cx="0" cy="0"/>
          <a:chOff x="0" y="0"/>
          <a:chExt cx="0" cy="0"/>
        </a:xfrm>
      </p:grpSpPr>
      <p:sp>
        <p:nvSpPr>
          <p:cNvPr id="118" name="Google Shape;118;p22"/>
          <p:cNvSpPr txBox="1">
            <a:spLocks noGrp="1"/>
          </p:cNvSpPr>
          <p:nvPr>
            <p:ph type="dt" idx="10"/>
          </p:nvPr>
        </p:nvSpPr>
        <p:spPr>
          <a:xfrm>
            <a:off x="196849"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9" name="Google Shape;119;p22"/>
          <p:cNvSpPr txBox="1">
            <a:spLocks noGrp="1"/>
          </p:cNvSpPr>
          <p:nvPr>
            <p:ph type="ftr" idx="11"/>
          </p:nvPr>
        </p:nvSpPr>
        <p:spPr>
          <a:xfrm>
            <a:off x="2901951" y="6356350"/>
            <a:ext cx="44337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0" name="Google Shape;120;p22"/>
          <p:cNvSpPr txBox="1">
            <a:spLocks noGrp="1"/>
          </p:cNvSpPr>
          <p:nvPr>
            <p:ph type="body" idx="1"/>
          </p:nvPr>
        </p:nvSpPr>
        <p:spPr>
          <a:xfrm>
            <a:off x="627459" y="2048842"/>
            <a:ext cx="3868500" cy="9048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1200"/>
              </a:spcBef>
              <a:spcAft>
                <a:spcPts val="0"/>
              </a:spcAft>
              <a:buSzPts val="3200"/>
              <a:buNone/>
              <a:defRPr sz="3200" b="1"/>
            </a:lvl1pPr>
            <a:lvl2pPr marL="914400" lvl="1" indent="-228600" algn="l" rtl="0">
              <a:lnSpc>
                <a:spcPct val="100000"/>
              </a:lnSpc>
              <a:spcBef>
                <a:spcPts val="250"/>
              </a:spcBef>
              <a:spcAft>
                <a:spcPts val="0"/>
              </a:spcAft>
              <a:buSzPts val="2000"/>
              <a:buNone/>
              <a:defRPr sz="2000" b="1"/>
            </a:lvl2pPr>
            <a:lvl3pPr marL="1371600" lvl="2" indent="-228600" algn="l" rtl="0">
              <a:lnSpc>
                <a:spcPct val="100000"/>
              </a:lnSpc>
              <a:spcBef>
                <a:spcPts val="250"/>
              </a:spcBef>
              <a:spcAft>
                <a:spcPts val="0"/>
              </a:spcAft>
              <a:buSzPts val="1800"/>
              <a:buNone/>
              <a:defRPr sz="1800" b="1"/>
            </a:lvl3pPr>
            <a:lvl4pPr marL="1828800" lvl="3" indent="-228600" algn="l" rtl="0">
              <a:lnSpc>
                <a:spcPct val="100000"/>
              </a:lnSpc>
              <a:spcBef>
                <a:spcPts val="250"/>
              </a:spcBef>
              <a:spcAft>
                <a:spcPts val="0"/>
              </a:spcAft>
              <a:buSzPts val="1600"/>
              <a:buNone/>
              <a:defRPr sz="1600" b="1"/>
            </a:lvl4pPr>
            <a:lvl5pPr marL="2286000" lvl="4" indent="-228600" algn="l" rtl="0">
              <a:lnSpc>
                <a:spcPct val="100000"/>
              </a:lnSpc>
              <a:spcBef>
                <a:spcPts val="250"/>
              </a:spcBef>
              <a:spcAft>
                <a:spcPts val="0"/>
              </a:spcAft>
              <a:buSzPts val="1600"/>
              <a:buNone/>
              <a:defRPr sz="1600" b="1"/>
            </a:lvl5pPr>
            <a:lvl6pPr marL="2743200" lvl="5" indent="-228600" algn="l" rtl="0">
              <a:lnSpc>
                <a:spcPct val="90000"/>
              </a:lnSpc>
              <a:spcBef>
                <a:spcPts val="250"/>
              </a:spcBef>
              <a:spcAft>
                <a:spcPts val="0"/>
              </a:spcAft>
              <a:buSzPts val="1600"/>
              <a:buNone/>
              <a:defRPr sz="1600" b="1"/>
            </a:lvl6pPr>
            <a:lvl7pPr marL="3200400" lvl="6" indent="-228600" algn="l" rtl="0">
              <a:lnSpc>
                <a:spcPct val="90000"/>
              </a:lnSpc>
              <a:spcBef>
                <a:spcPts val="250"/>
              </a:spcBef>
              <a:spcAft>
                <a:spcPts val="0"/>
              </a:spcAft>
              <a:buSzPts val="1600"/>
              <a:buNone/>
              <a:defRPr sz="1600" b="1"/>
            </a:lvl7pPr>
            <a:lvl8pPr marL="3657600" lvl="7" indent="-228600" algn="l" rtl="0">
              <a:lnSpc>
                <a:spcPct val="90000"/>
              </a:lnSpc>
              <a:spcBef>
                <a:spcPts val="250"/>
              </a:spcBef>
              <a:spcAft>
                <a:spcPts val="0"/>
              </a:spcAft>
              <a:buSzPts val="1600"/>
              <a:buNone/>
              <a:defRPr sz="1600" b="1"/>
            </a:lvl8pPr>
            <a:lvl9pPr marL="4114800" lvl="8" indent="-228600" algn="l" rtl="0">
              <a:lnSpc>
                <a:spcPct val="90000"/>
              </a:lnSpc>
              <a:spcBef>
                <a:spcPts val="250"/>
              </a:spcBef>
              <a:spcAft>
                <a:spcPts val="250"/>
              </a:spcAft>
              <a:buSzPts val="1600"/>
              <a:buNone/>
              <a:defRPr sz="1600" b="1"/>
            </a:lvl9pPr>
          </a:lstStyle>
          <a:p>
            <a:endParaRPr/>
          </a:p>
        </p:txBody>
      </p:sp>
      <p:sp>
        <p:nvSpPr>
          <p:cNvPr id="121" name="Google Shape;121;p22"/>
          <p:cNvSpPr txBox="1">
            <a:spLocks noGrp="1"/>
          </p:cNvSpPr>
          <p:nvPr>
            <p:ph type="body" idx="2"/>
          </p:nvPr>
        </p:nvSpPr>
        <p:spPr>
          <a:xfrm>
            <a:off x="629841" y="2971799"/>
            <a:ext cx="3868500" cy="3217800"/>
          </a:xfrm>
          <a:prstGeom prst="rect">
            <a:avLst/>
          </a:prstGeom>
          <a:noFill/>
          <a:ln>
            <a:noFill/>
          </a:ln>
        </p:spPr>
        <p:txBody>
          <a:bodyPr spcFirstLastPara="1" wrap="square" lIns="91425" tIns="45700" rIns="91425" bIns="45700" anchor="ctr" anchorCtr="0">
            <a:normAutofit/>
          </a:bodyPr>
          <a:lstStyle>
            <a:lvl1pPr marL="457200" lvl="0" indent="-342900" algn="l" rtl="0">
              <a:lnSpc>
                <a:spcPct val="100000"/>
              </a:lnSpc>
              <a:spcBef>
                <a:spcPts val="1200"/>
              </a:spcBef>
              <a:spcAft>
                <a:spcPts val="0"/>
              </a:spcAft>
              <a:buSzPts val="1800"/>
              <a:buChar char="•"/>
              <a:defRPr/>
            </a:lvl1pPr>
            <a:lvl2pPr marL="914400" lvl="1" indent="-342900" algn="l" rtl="0">
              <a:lnSpc>
                <a:spcPct val="100000"/>
              </a:lnSpc>
              <a:spcBef>
                <a:spcPts val="250"/>
              </a:spcBef>
              <a:spcAft>
                <a:spcPts val="0"/>
              </a:spcAft>
              <a:buSzPts val="1800"/>
              <a:buChar char="•"/>
              <a:defRPr/>
            </a:lvl2pPr>
            <a:lvl3pPr marL="1371600" lvl="2" indent="-342900" algn="l" rtl="0">
              <a:lnSpc>
                <a:spcPct val="100000"/>
              </a:lnSpc>
              <a:spcBef>
                <a:spcPts val="250"/>
              </a:spcBef>
              <a:spcAft>
                <a:spcPts val="0"/>
              </a:spcAft>
              <a:buSzPts val="1800"/>
              <a:buChar char="•"/>
              <a:defRPr/>
            </a:lvl3pPr>
            <a:lvl4pPr marL="1828800" lvl="3" indent="-342900" algn="l" rtl="0">
              <a:lnSpc>
                <a:spcPct val="100000"/>
              </a:lnSpc>
              <a:spcBef>
                <a:spcPts val="250"/>
              </a:spcBef>
              <a:spcAft>
                <a:spcPts val="0"/>
              </a:spcAft>
              <a:buSzPts val="1800"/>
              <a:buChar char="•"/>
              <a:defRPr/>
            </a:lvl4pPr>
            <a:lvl5pPr marL="2286000" lvl="4" indent="-342900" algn="l" rtl="0">
              <a:lnSpc>
                <a:spcPct val="100000"/>
              </a:lnSpc>
              <a:spcBef>
                <a:spcPts val="250"/>
              </a:spcBef>
              <a:spcAft>
                <a:spcPts val="0"/>
              </a:spcAft>
              <a:buSzPts val="1800"/>
              <a:buChar char="•"/>
              <a:defRPr/>
            </a:lvl5pPr>
            <a:lvl6pPr marL="2743200" lvl="5" indent="-342900" algn="l" rtl="0">
              <a:lnSpc>
                <a:spcPct val="90000"/>
              </a:lnSpc>
              <a:spcBef>
                <a:spcPts val="250"/>
              </a:spcBef>
              <a:spcAft>
                <a:spcPts val="0"/>
              </a:spcAft>
              <a:buSzPts val="1800"/>
              <a:buChar char="●"/>
              <a:defRPr/>
            </a:lvl6pPr>
            <a:lvl7pPr marL="3200400" lvl="6" indent="-342900" algn="l" rtl="0">
              <a:lnSpc>
                <a:spcPct val="90000"/>
              </a:lnSpc>
              <a:spcBef>
                <a:spcPts val="250"/>
              </a:spcBef>
              <a:spcAft>
                <a:spcPts val="0"/>
              </a:spcAft>
              <a:buSzPts val="1800"/>
              <a:buChar char="●"/>
              <a:defRPr/>
            </a:lvl7pPr>
            <a:lvl8pPr marL="3657600" lvl="7" indent="-342900" algn="l" rtl="0">
              <a:lnSpc>
                <a:spcPct val="90000"/>
              </a:lnSpc>
              <a:spcBef>
                <a:spcPts val="250"/>
              </a:spcBef>
              <a:spcAft>
                <a:spcPts val="0"/>
              </a:spcAft>
              <a:buSzPts val="1800"/>
              <a:buChar char="●"/>
              <a:defRPr/>
            </a:lvl8pPr>
            <a:lvl9pPr marL="4114800" lvl="8" indent="-342900" algn="l" rtl="0">
              <a:lnSpc>
                <a:spcPct val="90000"/>
              </a:lnSpc>
              <a:spcBef>
                <a:spcPts val="250"/>
              </a:spcBef>
              <a:spcAft>
                <a:spcPts val="250"/>
              </a:spcAft>
              <a:buSzPts val="1800"/>
              <a:buChar char="●"/>
              <a:defRPr/>
            </a:lvl9pPr>
          </a:lstStyle>
          <a:p>
            <a:endParaRPr/>
          </a:p>
        </p:txBody>
      </p:sp>
      <p:sp>
        <p:nvSpPr>
          <p:cNvPr id="122" name="Google Shape;122;p22"/>
          <p:cNvSpPr txBox="1">
            <a:spLocks noGrp="1"/>
          </p:cNvSpPr>
          <p:nvPr>
            <p:ph type="body" idx="3"/>
          </p:nvPr>
        </p:nvSpPr>
        <p:spPr>
          <a:xfrm>
            <a:off x="4629150" y="2048842"/>
            <a:ext cx="3887400" cy="9048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1200"/>
              </a:spcBef>
              <a:spcAft>
                <a:spcPts val="0"/>
              </a:spcAft>
              <a:buSzPts val="3200"/>
              <a:buNone/>
              <a:defRPr sz="3200" b="1"/>
            </a:lvl1pPr>
            <a:lvl2pPr marL="914400" lvl="1" indent="-228600" algn="l" rtl="0">
              <a:lnSpc>
                <a:spcPct val="100000"/>
              </a:lnSpc>
              <a:spcBef>
                <a:spcPts val="250"/>
              </a:spcBef>
              <a:spcAft>
                <a:spcPts val="0"/>
              </a:spcAft>
              <a:buSzPts val="2000"/>
              <a:buNone/>
              <a:defRPr sz="2000" b="1"/>
            </a:lvl2pPr>
            <a:lvl3pPr marL="1371600" lvl="2" indent="-228600" algn="l" rtl="0">
              <a:lnSpc>
                <a:spcPct val="100000"/>
              </a:lnSpc>
              <a:spcBef>
                <a:spcPts val="250"/>
              </a:spcBef>
              <a:spcAft>
                <a:spcPts val="0"/>
              </a:spcAft>
              <a:buSzPts val="1800"/>
              <a:buNone/>
              <a:defRPr sz="1800" b="1"/>
            </a:lvl3pPr>
            <a:lvl4pPr marL="1828800" lvl="3" indent="-228600" algn="l" rtl="0">
              <a:lnSpc>
                <a:spcPct val="100000"/>
              </a:lnSpc>
              <a:spcBef>
                <a:spcPts val="250"/>
              </a:spcBef>
              <a:spcAft>
                <a:spcPts val="0"/>
              </a:spcAft>
              <a:buSzPts val="1600"/>
              <a:buNone/>
              <a:defRPr sz="1600" b="1"/>
            </a:lvl4pPr>
            <a:lvl5pPr marL="2286000" lvl="4" indent="-228600" algn="l" rtl="0">
              <a:lnSpc>
                <a:spcPct val="100000"/>
              </a:lnSpc>
              <a:spcBef>
                <a:spcPts val="250"/>
              </a:spcBef>
              <a:spcAft>
                <a:spcPts val="0"/>
              </a:spcAft>
              <a:buSzPts val="1600"/>
              <a:buNone/>
              <a:defRPr sz="1600" b="1"/>
            </a:lvl5pPr>
            <a:lvl6pPr marL="2743200" lvl="5" indent="-228600" algn="l" rtl="0">
              <a:lnSpc>
                <a:spcPct val="90000"/>
              </a:lnSpc>
              <a:spcBef>
                <a:spcPts val="250"/>
              </a:spcBef>
              <a:spcAft>
                <a:spcPts val="0"/>
              </a:spcAft>
              <a:buSzPts val="1600"/>
              <a:buNone/>
              <a:defRPr sz="1600" b="1"/>
            </a:lvl6pPr>
            <a:lvl7pPr marL="3200400" lvl="6" indent="-228600" algn="l" rtl="0">
              <a:lnSpc>
                <a:spcPct val="90000"/>
              </a:lnSpc>
              <a:spcBef>
                <a:spcPts val="250"/>
              </a:spcBef>
              <a:spcAft>
                <a:spcPts val="0"/>
              </a:spcAft>
              <a:buSzPts val="1600"/>
              <a:buNone/>
              <a:defRPr sz="1600" b="1"/>
            </a:lvl7pPr>
            <a:lvl8pPr marL="3657600" lvl="7" indent="-228600" algn="l" rtl="0">
              <a:lnSpc>
                <a:spcPct val="90000"/>
              </a:lnSpc>
              <a:spcBef>
                <a:spcPts val="250"/>
              </a:spcBef>
              <a:spcAft>
                <a:spcPts val="0"/>
              </a:spcAft>
              <a:buSzPts val="1600"/>
              <a:buNone/>
              <a:defRPr sz="1600" b="1"/>
            </a:lvl8pPr>
            <a:lvl9pPr marL="4114800" lvl="8" indent="-228600" algn="l" rtl="0">
              <a:lnSpc>
                <a:spcPct val="90000"/>
              </a:lnSpc>
              <a:spcBef>
                <a:spcPts val="250"/>
              </a:spcBef>
              <a:spcAft>
                <a:spcPts val="250"/>
              </a:spcAft>
              <a:buSzPts val="1600"/>
              <a:buNone/>
              <a:defRPr sz="1600" b="1"/>
            </a:lvl9pPr>
          </a:lstStyle>
          <a:p>
            <a:endParaRPr/>
          </a:p>
        </p:txBody>
      </p:sp>
      <p:sp>
        <p:nvSpPr>
          <p:cNvPr id="123" name="Google Shape;123;p22"/>
          <p:cNvSpPr txBox="1">
            <a:spLocks noGrp="1"/>
          </p:cNvSpPr>
          <p:nvPr>
            <p:ph type="body" idx="4"/>
          </p:nvPr>
        </p:nvSpPr>
        <p:spPr>
          <a:xfrm>
            <a:off x="4629150" y="2971799"/>
            <a:ext cx="3887400" cy="3217800"/>
          </a:xfrm>
          <a:prstGeom prst="rect">
            <a:avLst/>
          </a:prstGeom>
          <a:noFill/>
          <a:ln>
            <a:noFill/>
          </a:ln>
        </p:spPr>
        <p:txBody>
          <a:bodyPr spcFirstLastPara="1" wrap="square" lIns="91425" tIns="45700" rIns="91425" bIns="45700" anchor="ctr" anchorCtr="0">
            <a:normAutofit/>
          </a:bodyPr>
          <a:lstStyle>
            <a:lvl1pPr marL="457200" lvl="0" indent="-342900" algn="l" rtl="0">
              <a:lnSpc>
                <a:spcPct val="100000"/>
              </a:lnSpc>
              <a:spcBef>
                <a:spcPts val="1200"/>
              </a:spcBef>
              <a:spcAft>
                <a:spcPts val="0"/>
              </a:spcAft>
              <a:buSzPts val="1800"/>
              <a:buChar char="•"/>
              <a:defRPr/>
            </a:lvl1pPr>
            <a:lvl2pPr marL="914400" lvl="1" indent="-342900" algn="l" rtl="0">
              <a:lnSpc>
                <a:spcPct val="100000"/>
              </a:lnSpc>
              <a:spcBef>
                <a:spcPts val="250"/>
              </a:spcBef>
              <a:spcAft>
                <a:spcPts val="0"/>
              </a:spcAft>
              <a:buSzPts val="1800"/>
              <a:buChar char="•"/>
              <a:defRPr/>
            </a:lvl2pPr>
            <a:lvl3pPr marL="1371600" lvl="2" indent="-342900" algn="l" rtl="0">
              <a:lnSpc>
                <a:spcPct val="100000"/>
              </a:lnSpc>
              <a:spcBef>
                <a:spcPts val="250"/>
              </a:spcBef>
              <a:spcAft>
                <a:spcPts val="0"/>
              </a:spcAft>
              <a:buSzPts val="1800"/>
              <a:buChar char="•"/>
              <a:defRPr/>
            </a:lvl3pPr>
            <a:lvl4pPr marL="1828800" lvl="3" indent="-342900" algn="l" rtl="0">
              <a:lnSpc>
                <a:spcPct val="100000"/>
              </a:lnSpc>
              <a:spcBef>
                <a:spcPts val="250"/>
              </a:spcBef>
              <a:spcAft>
                <a:spcPts val="0"/>
              </a:spcAft>
              <a:buSzPts val="1800"/>
              <a:buChar char="•"/>
              <a:defRPr/>
            </a:lvl4pPr>
            <a:lvl5pPr marL="2286000" lvl="4" indent="-342900" algn="l" rtl="0">
              <a:lnSpc>
                <a:spcPct val="100000"/>
              </a:lnSpc>
              <a:spcBef>
                <a:spcPts val="250"/>
              </a:spcBef>
              <a:spcAft>
                <a:spcPts val="0"/>
              </a:spcAft>
              <a:buSzPts val="1800"/>
              <a:buChar char="•"/>
              <a:defRPr/>
            </a:lvl5pPr>
            <a:lvl6pPr marL="2743200" lvl="5" indent="-342900" algn="l" rtl="0">
              <a:lnSpc>
                <a:spcPct val="90000"/>
              </a:lnSpc>
              <a:spcBef>
                <a:spcPts val="250"/>
              </a:spcBef>
              <a:spcAft>
                <a:spcPts val="0"/>
              </a:spcAft>
              <a:buSzPts val="1800"/>
              <a:buChar char="●"/>
              <a:defRPr/>
            </a:lvl6pPr>
            <a:lvl7pPr marL="3200400" lvl="6" indent="-342900" algn="l" rtl="0">
              <a:lnSpc>
                <a:spcPct val="90000"/>
              </a:lnSpc>
              <a:spcBef>
                <a:spcPts val="250"/>
              </a:spcBef>
              <a:spcAft>
                <a:spcPts val="0"/>
              </a:spcAft>
              <a:buSzPts val="1800"/>
              <a:buChar char="●"/>
              <a:defRPr/>
            </a:lvl7pPr>
            <a:lvl8pPr marL="3657600" lvl="7" indent="-342900" algn="l" rtl="0">
              <a:lnSpc>
                <a:spcPct val="90000"/>
              </a:lnSpc>
              <a:spcBef>
                <a:spcPts val="250"/>
              </a:spcBef>
              <a:spcAft>
                <a:spcPts val="0"/>
              </a:spcAft>
              <a:buSzPts val="1800"/>
              <a:buChar char="●"/>
              <a:defRPr/>
            </a:lvl8pPr>
            <a:lvl9pPr marL="4114800" lvl="8" indent="-342900" algn="l" rtl="0">
              <a:lnSpc>
                <a:spcPct val="90000"/>
              </a:lnSpc>
              <a:spcBef>
                <a:spcPts val="250"/>
              </a:spcBef>
              <a:spcAft>
                <a:spcPts val="250"/>
              </a:spcAft>
              <a:buSzPts val="1800"/>
              <a:buChar char="●"/>
              <a:defRPr/>
            </a:lvl9pPr>
          </a:lstStyle>
          <a:p>
            <a:endParaRPr/>
          </a:p>
        </p:txBody>
      </p:sp>
      <p:sp>
        <p:nvSpPr>
          <p:cNvPr id="124" name="Google Shape;124;p22"/>
          <p:cNvSpPr/>
          <p:nvPr/>
        </p:nvSpPr>
        <p:spPr>
          <a:xfrm>
            <a:off x="-1" y="365125"/>
            <a:ext cx="7298700" cy="1325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5" name="Google Shape;125;p22"/>
          <p:cNvSpPr/>
          <p:nvPr/>
        </p:nvSpPr>
        <p:spPr>
          <a:xfrm>
            <a:off x="7347857" y="365125"/>
            <a:ext cx="1796100" cy="13257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6" name="Google Shape;126;p22" descr="Logo&#10;&#10;Description automatically generated"/>
          <p:cNvPicPr preferRelativeResize="0"/>
          <p:nvPr/>
        </p:nvPicPr>
        <p:blipFill rotWithShape="1">
          <a:blip r:embed="rId2">
            <a:alphaModFix/>
          </a:blip>
          <a:srcRect/>
          <a:stretch/>
        </p:blipFill>
        <p:spPr>
          <a:xfrm>
            <a:off x="7975601" y="6356350"/>
            <a:ext cx="992490" cy="273844"/>
          </a:xfrm>
          <a:prstGeom prst="rect">
            <a:avLst/>
          </a:prstGeom>
          <a:noFill/>
          <a:ln>
            <a:noFill/>
          </a:ln>
        </p:spPr>
      </p:pic>
      <p:sp>
        <p:nvSpPr>
          <p:cNvPr id="127" name="Google Shape;127;p22"/>
          <p:cNvSpPr txBox="1">
            <a:spLocks noGrp="1"/>
          </p:cNvSpPr>
          <p:nvPr>
            <p:ph type="title"/>
          </p:nvPr>
        </p:nvSpPr>
        <p:spPr>
          <a:xfrm>
            <a:off x="258129" y="685801"/>
            <a:ext cx="6782700" cy="914400"/>
          </a:xfrm>
          <a:prstGeom prst="rect">
            <a:avLst/>
          </a:prstGeom>
          <a:noFill/>
          <a:ln>
            <a:noFill/>
          </a:ln>
        </p:spPr>
        <p:txBody>
          <a:bodyPr spcFirstLastPara="1" wrap="square" lIns="91425" tIns="45700" rIns="91425" bIns="45700" anchor="ctr" anchorCtr="0">
            <a:normAutofit/>
          </a:bodyPr>
          <a:lstStyle>
            <a:lvl1pPr lvl="0" algn="l" rtl="0">
              <a:lnSpc>
                <a:spcPct val="100000"/>
              </a:lnSpc>
              <a:spcBef>
                <a:spcPts val="0"/>
              </a:spcBef>
              <a:spcAft>
                <a:spcPts val="0"/>
              </a:spcAft>
              <a:buClr>
                <a:schemeClr val="lt1"/>
              </a:buClr>
              <a:buSzPts val="3600"/>
              <a:buFont typeface="Calibri"/>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
        <p:cNvGrpSpPr/>
        <p:nvPr/>
      </p:nvGrpSpPr>
      <p:grpSpPr>
        <a:xfrm>
          <a:off x="0" y="0"/>
          <a:ext cx="0" cy="0"/>
          <a:chOff x="0" y="0"/>
          <a:chExt cx="0" cy="0"/>
        </a:xfrm>
      </p:grpSpPr>
      <p:sp>
        <p:nvSpPr>
          <p:cNvPr id="129" name="Google Shape;129;p23"/>
          <p:cNvSpPr txBox="1">
            <a:spLocks noGrp="1"/>
          </p:cNvSpPr>
          <p:nvPr>
            <p:ph type="title"/>
          </p:nvPr>
        </p:nvSpPr>
        <p:spPr>
          <a:xfrm>
            <a:off x="189689" y="1123837"/>
            <a:ext cx="2210700" cy="4601100"/>
          </a:xfrm>
          <a:prstGeom prst="rect">
            <a:avLst/>
          </a:prstGeom>
          <a:noFill/>
          <a:ln>
            <a:noFill/>
          </a:ln>
        </p:spPr>
        <p:txBody>
          <a:bodyPr spcFirstLastPara="1" wrap="square" lIns="91425" tIns="45700" rIns="91425" bIns="45700" anchor="ctr" anchorCtr="0">
            <a:normAutofit/>
          </a:bodyPr>
          <a:lstStyle>
            <a:lvl1pPr lvl="0" algn="l" rtl="0">
              <a:lnSpc>
                <a:spcPct val="100000"/>
              </a:lnSpc>
              <a:spcBef>
                <a:spcPts val="0"/>
              </a:spcBef>
              <a:spcAft>
                <a:spcPts val="0"/>
              </a:spcAft>
              <a:buClr>
                <a:schemeClr val="accent1"/>
              </a:buClr>
              <a:buSzPts val="36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0" name="Google Shape;130;p23"/>
          <p:cNvSpPr txBox="1">
            <a:spLocks noGrp="1"/>
          </p:cNvSpPr>
          <p:nvPr>
            <p:ph type="dt" idx="10"/>
          </p:nvPr>
        </p:nvSpPr>
        <p:spPr>
          <a:xfrm>
            <a:off x="196849"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1" name="Google Shape;131;p23"/>
          <p:cNvSpPr txBox="1">
            <a:spLocks noGrp="1"/>
          </p:cNvSpPr>
          <p:nvPr>
            <p:ph type="ftr" idx="11"/>
          </p:nvPr>
        </p:nvSpPr>
        <p:spPr>
          <a:xfrm>
            <a:off x="2901951" y="6356350"/>
            <a:ext cx="44337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Only Option 2">
  <p:cSld name="Title Only Option 2">
    <p:spTree>
      <p:nvGrpSpPr>
        <p:cNvPr id="1" name="Shape 132"/>
        <p:cNvGrpSpPr/>
        <p:nvPr/>
      </p:nvGrpSpPr>
      <p:grpSpPr>
        <a:xfrm>
          <a:off x="0" y="0"/>
          <a:ext cx="0" cy="0"/>
          <a:chOff x="0" y="0"/>
          <a:chExt cx="0" cy="0"/>
        </a:xfrm>
      </p:grpSpPr>
      <p:sp>
        <p:nvSpPr>
          <p:cNvPr id="133" name="Google Shape;133;p24"/>
          <p:cNvSpPr txBox="1">
            <a:spLocks noGrp="1"/>
          </p:cNvSpPr>
          <p:nvPr>
            <p:ph type="dt" idx="10"/>
          </p:nvPr>
        </p:nvSpPr>
        <p:spPr>
          <a:xfrm>
            <a:off x="196849"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4" name="Google Shape;134;p24"/>
          <p:cNvSpPr txBox="1">
            <a:spLocks noGrp="1"/>
          </p:cNvSpPr>
          <p:nvPr>
            <p:ph type="ftr" idx="11"/>
          </p:nvPr>
        </p:nvSpPr>
        <p:spPr>
          <a:xfrm>
            <a:off x="2901951" y="6356350"/>
            <a:ext cx="44337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5" name="Google Shape;135;p24"/>
          <p:cNvSpPr/>
          <p:nvPr/>
        </p:nvSpPr>
        <p:spPr>
          <a:xfrm>
            <a:off x="-1" y="365125"/>
            <a:ext cx="7298700" cy="1325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6" name="Google Shape;136;p24"/>
          <p:cNvSpPr/>
          <p:nvPr/>
        </p:nvSpPr>
        <p:spPr>
          <a:xfrm>
            <a:off x="7347857" y="365125"/>
            <a:ext cx="1796100" cy="13257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7" name="Google Shape;137;p24" descr="Logo&#10;&#10;Description automatically generated"/>
          <p:cNvPicPr preferRelativeResize="0"/>
          <p:nvPr/>
        </p:nvPicPr>
        <p:blipFill rotWithShape="1">
          <a:blip r:embed="rId2">
            <a:alphaModFix/>
          </a:blip>
          <a:srcRect/>
          <a:stretch/>
        </p:blipFill>
        <p:spPr>
          <a:xfrm>
            <a:off x="7975601" y="6356350"/>
            <a:ext cx="992490" cy="273844"/>
          </a:xfrm>
          <a:prstGeom prst="rect">
            <a:avLst/>
          </a:prstGeom>
          <a:noFill/>
          <a:ln>
            <a:noFill/>
          </a:ln>
        </p:spPr>
      </p:pic>
      <p:sp>
        <p:nvSpPr>
          <p:cNvPr id="138" name="Google Shape;138;p24"/>
          <p:cNvSpPr txBox="1">
            <a:spLocks noGrp="1"/>
          </p:cNvSpPr>
          <p:nvPr>
            <p:ph type="title"/>
          </p:nvPr>
        </p:nvSpPr>
        <p:spPr>
          <a:xfrm>
            <a:off x="258129" y="685801"/>
            <a:ext cx="6782700" cy="914400"/>
          </a:xfrm>
          <a:prstGeom prst="rect">
            <a:avLst/>
          </a:prstGeom>
          <a:noFill/>
          <a:ln>
            <a:noFill/>
          </a:ln>
        </p:spPr>
        <p:txBody>
          <a:bodyPr spcFirstLastPara="1" wrap="square" lIns="91425" tIns="45700" rIns="91425" bIns="45700" anchor="ctr" anchorCtr="0">
            <a:normAutofit/>
          </a:bodyPr>
          <a:lstStyle>
            <a:lvl1pPr lvl="0" algn="l" rtl="0">
              <a:lnSpc>
                <a:spcPct val="100000"/>
              </a:lnSpc>
              <a:spcBef>
                <a:spcPts val="0"/>
              </a:spcBef>
              <a:spcAft>
                <a:spcPts val="0"/>
              </a:spcAft>
              <a:buClr>
                <a:schemeClr val="lt1"/>
              </a:buClr>
              <a:buSzPts val="3600"/>
              <a:buFont typeface="Calibri"/>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Research presention w/text box">
  <p:cSld name="Research presention w/text box">
    <p:spTree>
      <p:nvGrpSpPr>
        <p:cNvPr id="1" name="Shape 139"/>
        <p:cNvGrpSpPr/>
        <p:nvPr/>
      </p:nvGrpSpPr>
      <p:grpSpPr>
        <a:xfrm>
          <a:off x="0" y="0"/>
          <a:ext cx="0" cy="0"/>
          <a:chOff x="0" y="0"/>
          <a:chExt cx="0" cy="0"/>
        </a:xfrm>
      </p:grpSpPr>
      <p:sp>
        <p:nvSpPr>
          <p:cNvPr id="140" name="Google Shape;140;p25"/>
          <p:cNvSpPr txBox="1">
            <a:spLocks noGrp="1"/>
          </p:cNvSpPr>
          <p:nvPr>
            <p:ph type="dt" idx="10"/>
          </p:nvPr>
        </p:nvSpPr>
        <p:spPr>
          <a:xfrm>
            <a:off x="196849"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1" name="Google Shape;141;p25"/>
          <p:cNvSpPr txBox="1">
            <a:spLocks noGrp="1"/>
          </p:cNvSpPr>
          <p:nvPr>
            <p:ph type="ftr" idx="11"/>
          </p:nvPr>
        </p:nvSpPr>
        <p:spPr>
          <a:xfrm>
            <a:off x="2901951" y="6356350"/>
            <a:ext cx="44337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2" name="Google Shape;142;p25"/>
          <p:cNvSpPr/>
          <p:nvPr/>
        </p:nvSpPr>
        <p:spPr>
          <a:xfrm>
            <a:off x="-1" y="365125"/>
            <a:ext cx="114300" cy="7779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3" name="Google Shape;143;p25"/>
          <p:cNvSpPr txBox="1">
            <a:spLocks noGrp="1"/>
          </p:cNvSpPr>
          <p:nvPr>
            <p:ph type="title"/>
          </p:nvPr>
        </p:nvSpPr>
        <p:spPr>
          <a:xfrm>
            <a:off x="457200" y="363512"/>
            <a:ext cx="8229600" cy="777900"/>
          </a:xfrm>
          <a:prstGeom prst="rect">
            <a:avLst/>
          </a:prstGeom>
          <a:noFill/>
          <a:ln>
            <a:noFill/>
          </a:ln>
        </p:spPr>
        <p:txBody>
          <a:bodyPr spcFirstLastPara="1" wrap="square" lIns="91425" tIns="45700" rIns="91425" bIns="45700" anchor="ctr" anchorCtr="0">
            <a:normAutofit/>
          </a:bodyPr>
          <a:lstStyle>
            <a:lvl1pPr lvl="0" algn="l" rtl="0">
              <a:lnSpc>
                <a:spcPct val="100000"/>
              </a:lnSpc>
              <a:spcBef>
                <a:spcPts val="0"/>
              </a:spcBef>
              <a:spcAft>
                <a:spcPts val="0"/>
              </a:spcAft>
              <a:buClr>
                <a:schemeClr val="accent1"/>
              </a:buClr>
              <a:buSzPts val="3600"/>
              <a:buFont typeface="Calibri"/>
              <a:buNone/>
              <a:defRPr>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44" name="Google Shape;144;p25" descr="Logo&#10;&#10;Description automatically generated"/>
          <p:cNvPicPr preferRelativeResize="0"/>
          <p:nvPr/>
        </p:nvPicPr>
        <p:blipFill rotWithShape="1">
          <a:blip r:embed="rId2">
            <a:alphaModFix/>
          </a:blip>
          <a:srcRect/>
          <a:stretch/>
        </p:blipFill>
        <p:spPr>
          <a:xfrm>
            <a:off x="7975601" y="6356350"/>
            <a:ext cx="992490" cy="273844"/>
          </a:xfrm>
          <a:prstGeom prst="rect">
            <a:avLst/>
          </a:prstGeom>
          <a:noFill/>
          <a:ln>
            <a:noFill/>
          </a:ln>
        </p:spPr>
      </p:pic>
      <p:sp>
        <p:nvSpPr>
          <p:cNvPr id="145" name="Google Shape;145;p25"/>
          <p:cNvSpPr txBox="1">
            <a:spLocks noGrp="1"/>
          </p:cNvSpPr>
          <p:nvPr>
            <p:ph type="body" idx="1"/>
          </p:nvPr>
        </p:nvSpPr>
        <p:spPr>
          <a:xfrm>
            <a:off x="457200" y="1600200"/>
            <a:ext cx="8229600" cy="4576800"/>
          </a:xfrm>
          <a:prstGeom prst="rect">
            <a:avLst/>
          </a:prstGeom>
          <a:noFill/>
          <a:ln>
            <a:noFill/>
          </a:ln>
        </p:spPr>
        <p:txBody>
          <a:bodyPr spcFirstLastPara="1" wrap="square" lIns="91425" tIns="45700" rIns="91425" bIns="45700" anchor="ctr" anchorCtr="0">
            <a:normAutofit/>
          </a:bodyPr>
          <a:lstStyle>
            <a:lvl1pPr marL="457200" lvl="0" indent="-342900" algn="l" rtl="0">
              <a:lnSpc>
                <a:spcPct val="100000"/>
              </a:lnSpc>
              <a:spcBef>
                <a:spcPts val="1200"/>
              </a:spcBef>
              <a:spcAft>
                <a:spcPts val="0"/>
              </a:spcAft>
              <a:buSzPts val="1800"/>
              <a:buChar char="•"/>
              <a:defRPr/>
            </a:lvl1pPr>
            <a:lvl2pPr marL="914400" lvl="1" indent="-342900" algn="l" rtl="0">
              <a:lnSpc>
                <a:spcPct val="100000"/>
              </a:lnSpc>
              <a:spcBef>
                <a:spcPts val="250"/>
              </a:spcBef>
              <a:spcAft>
                <a:spcPts val="0"/>
              </a:spcAft>
              <a:buSzPts val="1800"/>
              <a:buChar char="•"/>
              <a:defRPr/>
            </a:lvl2pPr>
            <a:lvl3pPr marL="1371600" lvl="2" indent="-342900" algn="l" rtl="0">
              <a:lnSpc>
                <a:spcPct val="100000"/>
              </a:lnSpc>
              <a:spcBef>
                <a:spcPts val="250"/>
              </a:spcBef>
              <a:spcAft>
                <a:spcPts val="0"/>
              </a:spcAft>
              <a:buSzPts val="1800"/>
              <a:buChar char="•"/>
              <a:defRPr/>
            </a:lvl3pPr>
            <a:lvl4pPr marL="1828800" lvl="3" indent="-342900" algn="l" rtl="0">
              <a:lnSpc>
                <a:spcPct val="100000"/>
              </a:lnSpc>
              <a:spcBef>
                <a:spcPts val="250"/>
              </a:spcBef>
              <a:spcAft>
                <a:spcPts val="0"/>
              </a:spcAft>
              <a:buSzPts val="1800"/>
              <a:buChar char="•"/>
              <a:defRPr/>
            </a:lvl4pPr>
            <a:lvl5pPr marL="2286000" lvl="4" indent="-342900" algn="l" rtl="0">
              <a:lnSpc>
                <a:spcPct val="100000"/>
              </a:lnSpc>
              <a:spcBef>
                <a:spcPts val="250"/>
              </a:spcBef>
              <a:spcAft>
                <a:spcPts val="0"/>
              </a:spcAft>
              <a:buSzPts val="1800"/>
              <a:buChar char="•"/>
              <a:defRPr/>
            </a:lvl5pPr>
            <a:lvl6pPr marL="2743200" lvl="5" indent="-342900" algn="l" rtl="0">
              <a:lnSpc>
                <a:spcPct val="90000"/>
              </a:lnSpc>
              <a:spcBef>
                <a:spcPts val="250"/>
              </a:spcBef>
              <a:spcAft>
                <a:spcPts val="0"/>
              </a:spcAft>
              <a:buSzPts val="1800"/>
              <a:buChar char="●"/>
              <a:defRPr/>
            </a:lvl6pPr>
            <a:lvl7pPr marL="3200400" lvl="6" indent="-342900" algn="l" rtl="0">
              <a:lnSpc>
                <a:spcPct val="90000"/>
              </a:lnSpc>
              <a:spcBef>
                <a:spcPts val="250"/>
              </a:spcBef>
              <a:spcAft>
                <a:spcPts val="0"/>
              </a:spcAft>
              <a:buSzPts val="1800"/>
              <a:buChar char="●"/>
              <a:defRPr/>
            </a:lvl7pPr>
            <a:lvl8pPr marL="3657600" lvl="7" indent="-342900" algn="l" rtl="0">
              <a:lnSpc>
                <a:spcPct val="90000"/>
              </a:lnSpc>
              <a:spcBef>
                <a:spcPts val="250"/>
              </a:spcBef>
              <a:spcAft>
                <a:spcPts val="0"/>
              </a:spcAft>
              <a:buSzPts val="1800"/>
              <a:buChar char="●"/>
              <a:defRPr/>
            </a:lvl8pPr>
            <a:lvl9pPr marL="4114800" lvl="8" indent="-342900" algn="l" rtl="0">
              <a:lnSpc>
                <a:spcPct val="90000"/>
              </a:lnSpc>
              <a:spcBef>
                <a:spcPts val="250"/>
              </a:spcBef>
              <a:spcAft>
                <a:spcPts val="250"/>
              </a:spcAft>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1_Research presention no title">
  <p:cSld name="1_Research presention no title">
    <p:spTree>
      <p:nvGrpSpPr>
        <p:cNvPr id="1" name="Shape 146"/>
        <p:cNvGrpSpPr/>
        <p:nvPr/>
      </p:nvGrpSpPr>
      <p:grpSpPr>
        <a:xfrm>
          <a:off x="0" y="0"/>
          <a:ext cx="0" cy="0"/>
          <a:chOff x="0" y="0"/>
          <a:chExt cx="0" cy="0"/>
        </a:xfrm>
      </p:grpSpPr>
      <p:sp>
        <p:nvSpPr>
          <p:cNvPr id="147" name="Google Shape;147;p26"/>
          <p:cNvSpPr txBox="1">
            <a:spLocks noGrp="1"/>
          </p:cNvSpPr>
          <p:nvPr>
            <p:ph type="dt" idx="10"/>
          </p:nvPr>
        </p:nvSpPr>
        <p:spPr>
          <a:xfrm>
            <a:off x="196849"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8" name="Google Shape;148;p26"/>
          <p:cNvSpPr txBox="1">
            <a:spLocks noGrp="1"/>
          </p:cNvSpPr>
          <p:nvPr>
            <p:ph type="ftr" idx="11"/>
          </p:nvPr>
        </p:nvSpPr>
        <p:spPr>
          <a:xfrm>
            <a:off x="2901951" y="6356350"/>
            <a:ext cx="44337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pic>
        <p:nvPicPr>
          <p:cNvPr id="149" name="Google Shape;149;p26" descr="Logo&#10;&#10;Description automatically generated"/>
          <p:cNvPicPr preferRelativeResize="0"/>
          <p:nvPr/>
        </p:nvPicPr>
        <p:blipFill rotWithShape="1">
          <a:blip r:embed="rId2">
            <a:alphaModFix/>
          </a:blip>
          <a:srcRect/>
          <a:stretch/>
        </p:blipFill>
        <p:spPr>
          <a:xfrm>
            <a:off x="7975601" y="6356350"/>
            <a:ext cx="992490" cy="273844"/>
          </a:xfrm>
          <a:prstGeom prst="rect">
            <a:avLst/>
          </a:prstGeom>
          <a:noFill/>
          <a:ln>
            <a:noFill/>
          </a:ln>
        </p:spPr>
      </p:pic>
      <p:sp>
        <p:nvSpPr>
          <p:cNvPr id="150" name="Google Shape;150;p26"/>
          <p:cNvSpPr txBox="1">
            <a:spLocks noGrp="1"/>
          </p:cNvSpPr>
          <p:nvPr>
            <p:ph type="body" idx="1"/>
          </p:nvPr>
        </p:nvSpPr>
        <p:spPr>
          <a:xfrm>
            <a:off x="457200" y="228600"/>
            <a:ext cx="8229600" cy="5948400"/>
          </a:xfrm>
          <a:prstGeom prst="rect">
            <a:avLst/>
          </a:prstGeom>
          <a:noFill/>
          <a:ln>
            <a:noFill/>
          </a:ln>
        </p:spPr>
        <p:txBody>
          <a:bodyPr spcFirstLastPara="1" wrap="square" lIns="91425" tIns="45700" rIns="91425" bIns="45700" anchor="ctr" anchorCtr="0">
            <a:normAutofit/>
          </a:bodyPr>
          <a:lstStyle>
            <a:lvl1pPr marL="457200" lvl="0" indent="-342900" algn="l" rtl="0">
              <a:lnSpc>
                <a:spcPct val="100000"/>
              </a:lnSpc>
              <a:spcBef>
                <a:spcPts val="1200"/>
              </a:spcBef>
              <a:spcAft>
                <a:spcPts val="0"/>
              </a:spcAft>
              <a:buSzPts val="1800"/>
              <a:buChar char="•"/>
              <a:defRPr/>
            </a:lvl1pPr>
            <a:lvl2pPr marL="914400" lvl="1" indent="-342900" algn="l" rtl="0">
              <a:lnSpc>
                <a:spcPct val="100000"/>
              </a:lnSpc>
              <a:spcBef>
                <a:spcPts val="250"/>
              </a:spcBef>
              <a:spcAft>
                <a:spcPts val="0"/>
              </a:spcAft>
              <a:buSzPts val="1800"/>
              <a:buChar char="•"/>
              <a:defRPr/>
            </a:lvl2pPr>
            <a:lvl3pPr marL="1371600" lvl="2" indent="-342900" algn="l" rtl="0">
              <a:lnSpc>
                <a:spcPct val="100000"/>
              </a:lnSpc>
              <a:spcBef>
                <a:spcPts val="250"/>
              </a:spcBef>
              <a:spcAft>
                <a:spcPts val="0"/>
              </a:spcAft>
              <a:buSzPts val="1800"/>
              <a:buChar char="•"/>
              <a:defRPr/>
            </a:lvl3pPr>
            <a:lvl4pPr marL="1828800" lvl="3" indent="-342900" algn="l" rtl="0">
              <a:lnSpc>
                <a:spcPct val="100000"/>
              </a:lnSpc>
              <a:spcBef>
                <a:spcPts val="250"/>
              </a:spcBef>
              <a:spcAft>
                <a:spcPts val="0"/>
              </a:spcAft>
              <a:buSzPts val="1800"/>
              <a:buChar char="•"/>
              <a:defRPr/>
            </a:lvl4pPr>
            <a:lvl5pPr marL="2286000" lvl="4" indent="-342900" algn="l" rtl="0">
              <a:lnSpc>
                <a:spcPct val="100000"/>
              </a:lnSpc>
              <a:spcBef>
                <a:spcPts val="250"/>
              </a:spcBef>
              <a:spcAft>
                <a:spcPts val="0"/>
              </a:spcAft>
              <a:buSzPts val="1800"/>
              <a:buChar char="•"/>
              <a:defRPr/>
            </a:lvl5pPr>
            <a:lvl6pPr marL="2743200" lvl="5" indent="-342900" algn="l" rtl="0">
              <a:lnSpc>
                <a:spcPct val="90000"/>
              </a:lnSpc>
              <a:spcBef>
                <a:spcPts val="250"/>
              </a:spcBef>
              <a:spcAft>
                <a:spcPts val="0"/>
              </a:spcAft>
              <a:buSzPts val="1800"/>
              <a:buChar char="●"/>
              <a:defRPr/>
            </a:lvl6pPr>
            <a:lvl7pPr marL="3200400" lvl="6" indent="-342900" algn="l" rtl="0">
              <a:lnSpc>
                <a:spcPct val="90000"/>
              </a:lnSpc>
              <a:spcBef>
                <a:spcPts val="250"/>
              </a:spcBef>
              <a:spcAft>
                <a:spcPts val="0"/>
              </a:spcAft>
              <a:buSzPts val="1800"/>
              <a:buChar char="●"/>
              <a:defRPr/>
            </a:lvl7pPr>
            <a:lvl8pPr marL="3657600" lvl="7" indent="-342900" algn="l" rtl="0">
              <a:lnSpc>
                <a:spcPct val="90000"/>
              </a:lnSpc>
              <a:spcBef>
                <a:spcPts val="250"/>
              </a:spcBef>
              <a:spcAft>
                <a:spcPts val="0"/>
              </a:spcAft>
              <a:buSzPts val="1800"/>
              <a:buChar char="●"/>
              <a:defRPr/>
            </a:lvl8pPr>
            <a:lvl9pPr marL="4114800" lvl="8" indent="-342900" algn="l" rtl="0">
              <a:lnSpc>
                <a:spcPct val="90000"/>
              </a:lnSpc>
              <a:spcBef>
                <a:spcPts val="250"/>
              </a:spcBef>
              <a:spcAft>
                <a:spcPts val="250"/>
              </a:spcAft>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1_Research presention w/chart">
  <p:cSld name="1_Research presention w/chart">
    <p:spTree>
      <p:nvGrpSpPr>
        <p:cNvPr id="1" name="Shape 151"/>
        <p:cNvGrpSpPr/>
        <p:nvPr/>
      </p:nvGrpSpPr>
      <p:grpSpPr>
        <a:xfrm>
          <a:off x="0" y="0"/>
          <a:ext cx="0" cy="0"/>
          <a:chOff x="0" y="0"/>
          <a:chExt cx="0" cy="0"/>
        </a:xfrm>
      </p:grpSpPr>
      <p:sp>
        <p:nvSpPr>
          <p:cNvPr id="152" name="Google Shape;152;p27"/>
          <p:cNvSpPr txBox="1">
            <a:spLocks noGrp="1"/>
          </p:cNvSpPr>
          <p:nvPr>
            <p:ph type="dt" idx="10"/>
          </p:nvPr>
        </p:nvSpPr>
        <p:spPr>
          <a:xfrm>
            <a:off x="196849"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3" name="Google Shape;153;p27"/>
          <p:cNvSpPr txBox="1">
            <a:spLocks noGrp="1"/>
          </p:cNvSpPr>
          <p:nvPr>
            <p:ph type="ftr" idx="11"/>
          </p:nvPr>
        </p:nvSpPr>
        <p:spPr>
          <a:xfrm>
            <a:off x="2901951" y="6356350"/>
            <a:ext cx="44337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4" name="Google Shape;154;p27"/>
          <p:cNvSpPr/>
          <p:nvPr/>
        </p:nvSpPr>
        <p:spPr>
          <a:xfrm>
            <a:off x="-1" y="365125"/>
            <a:ext cx="114300" cy="7779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5" name="Google Shape;155;p27"/>
          <p:cNvSpPr txBox="1">
            <a:spLocks noGrp="1"/>
          </p:cNvSpPr>
          <p:nvPr>
            <p:ph type="title"/>
          </p:nvPr>
        </p:nvSpPr>
        <p:spPr>
          <a:xfrm>
            <a:off x="457200" y="363512"/>
            <a:ext cx="8229600" cy="777900"/>
          </a:xfrm>
          <a:prstGeom prst="rect">
            <a:avLst/>
          </a:prstGeom>
          <a:noFill/>
          <a:ln>
            <a:noFill/>
          </a:ln>
        </p:spPr>
        <p:txBody>
          <a:bodyPr spcFirstLastPara="1" wrap="square" lIns="91425" tIns="45700" rIns="91425" bIns="45700" anchor="ctr" anchorCtr="0">
            <a:normAutofit/>
          </a:bodyPr>
          <a:lstStyle>
            <a:lvl1pPr lvl="0" algn="l" rtl="0">
              <a:lnSpc>
                <a:spcPct val="100000"/>
              </a:lnSpc>
              <a:spcBef>
                <a:spcPts val="0"/>
              </a:spcBef>
              <a:spcAft>
                <a:spcPts val="0"/>
              </a:spcAft>
              <a:buClr>
                <a:schemeClr val="accent1"/>
              </a:buClr>
              <a:buSzPts val="3600"/>
              <a:buFont typeface="Calibri"/>
              <a:buNone/>
              <a:defRPr>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56" name="Google Shape;156;p27" descr="Logo&#10;&#10;Description automatically generated"/>
          <p:cNvPicPr preferRelativeResize="0"/>
          <p:nvPr/>
        </p:nvPicPr>
        <p:blipFill rotWithShape="1">
          <a:blip r:embed="rId2">
            <a:alphaModFix/>
          </a:blip>
          <a:srcRect/>
          <a:stretch/>
        </p:blipFill>
        <p:spPr>
          <a:xfrm>
            <a:off x="7975601" y="6356350"/>
            <a:ext cx="992490" cy="273844"/>
          </a:xfrm>
          <a:prstGeom prst="rect">
            <a:avLst/>
          </a:prstGeom>
          <a:noFill/>
          <a:ln>
            <a:noFill/>
          </a:ln>
        </p:spPr>
      </p:pic>
      <p:sp>
        <p:nvSpPr>
          <p:cNvPr id="157" name="Google Shape;157;p27"/>
          <p:cNvSpPr txBox="1">
            <a:spLocks noGrp="1"/>
          </p:cNvSpPr>
          <p:nvPr>
            <p:ph type="body" idx="1"/>
          </p:nvPr>
        </p:nvSpPr>
        <p:spPr>
          <a:xfrm>
            <a:off x="457200" y="1600200"/>
            <a:ext cx="4800600" cy="4576800"/>
          </a:xfrm>
          <a:prstGeom prst="rect">
            <a:avLst/>
          </a:prstGeom>
          <a:noFill/>
          <a:ln>
            <a:noFill/>
          </a:ln>
        </p:spPr>
        <p:txBody>
          <a:bodyPr spcFirstLastPara="1" wrap="square" lIns="91425" tIns="45700" rIns="91425" bIns="45700" anchor="ctr" anchorCtr="0">
            <a:normAutofit/>
          </a:bodyPr>
          <a:lstStyle>
            <a:lvl1pPr marL="457200" lvl="0" indent="-431800" algn="l" rtl="0">
              <a:lnSpc>
                <a:spcPct val="100000"/>
              </a:lnSpc>
              <a:spcBef>
                <a:spcPts val="1200"/>
              </a:spcBef>
              <a:spcAft>
                <a:spcPts val="0"/>
              </a:spcAft>
              <a:buClr>
                <a:schemeClr val="accent1"/>
              </a:buClr>
              <a:buSzPts val="3200"/>
              <a:buChar char="•"/>
              <a:defRPr/>
            </a:lvl1pPr>
            <a:lvl2pPr marL="914400" lvl="1" indent="-406400" algn="l" rtl="0">
              <a:lnSpc>
                <a:spcPct val="100000"/>
              </a:lnSpc>
              <a:spcBef>
                <a:spcPts val="250"/>
              </a:spcBef>
              <a:spcAft>
                <a:spcPts val="0"/>
              </a:spcAft>
              <a:buClr>
                <a:schemeClr val="accent1"/>
              </a:buClr>
              <a:buSzPts val="2800"/>
              <a:buChar char="•"/>
              <a:defRPr/>
            </a:lvl2pPr>
            <a:lvl3pPr marL="1371600" lvl="2" indent="-381000" algn="l" rtl="0">
              <a:lnSpc>
                <a:spcPct val="100000"/>
              </a:lnSpc>
              <a:spcBef>
                <a:spcPts val="250"/>
              </a:spcBef>
              <a:spcAft>
                <a:spcPts val="0"/>
              </a:spcAft>
              <a:buClr>
                <a:schemeClr val="accent1"/>
              </a:buClr>
              <a:buSzPts val="2400"/>
              <a:buChar char="•"/>
              <a:defRPr/>
            </a:lvl3pPr>
            <a:lvl4pPr marL="1828800" lvl="3" indent="-355600" algn="l" rtl="0">
              <a:lnSpc>
                <a:spcPct val="100000"/>
              </a:lnSpc>
              <a:spcBef>
                <a:spcPts val="250"/>
              </a:spcBef>
              <a:spcAft>
                <a:spcPts val="0"/>
              </a:spcAft>
              <a:buClr>
                <a:schemeClr val="accent1"/>
              </a:buClr>
              <a:buSzPts val="2000"/>
              <a:buChar char="•"/>
              <a:defRPr/>
            </a:lvl4pPr>
            <a:lvl5pPr marL="2286000" lvl="4" indent="-355600" algn="l" rtl="0">
              <a:lnSpc>
                <a:spcPct val="100000"/>
              </a:lnSpc>
              <a:spcBef>
                <a:spcPts val="250"/>
              </a:spcBef>
              <a:spcAft>
                <a:spcPts val="0"/>
              </a:spcAft>
              <a:buClr>
                <a:schemeClr val="accent1"/>
              </a:buClr>
              <a:buSzPts val="2000"/>
              <a:buChar char="•"/>
              <a:defRPr/>
            </a:lvl5pPr>
            <a:lvl6pPr marL="2743200" lvl="5" indent="-342900" algn="l" rtl="0">
              <a:lnSpc>
                <a:spcPct val="90000"/>
              </a:lnSpc>
              <a:spcBef>
                <a:spcPts val="250"/>
              </a:spcBef>
              <a:spcAft>
                <a:spcPts val="0"/>
              </a:spcAft>
              <a:buSzPts val="1800"/>
              <a:buChar char="●"/>
              <a:defRPr/>
            </a:lvl6pPr>
            <a:lvl7pPr marL="3200400" lvl="6" indent="-342900" algn="l" rtl="0">
              <a:lnSpc>
                <a:spcPct val="90000"/>
              </a:lnSpc>
              <a:spcBef>
                <a:spcPts val="250"/>
              </a:spcBef>
              <a:spcAft>
                <a:spcPts val="0"/>
              </a:spcAft>
              <a:buSzPts val="1800"/>
              <a:buChar char="●"/>
              <a:defRPr/>
            </a:lvl7pPr>
            <a:lvl8pPr marL="3657600" lvl="7" indent="-342900" algn="l" rtl="0">
              <a:lnSpc>
                <a:spcPct val="90000"/>
              </a:lnSpc>
              <a:spcBef>
                <a:spcPts val="250"/>
              </a:spcBef>
              <a:spcAft>
                <a:spcPts val="0"/>
              </a:spcAft>
              <a:buSzPts val="1800"/>
              <a:buChar char="●"/>
              <a:defRPr/>
            </a:lvl8pPr>
            <a:lvl9pPr marL="4114800" lvl="8" indent="-342900" algn="l" rtl="0">
              <a:lnSpc>
                <a:spcPct val="90000"/>
              </a:lnSpc>
              <a:spcBef>
                <a:spcPts val="250"/>
              </a:spcBef>
              <a:spcAft>
                <a:spcPts val="250"/>
              </a:spcAft>
              <a:buSzPts val="1800"/>
              <a:buChar char="●"/>
              <a:defRPr/>
            </a:lvl9pPr>
          </a:lstStyle>
          <a:p>
            <a:endParaRPr/>
          </a:p>
        </p:txBody>
      </p:sp>
      <p:sp>
        <p:nvSpPr>
          <p:cNvPr id="158" name="Google Shape;158;p27"/>
          <p:cNvSpPr txBox="1">
            <a:spLocks noGrp="1"/>
          </p:cNvSpPr>
          <p:nvPr>
            <p:ph type="body" idx="2"/>
          </p:nvPr>
        </p:nvSpPr>
        <p:spPr>
          <a:xfrm>
            <a:off x="5600700" y="1600200"/>
            <a:ext cx="3086100" cy="4576800"/>
          </a:xfrm>
          <a:prstGeom prst="rect">
            <a:avLst/>
          </a:prstGeom>
          <a:noFill/>
          <a:ln>
            <a:noFill/>
          </a:ln>
        </p:spPr>
        <p:txBody>
          <a:bodyPr spcFirstLastPara="1" wrap="square" lIns="91425" tIns="45700" rIns="91425" bIns="45700" anchor="ctr" anchorCtr="0">
            <a:normAutofit/>
          </a:bodyPr>
          <a:lstStyle>
            <a:lvl1pPr marL="457200" lvl="0" indent="-342900" algn="l" rtl="0">
              <a:lnSpc>
                <a:spcPct val="100000"/>
              </a:lnSpc>
              <a:spcBef>
                <a:spcPts val="1200"/>
              </a:spcBef>
              <a:spcAft>
                <a:spcPts val="0"/>
              </a:spcAft>
              <a:buSzPts val="1800"/>
              <a:buChar char="•"/>
              <a:defRPr/>
            </a:lvl1pPr>
            <a:lvl2pPr marL="914400" lvl="1" indent="-342900" algn="l" rtl="0">
              <a:lnSpc>
                <a:spcPct val="100000"/>
              </a:lnSpc>
              <a:spcBef>
                <a:spcPts val="250"/>
              </a:spcBef>
              <a:spcAft>
                <a:spcPts val="0"/>
              </a:spcAft>
              <a:buSzPts val="1800"/>
              <a:buChar char="•"/>
              <a:defRPr/>
            </a:lvl2pPr>
            <a:lvl3pPr marL="1371600" lvl="2" indent="-342900" algn="l" rtl="0">
              <a:lnSpc>
                <a:spcPct val="100000"/>
              </a:lnSpc>
              <a:spcBef>
                <a:spcPts val="250"/>
              </a:spcBef>
              <a:spcAft>
                <a:spcPts val="0"/>
              </a:spcAft>
              <a:buSzPts val="1800"/>
              <a:buChar char="•"/>
              <a:defRPr/>
            </a:lvl3pPr>
            <a:lvl4pPr marL="1828800" lvl="3" indent="-342900" algn="l" rtl="0">
              <a:lnSpc>
                <a:spcPct val="100000"/>
              </a:lnSpc>
              <a:spcBef>
                <a:spcPts val="250"/>
              </a:spcBef>
              <a:spcAft>
                <a:spcPts val="0"/>
              </a:spcAft>
              <a:buSzPts val="1800"/>
              <a:buChar char="•"/>
              <a:defRPr/>
            </a:lvl4pPr>
            <a:lvl5pPr marL="2286000" lvl="4" indent="-342900" algn="l" rtl="0">
              <a:lnSpc>
                <a:spcPct val="100000"/>
              </a:lnSpc>
              <a:spcBef>
                <a:spcPts val="250"/>
              </a:spcBef>
              <a:spcAft>
                <a:spcPts val="0"/>
              </a:spcAft>
              <a:buSzPts val="1800"/>
              <a:buChar char="•"/>
              <a:defRPr/>
            </a:lvl5pPr>
            <a:lvl6pPr marL="2743200" lvl="5" indent="-342900" algn="l" rtl="0">
              <a:lnSpc>
                <a:spcPct val="90000"/>
              </a:lnSpc>
              <a:spcBef>
                <a:spcPts val="250"/>
              </a:spcBef>
              <a:spcAft>
                <a:spcPts val="0"/>
              </a:spcAft>
              <a:buSzPts val="1800"/>
              <a:buChar char="●"/>
              <a:defRPr/>
            </a:lvl6pPr>
            <a:lvl7pPr marL="3200400" lvl="6" indent="-342900" algn="l" rtl="0">
              <a:lnSpc>
                <a:spcPct val="90000"/>
              </a:lnSpc>
              <a:spcBef>
                <a:spcPts val="250"/>
              </a:spcBef>
              <a:spcAft>
                <a:spcPts val="0"/>
              </a:spcAft>
              <a:buSzPts val="1800"/>
              <a:buChar char="●"/>
              <a:defRPr/>
            </a:lvl7pPr>
            <a:lvl8pPr marL="3657600" lvl="7" indent="-342900" algn="l" rtl="0">
              <a:lnSpc>
                <a:spcPct val="90000"/>
              </a:lnSpc>
              <a:spcBef>
                <a:spcPts val="250"/>
              </a:spcBef>
              <a:spcAft>
                <a:spcPts val="0"/>
              </a:spcAft>
              <a:buSzPts val="1800"/>
              <a:buChar char="●"/>
              <a:defRPr/>
            </a:lvl8pPr>
            <a:lvl9pPr marL="4114800" lvl="8" indent="-342900" algn="l" rtl="0">
              <a:lnSpc>
                <a:spcPct val="90000"/>
              </a:lnSpc>
              <a:spcBef>
                <a:spcPts val="250"/>
              </a:spcBef>
              <a:spcAft>
                <a:spcPts val="250"/>
              </a:spcAft>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2_Research presention no title two content">
  <p:cSld name="2_Research presention no title two content">
    <p:spTree>
      <p:nvGrpSpPr>
        <p:cNvPr id="1" name="Shape 159"/>
        <p:cNvGrpSpPr/>
        <p:nvPr/>
      </p:nvGrpSpPr>
      <p:grpSpPr>
        <a:xfrm>
          <a:off x="0" y="0"/>
          <a:ext cx="0" cy="0"/>
          <a:chOff x="0" y="0"/>
          <a:chExt cx="0" cy="0"/>
        </a:xfrm>
      </p:grpSpPr>
      <p:sp>
        <p:nvSpPr>
          <p:cNvPr id="160" name="Google Shape;160;p28"/>
          <p:cNvSpPr txBox="1">
            <a:spLocks noGrp="1"/>
          </p:cNvSpPr>
          <p:nvPr>
            <p:ph type="dt" idx="10"/>
          </p:nvPr>
        </p:nvSpPr>
        <p:spPr>
          <a:xfrm>
            <a:off x="196849"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1" name="Google Shape;161;p28"/>
          <p:cNvSpPr txBox="1">
            <a:spLocks noGrp="1"/>
          </p:cNvSpPr>
          <p:nvPr>
            <p:ph type="ftr" idx="11"/>
          </p:nvPr>
        </p:nvSpPr>
        <p:spPr>
          <a:xfrm>
            <a:off x="2901951" y="6356350"/>
            <a:ext cx="44337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pic>
        <p:nvPicPr>
          <p:cNvPr id="162" name="Google Shape;162;p28" descr="Logo&#10;&#10;Description automatically generated"/>
          <p:cNvPicPr preferRelativeResize="0"/>
          <p:nvPr/>
        </p:nvPicPr>
        <p:blipFill rotWithShape="1">
          <a:blip r:embed="rId2">
            <a:alphaModFix/>
          </a:blip>
          <a:srcRect/>
          <a:stretch/>
        </p:blipFill>
        <p:spPr>
          <a:xfrm>
            <a:off x="7975601" y="6356350"/>
            <a:ext cx="992490" cy="273844"/>
          </a:xfrm>
          <a:prstGeom prst="rect">
            <a:avLst/>
          </a:prstGeom>
          <a:noFill/>
          <a:ln>
            <a:noFill/>
          </a:ln>
        </p:spPr>
      </p:pic>
      <p:sp>
        <p:nvSpPr>
          <p:cNvPr id="163" name="Google Shape;163;p28"/>
          <p:cNvSpPr txBox="1">
            <a:spLocks noGrp="1"/>
          </p:cNvSpPr>
          <p:nvPr>
            <p:ph type="body" idx="1"/>
          </p:nvPr>
        </p:nvSpPr>
        <p:spPr>
          <a:xfrm>
            <a:off x="457200" y="228600"/>
            <a:ext cx="4800600" cy="5948400"/>
          </a:xfrm>
          <a:prstGeom prst="rect">
            <a:avLst/>
          </a:prstGeom>
          <a:noFill/>
          <a:ln>
            <a:noFill/>
          </a:ln>
        </p:spPr>
        <p:txBody>
          <a:bodyPr spcFirstLastPara="1" wrap="square" lIns="91425" tIns="45700" rIns="91425" bIns="45700" anchor="ctr" anchorCtr="0">
            <a:normAutofit/>
          </a:bodyPr>
          <a:lstStyle>
            <a:lvl1pPr marL="457200" lvl="0" indent="-342900" algn="l" rtl="0">
              <a:lnSpc>
                <a:spcPct val="100000"/>
              </a:lnSpc>
              <a:spcBef>
                <a:spcPts val="1200"/>
              </a:spcBef>
              <a:spcAft>
                <a:spcPts val="0"/>
              </a:spcAft>
              <a:buSzPts val="1800"/>
              <a:buChar char="•"/>
              <a:defRPr/>
            </a:lvl1pPr>
            <a:lvl2pPr marL="914400" lvl="1" indent="-342900" algn="l" rtl="0">
              <a:lnSpc>
                <a:spcPct val="100000"/>
              </a:lnSpc>
              <a:spcBef>
                <a:spcPts val="250"/>
              </a:spcBef>
              <a:spcAft>
                <a:spcPts val="0"/>
              </a:spcAft>
              <a:buSzPts val="1800"/>
              <a:buChar char="•"/>
              <a:defRPr/>
            </a:lvl2pPr>
            <a:lvl3pPr marL="1371600" lvl="2" indent="-342900" algn="l" rtl="0">
              <a:lnSpc>
                <a:spcPct val="100000"/>
              </a:lnSpc>
              <a:spcBef>
                <a:spcPts val="250"/>
              </a:spcBef>
              <a:spcAft>
                <a:spcPts val="0"/>
              </a:spcAft>
              <a:buSzPts val="1800"/>
              <a:buChar char="•"/>
              <a:defRPr/>
            </a:lvl3pPr>
            <a:lvl4pPr marL="1828800" lvl="3" indent="-342900" algn="l" rtl="0">
              <a:lnSpc>
                <a:spcPct val="100000"/>
              </a:lnSpc>
              <a:spcBef>
                <a:spcPts val="250"/>
              </a:spcBef>
              <a:spcAft>
                <a:spcPts val="0"/>
              </a:spcAft>
              <a:buSzPts val="1800"/>
              <a:buChar char="•"/>
              <a:defRPr/>
            </a:lvl4pPr>
            <a:lvl5pPr marL="2286000" lvl="4" indent="-342900" algn="l" rtl="0">
              <a:lnSpc>
                <a:spcPct val="100000"/>
              </a:lnSpc>
              <a:spcBef>
                <a:spcPts val="250"/>
              </a:spcBef>
              <a:spcAft>
                <a:spcPts val="0"/>
              </a:spcAft>
              <a:buSzPts val="1800"/>
              <a:buChar char="•"/>
              <a:defRPr/>
            </a:lvl5pPr>
            <a:lvl6pPr marL="2743200" lvl="5" indent="-342900" algn="l" rtl="0">
              <a:lnSpc>
                <a:spcPct val="90000"/>
              </a:lnSpc>
              <a:spcBef>
                <a:spcPts val="250"/>
              </a:spcBef>
              <a:spcAft>
                <a:spcPts val="0"/>
              </a:spcAft>
              <a:buSzPts val="1800"/>
              <a:buChar char="●"/>
              <a:defRPr/>
            </a:lvl6pPr>
            <a:lvl7pPr marL="3200400" lvl="6" indent="-342900" algn="l" rtl="0">
              <a:lnSpc>
                <a:spcPct val="90000"/>
              </a:lnSpc>
              <a:spcBef>
                <a:spcPts val="250"/>
              </a:spcBef>
              <a:spcAft>
                <a:spcPts val="0"/>
              </a:spcAft>
              <a:buSzPts val="1800"/>
              <a:buChar char="●"/>
              <a:defRPr/>
            </a:lvl7pPr>
            <a:lvl8pPr marL="3657600" lvl="7" indent="-342900" algn="l" rtl="0">
              <a:lnSpc>
                <a:spcPct val="90000"/>
              </a:lnSpc>
              <a:spcBef>
                <a:spcPts val="250"/>
              </a:spcBef>
              <a:spcAft>
                <a:spcPts val="0"/>
              </a:spcAft>
              <a:buSzPts val="1800"/>
              <a:buChar char="●"/>
              <a:defRPr/>
            </a:lvl8pPr>
            <a:lvl9pPr marL="4114800" lvl="8" indent="-342900" algn="l" rtl="0">
              <a:lnSpc>
                <a:spcPct val="90000"/>
              </a:lnSpc>
              <a:spcBef>
                <a:spcPts val="250"/>
              </a:spcBef>
              <a:spcAft>
                <a:spcPts val="250"/>
              </a:spcAft>
              <a:buSzPts val="1800"/>
              <a:buChar char="●"/>
              <a:defRPr/>
            </a:lvl9pPr>
          </a:lstStyle>
          <a:p>
            <a:endParaRPr/>
          </a:p>
        </p:txBody>
      </p:sp>
      <p:sp>
        <p:nvSpPr>
          <p:cNvPr id="164" name="Google Shape;164;p28"/>
          <p:cNvSpPr txBox="1">
            <a:spLocks noGrp="1"/>
          </p:cNvSpPr>
          <p:nvPr>
            <p:ph type="body" idx="2"/>
          </p:nvPr>
        </p:nvSpPr>
        <p:spPr>
          <a:xfrm>
            <a:off x="5600700" y="228600"/>
            <a:ext cx="3086100" cy="5948400"/>
          </a:xfrm>
          <a:prstGeom prst="rect">
            <a:avLst/>
          </a:prstGeom>
          <a:noFill/>
          <a:ln>
            <a:noFill/>
          </a:ln>
        </p:spPr>
        <p:txBody>
          <a:bodyPr spcFirstLastPara="1" wrap="square" lIns="91425" tIns="45700" rIns="91425" bIns="45700" anchor="ctr" anchorCtr="0">
            <a:normAutofit/>
          </a:bodyPr>
          <a:lstStyle>
            <a:lvl1pPr marL="457200" lvl="0" indent="-342900" algn="l" rtl="0">
              <a:lnSpc>
                <a:spcPct val="100000"/>
              </a:lnSpc>
              <a:spcBef>
                <a:spcPts val="1200"/>
              </a:spcBef>
              <a:spcAft>
                <a:spcPts val="0"/>
              </a:spcAft>
              <a:buSzPts val="1800"/>
              <a:buChar char="•"/>
              <a:defRPr/>
            </a:lvl1pPr>
            <a:lvl2pPr marL="914400" lvl="1" indent="-342900" algn="l" rtl="0">
              <a:lnSpc>
                <a:spcPct val="100000"/>
              </a:lnSpc>
              <a:spcBef>
                <a:spcPts val="250"/>
              </a:spcBef>
              <a:spcAft>
                <a:spcPts val="0"/>
              </a:spcAft>
              <a:buSzPts val="1800"/>
              <a:buChar char="•"/>
              <a:defRPr/>
            </a:lvl2pPr>
            <a:lvl3pPr marL="1371600" lvl="2" indent="-342900" algn="l" rtl="0">
              <a:lnSpc>
                <a:spcPct val="100000"/>
              </a:lnSpc>
              <a:spcBef>
                <a:spcPts val="250"/>
              </a:spcBef>
              <a:spcAft>
                <a:spcPts val="0"/>
              </a:spcAft>
              <a:buSzPts val="1800"/>
              <a:buChar char="•"/>
              <a:defRPr/>
            </a:lvl3pPr>
            <a:lvl4pPr marL="1828800" lvl="3" indent="-342900" algn="l" rtl="0">
              <a:lnSpc>
                <a:spcPct val="100000"/>
              </a:lnSpc>
              <a:spcBef>
                <a:spcPts val="250"/>
              </a:spcBef>
              <a:spcAft>
                <a:spcPts val="0"/>
              </a:spcAft>
              <a:buSzPts val="1800"/>
              <a:buChar char="•"/>
              <a:defRPr/>
            </a:lvl4pPr>
            <a:lvl5pPr marL="2286000" lvl="4" indent="-342900" algn="l" rtl="0">
              <a:lnSpc>
                <a:spcPct val="100000"/>
              </a:lnSpc>
              <a:spcBef>
                <a:spcPts val="250"/>
              </a:spcBef>
              <a:spcAft>
                <a:spcPts val="0"/>
              </a:spcAft>
              <a:buSzPts val="1800"/>
              <a:buChar char="•"/>
              <a:defRPr/>
            </a:lvl5pPr>
            <a:lvl6pPr marL="2743200" lvl="5" indent="-342900" algn="l" rtl="0">
              <a:lnSpc>
                <a:spcPct val="90000"/>
              </a:lnSpc>
              <a:spcBef>
                <a:spcPts val="250"/>
              </a:spcBef>
              <a:spcAft>
                <a:spcPts val="0"/>
              </a:spcAft>
              <a:buSzPts val="1800"/>
              <a:buChar char="●"/>
              <a:defRPr/>
            </a:lvl6pPr>
            <a:lvl7pPr marL="3200400" lvl="6" indent="-342900" algn="l" rtl="0">
              <a:lnSpc>
                <a:spcPct val="90000"/>
              </a:lnSpc>
              <a:spcBef>
                <a:spcPts val="250"/>
              </a:spcBef>
              <a:spcAft>
                <a:spcPts val="0"/>
              </a:spcAft>
              <a:buSzPts val="1800"/>
              <a:buChar char="●"/>
              <a:defRPr/>
            </a:lvl7pPr>
            <a:lvl8pPr marL="3657600" lvl="7" indent="-342900" algn="l" rtl="0">
              <a:lnSpc>
                <a:spcPct val="90000"/>
              </a:lnSpc>
              <a:spcBef>
                <a:spcPts val="250"/>
              </a:spcBef>
              <a:spcAft>
                <a:spcPts val="0"/>
              </a:spcAft>
              <a:buSzPts val="1800"/>
              <a:buChar char="●"/>
              <a:defRPr/>
            </a:lvl8pPr>
            <a:lvl9pPr marL="4114800" lvl="8" indent="-342900" algn="l" rtl="0">
              <a:lnSpc>
                <a:spcPct val="90000"/>
              </a:lnSpc>
              <a:spcBef>
                <a:spcPts val="250"/>
              </a:spcBef>
              <a:spcAft>
                <a:spcPts val="250"/>
              </a:spcAft>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65"/>
        <p:cNvGrpSpPr/>
        <p:nvPr/>
      </p:nvGrpSpPr>
      <p:grpSpPr>
        <a:xfrm>
          <a:off x="0" y="0"/>
          <a:ext cx="0" cy="0"/>
          <a:chOff x="0" y="0"/>
          <a:chExt cx="0" cy="0"/>
        </a:xfrm>
      </p:grpSpPr>
      <p:sp>
        <p:nvSpPr>
          <p:cNvPr id="166" name="Google Shape;166;p29"/>
          <p:cNvSpPr txBox="1">
            <a:spLocks noGrp="1"/>
          </p:cNvSpPr>
          <p:nvPr>
            <p:ph type="dt" idx="10"/>
          </p:nvPr>
        </p:nvSpPr>
        <p:spPr>
          <a:xfrm>
            <a:off x="196849"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7" name="Google Shape;167;p29"/>
          <p:cNvSpPr txBox="1">
            <a:spLocks noGrp="1"/>
          </p:cNvSpPr>
          <p:nvPr>
            <p:ph type="ftr" idx="11"/>
          </p:nvPr>
        </p:nvSpPr>
        <p:spPr>
          <a:xfrm>
            <a:off x="2901951" y="6356350"/>
            <a:ext cx="44337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lank w/ Logo">
  <p:cSld name="Blank w/ Logo">
    <p:spTree>
      <p:nvGrpSpPr>
        <p:cNvPr id="1" name="Shape 168"/>
        <p:cNvGrpSpPr/>
        <p:nvPr/>
      </p:nvGrpSpPr>
      <p:grpSpPr>
        <a:xfrm>
          <a:off x="0" y="0"/>
          <a:ext cx="0" cy="0"/>
          <a:chOff x="0" y="0"/>
          <a:chExt cx="0" cy="0"/>
        </a:xfrm>
      </p:grpSpPr>
      <p:sp>
        <p:nvSpPr>
          <p:cNvPr id="169" name="Google Shape;169;p30"/>
          <p:cNvSpPr txBox="1">
            <a:spLocks noGrp="1"/>
          </p:cNvSpPr>
          <p:nvPr>
            <p:ph type="dt" idx="10"/>
          </p:nvPr>
        </p:nvSpPr>
        <p:spPr>
          <a:xfrm>
            <a:off x="196849"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0" name="Google Shape;170;p30"/>
          <p:cNvSpPr txBox="1">
            <a:spLocks noGrp="1"/>
          </p:cNvSpPr>
          <p:nvPr>
            <p:ph type="ftr" idx="11"/>
          </p:nvPr>
        </p:nvSpPr>
        <p:spPr>
          <a:xfrm>
            <a:off x="2901951" y="6356350"/>
            <a:ext cx="44337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pic>
        <p:nvPicPr>
          <p:cNvPr id="171" name="Google Shape;171;p30" descr="Logo&#10;&#10;Description automatically generated"/>
          <p:cNvPicPr preferRelativeResize="0"/>
          <p:nvPr/>
        </p:nvPicPr>
        <p:blipFill rotWithShape="1">
          <a:blip r:embed="rId2">
            <a:alphaModFix/>
          </a:blip>
          <a:srcRect/>
          <a:stretch/>
        </p:blipFill>
        <p:spPr>
          <a:xfrm>
            <a:off x="7975601" y="6356350"/>
            <a:ext cx="992490" cy="273844"/>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2"/>
        <p:cNvGrpSpPr/>
        <p:nvPr/>
      </p:nvGrpSpPr>
      <p:grpSpPr>
        <a:xfrm>
          <a:off x="0" y="0"/>
          <a:ext cx="0" cy="0"/>
          <a:chOff x="0" y="0"/>
          <a:chExt cx="0" cy="0"/>
        </a:xfrm>
      </p:grpSpPr>
      <p:sp>
        <p:nvSpPr>
          <p:cNvPr id="173" name="Google Shape;173;p31"/>
          <p:cNvSpPr txBox="1">
            <a:spLocks noGrp="1"/>
          </p:cNvSpPr>
          <p:nvPr>
            <p:ph type="title"/>
          </p:nvPr>
        </p:nvSpPr>
        <p:spPr>
          <a:xfrm>
            <a:off x="192024" y="1143000"/>
            <a:ext cx="2126100" cy="23775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chemeClr val="accent1"/>
              </a:buClr>
              <a:buSzPts val="3600"/>
              <a:buFont typeface="Calibri"/>
              <a:buNone/>
              <a:defRPr sz="36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4" name="Google Shape;174;p31"/>
          <p:cNvSpPr txBox="1">
            <a:spLocks noGrp="1"/>
          </p:cNvSpPr>
          <p:nvPr>
            <p:ph type="body" idx="1"/>
          </p:nvPr>
        </p:nvSpPr>
        <p:spPr>
          <a:xfrm>
            <a:off x="2900934" y="868680"/>
            <a:ext cx="5486400" cy="5120700"/>
          </a:xfrm>
          <a:prstGeom prst="rect">
            <a:avLst/>
          </a:prstGeom>
          <a:noFill/>
          <a:ln>
            <a:noFill/>
          </a:ln>
        </p:spPr>
        <p:txBody>
          <a:bodyPr spcFirstLastPara="1" wrap="square" lIns="91425" tIns="45700" rIns="91425" bIns="45700" anchor="ctr" anchorCtr="0">
            <a:normAutofit/>
          </a:bodyPr>
          <a:lstStyle>
            <a:lvl1pPr marL="457200" lvl="0" indent="-406400" algn="l" rtl="0">
              <a:lnSpc>
                <a:spcPct val="100000"/>
              </a:lnSpc>
              <a:spcBef>
                <a:spcPts val="1200"/>
              </a:spcBef>
              <a:spcAft>
                <a:spcPts val="0"/>
              </a:spcAft>
              <a:buSzPts val="2800"/>
              <a:buChar char="•"/>
              <a:defRPr sz="2800"/>
            </a:lvl1pPr>
            <a:lvl2pPr marL="914400" lvl="1" indent="-381000" algn="l" rtl="0">
              <a:lnSpc>
                <a:spcPct val="100000"/>
              </a:lnSpc>
              <a:spcBef>
                <a:spcPts val="250"/>
              </a:spcBef>
              <a:spcAft>
                <a:spcPts val="0"/>
              </a:spcAft>
              <a:buSzPts val="2400"/>
              <a:buChar char="•"/>
              <a:defRPr sz="2400"/>
            </a:lvl2pPr>
            <a:lvl3pPr marL="1371600" lvl="2" indent="-355600" algn="l" rtl="0">
              <a:lnSpc>
                <a:spcPct val="100000"/>
              </a:lnSpc>
              <a:spcBef>
                <a:spcPts val="250"/>
              </a:spcBef>
              <a:spcAft>
                <a:spcPts val="0"/>
              </a:spcAft>
              <a:buSzPts val="2000"/>
              <a:buChar char="•"/>
              <a:defRPr sz="2000"/>
            </a:lvl3pPr>
            <a:lvl4pPr marL="1828800" lvl="3" indent="-355600" algn="l" rtl="0">
              <a:lnSpc>
                <a:spcPct val="100000"/>
              </a:lnSpc>
              <a:spcBef>
                <a:spcPts val="250"/>
              </a:spcBef>
              <a:spcAft>
                <a:spcPts val="0"/>
              </a:spcAft>
              <a:buSzPts val="2000"/>
              <a:buChar char="•"/>
              <a:defRPr sz="2000"/>
            </a:lvl4pPr>
            <a:lvl5pPr marL="2286000" lvl="4" indent="-355600" algn="l" rtl="0">
              <a:lnSpc>
                <a:spcPct val="100000"/>
              </a:lnSpc>
              <a:spcBef>
                <a:spcPts val="250"/>
              </a:spcBef>
              <a:spcAft>
                <a:spcPts val="0"/>
              </a:spcAft>
              <a:buSzPts val="2000"/>
              <a:buChar char="•"/>
              <a:defRPr sz="2000"/>
            </a:lvl5pPr>
            <a:lvl6pPr marL="2743200" lvl="5" indent="-317500" algn="l" rtl="0">
              <a:lnSpc>
                <a:spcPct val="90000"/>
              </a:lnSpc>
              <a:spcBef>
                <a:spcPts val="250"/>
              </a:spcBef>
              <a:spcAft>
                <a:spcPts val="0"/>
              </a:spcAft>
              <a:buSzPts val="1400"/>
              <a:buChar char="●"/>
              <a:defRPr sz="1400"/>
            </a:lvl6pPr>
            <a:lvl7pPr marL="3200400" lvl="6" indent="-317500" algn="l" rtl="0">
              <a:lnSpc>
                <a:spcPct val="90000"/>
              </a:lnSpc>
              <a:spcBef>
                <a:spcPts val="250"/>
              </a:spcBef>
              <a:spcAft>
                <a:spcPts val="0"/>
              </a:spcAft>
              <a:buSzPts val="1400"/>
              <a:buChar char="●"/>
              <a:defRPr sz="1400"/>
            </a:lvl7pPr>
            <a:lvl8pPr marL="3657600" lvl="7" indent="-317500" algn="l" rtl="0">
              <a:lnSpc>
                <a:spcPct val="90000"/>
              </a:lnSpc>
              <a:spcBef>
                <a:spcPts val="250"/>
              </a:spcBef>
              <a:spcAft>
                <a:spcPts val="0"/>
              </a:spcAft>
              <a:buSzPts val="1400"/>
              <a:buChar char="●"/>
              <a:defRPr sz="1400"/>
            </a:lvl8pPr>
            <a:lvl9pPr marL="4114800" lvl="8" indent="-317500" algn="l" rtl="0">
              <a:lnSpc>
                <a:spcPct val="90000"/>
              </a:lnSpc>
              <a:spcBef>
                <a:spcPts val="250"/>
              </a:spcBef>
              <a:spcAft>
                <a:spcPts val="250"/>
              </a:spcAft>
              <a:buSzPts val="1400"/>
              <a:buChar char="●"/>
              <a:defRPr sz="1400"/>
            </a:lvl9pPr>
          </a:lstStyle>
          <a:p>
            <a:endParaRPr/>
          </a:p>
        </p:txBody>
      </p:sp>
      <p:sp>
        <p:nvSpPr>
          <p:cNvPr id="175" name="Google Shape;175;p31"/>
          <p:cNvSpPr txBox="1">
            <a:spLocks noGrp="1"/>
          </p:cNvSpPr>
          <p:nvPr>
            <p:ph type="body" idx="2"/>
          </p:nvPr>
        </p:nvSpPr>
        <p:spPr>
          <a:xfrm>
            <a:off x="192024" y="3494176"/>
            <a:ext cx="2126100" cy="23220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1200"/>
              </a:spcBef>
              <a:spcAft>
                <a:spcPts val="0"/>
              </a:spcAft>
              <a:buSzPts val="2800"/>
              <a:buNone/>
              <a:defRPr sz="2800">
                <a:solidFill>
                  <a:schemeClr val="accent3"/>
                </a:solidFill>
              </a:defRPr>
            </a:lvl1pPr>
            <a:lvl2pPr marL="914400" lvl="1" indent="-228600" algn="l" rtl="0">
              <a:lnSpc>
                <a:spcPct val="100000"/>
              </a:lnSpc>
              <a:spcBef>
                <a:spcPts val="250"/>
              </a:spcBef>
              <a:spcAft>
                <a:spcPts val="0"/>
              </a:spcAft>
              <a:buSzPts val="1200"/>
              <a:buNone/>
              <a:defRPr sz="1200"/>
            </a:lvl2pPr>
            <a:lvl3pPr marL="1371600" lvl="2" indent="-228600" algn="l" rtl="0">
              <a:lnSpc>
                <a:spcPct val="100000"/>
              </a:lnSpc>
              <a:spcBef>
                <a:spcPts val="250"/>
              </a:spcBef>
              <a:spcAft>
                <a:spcPts val="0"/>
              </a:spcAft>
              <a:buSzPts val="1000"/>
              <a:buNone/>
              <a:defRPr sz="1000"/>
            </a:lvl3pPr>
            <a:lvl4pPr marL="1828800" lvl="3" indent="-228600" algn="l" rtl="0">
              <a:lnSpc>
                <a:spcPct val="100000"/>
              </a:lnSpc>
              <a:spcBef>
                <a:spcPts val="250"/>
              </a:spcBef>
              <a:spcAft>
                <a:spcPts val="0"/>
              </a:spcAft>
              <a:buSzPts val="900"/>
              <a:buNone/>
              <a:defRPr sz="900"/>
            </a:lvl4pPr>
            <a:lvl5pPr marL="2286000" lvl="4" indent="-228600" algn="l" rtl="0">
              <a:lnSpc>
                <a:spcPct val="100000"/>
              </a:lnSpc>
              <a:spcBef>
                <a:spcPts val="250"/>
              </a:spcBef>
              <a:spcAft>
                <a:spcPts val="0"/>
              </a:spcAft>
              <a:buSzPts val="900"/>
              <a:buNone/>
              <a:defRPr sz="900"/>
            </a:lvl5pPr>
            <a:lvl6pPr marL="2743200" lvl="5" indent="-228600" algn="l" rtl="0">
              <a:lnSpc>
                <a:spcPct val="90000"/>
              </a:lnSpc>
              <a:spcBef>
                <a:spcPts val="250"/>
              </a:spcBef>
              <a:spcAft>
                <a:spcPts val="0"/>
              </a:spcAft>
              <a:buSzPts val="900"/>
              <a:buNone/>
              <a:defRPr sz="900"/>
            </a:lvl6pPr>
            <a:lvl7pPr marL="3200400" lvl="6" indent="-228600" algn="l" rtl="0">
              <a:lnSpc>
                <a:spcPct val="90000"/>
              </a:lnSpc>
              <a:spcBef>
                <a:spcPts val="250"/>
              </a:spcBef>
              <a:spcAft>
                <a:spcPts val="0"/>
              </a:spcAft>
              <a:buSzPts val="900"/>
              <a:buNone/>
              <a:defRPr sz="900"/>
            </a:lvl7pPr>
            <a:lvl8pPr marL="3657600" lvl="7" indent="-228600" algn="l" rtl="0">
              <a:lnSpc>
                <a:spcPct val="90000"/>
              </a:lnSpc>
              <a:spcBef>
                <a:spcPts val="250"/>
              </a:spcBef>
              <a:spcAft>
                <a:spcPts val="0"/>
              </a:spcAft>
              <a:buSzPts val="900"/>
              <a:buNone/>
              <a:defRPr sz="900"/>
            </a:lvl8pPr>
            <a:lvl9pPr marL="4114800" lvl="8" indent="-228600" algn="l" rtl="0">
              <a:lnSpc>
                <a:spcPct val="90000"/>
              </a:lnSpc>
              <a:spcBef>
                <a:spcPts val="250"/>
              </a:spcBef>
              <a:spcAft>
                <a:spcPts val="250"/>
              </a:spcAft>
              <a:buSzPts val="900"/>
              <a:buNone/>
              <a:defRPr sz="900"/>
            </a:lvl9pPr>
          </a:lstStyle>
          <a:p>
            <a:endParaRPr/>
          </a:p>
        </p:txBody>
      </p:sp>
      <p:sp>
        <p:nvSpPr>
          <p:cNvPr id="176" name="Google Shape;176;p31"/>
          <p:cNvSpPr txBox="1">
            <a:spLocks noGrp="1"/>
          </p:cNvSpPr>
          <p:nvPr>
            <p:ph type="dt" idx="10"/>
          </p:nvPr>
        </p:nvSpPr>
        <p:spPr>
          <a:xfrm>
            <a:off x="196849"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7" name="Google Shape;177;p31"/>
          <p:cNvSpPr txBox="1">
            <a:spLocks noGrp="1"/>
          </p:cNvSpPr>
          <p:nvPr>
            <p:ph type="ftr" idx="11"/>
          </p:nvPr>
        </p:nvSpPr>
        <p:spPr>
          <a:xfrm>
            <a:off x="2901951" y="6356350"/>
            <a:ext cx="44337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 Content with Caption">
  <p:cSld name="2 Content with Caption">
    <p:spTree>
      <p:nvGrpSpPr>
        <p:cNvPr id="1" name="Shape 178"/>
        <p:cNvGrpSpPr/>
        <p:nvPr/>
      </p:nvGrpSpPr>
      <p:grpSpPr>
        <a:xfrm>
          <a:off x="0" y="0"/>
          <a:ext cx="0" cy="0"/>
          <a:chOff x="0" y="0"/>
          <a:chExt cx="0" cy="0"/>
        </a:xfrm>
      </p:grpSpPr>
      <p:sp>
        <p:nvSpPr>
          <p:cNvPr id="179" name="Google Shape;179;p32"/>
          <p:cNvSpPr txBox="1">
            <a:spLocks noGrp="1"/>
          </p:cNvSpPr>
          <p:nvPr>
            <p:ph type="title"/>
          </p:nvPr>
        </p:nvSpPr>
        <p:spPr>
          <a:xfrm>
            <a:off x="192024" y="1143000"/>
            <a:ext cx="2126100" cy="23775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chemeClr val="accent1"/>
              </a:buClr>
              <a:buSzPts val="3600"/>
              <a:buFont typeface="Calibri"/>
              <a:buNone/>
              <a:defRPr sz="36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0" name="Google Shape;180;p32"/>
          <p:cNvSpPr txBox="1">
            <a:spLocks noGrp="1"/>
          </p:cNvSpPr>
          <p:nvPr>
            <p:ph type="body" idx="1"/>
          </p:nvPr>
        </p:nvSpPr>
        <p:spPr>
          <a:xfrm>
            <a:off x="192024" y="3494176"/>
            <a:ext cx="2126100" cy="23220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1200"/>
              </a:spcBef>
              <a:spcAft>
                <a:spcPts val="0"/>
              </a:spcAft>
              <a:buSzPts val="2800"/>
              <a:buNone/>
              <a:defRPr sz="2800">
                <a:solidFill>
                  <a:schemeClr val="dk2"/>
                </a:solidFill>
              </a:defRPr>
            </a:lvl1pPr>
            <a:lvl2pPr marL="914400" lvl="1" indent="-228600" algn="l" rtl="0">
              <a:lnSpc>
                <a:spcPct val="100000"/>
              </a:lnSpc>
              <a:spcBef>
                <a:spcPts val="250"/>
              </a:spcBef>
              <a:spcAft>
                <a:spcPts val="0"/>
              </a:spcAft>
              <a:buSzPts val="1200"/>
              <a:buNone/>
              <a:defRPr sz="1200"/>
            </a:lvl2pPr>
            <a:lvl3pPr marL="1371600" lvl="2" indent="-228600" algn="l" rtl="0">
              <a:lnSpc>
                <a:spcPct val="100000"/>
              </a:lnSpc>
              <a:spcBef>
                <a:spcPts val="250"/>
              </a:spcBef>
              <a:spcAft>
                <a:spcPts val="0"/>
              </a:spcAft>
              <a:buSzPts val="1000"/>
              <a:buNone/>
              <a:defRPr sz="1000"/>
            </a:lvl3pPr>
            <a:lvl4pPr marL="1828800" lvl="3" indent="-228600" algn="l" rtl="0">
              <a:lnSpc>
                <a:spcPct val="100000"/>
              </a:lnSpc>
              <a:spcBef>
                <a:spcPts val="250"/>
              </a:spcBef>
              <a:spcAft>
                <a:spcPts val="0"/>
              </a:spcAft>
              <a:buSzPts val="900"/>
              <a:buNone/>
              <a:defRPr sz="900"/>
            </a:lvl4pPr>
            <a:lvl5pPr marL="2286000" lvl="4" indent="-228600" algn="l" rtl="0">
              <a:lnSpc>
                <a:spcPct val="100000"/>
              </a:lnSpc>
              <a:spcBef>
                <a:spcPts val="250"/>
              </a:spcBef>
              <a:spcAft>
                <a:spcPts val="0"/>
              </a:spcAft>
              <a:buSzPts val="900"/>
              <a:buNone/>
              <a:defRPr sz="900"/>
            </a:lvl5pPr>
            <a:lvl6pPr marL="2743200" lvl="5" indent="-228600" algn="l" rtl="0">
              <a:lnSpc>
                <a:spcPct val="90000"/>
              </a:lnSpc>
              <a:spcBef>
                <a:spcPts val="250"/>
              </a:spcBef>
              <a:spcAft>
                <a:spcPts val="0"/>
              </a:spcAft>
              <a:buSzPts val="900"/>
              <a:buNone/>
              <a:defRPr sz="900"/>
            </a:lvl6pPr>
            <a:lvl7pPr marL="3200400" lvl="6" indent="-228600" algn="l" rtl="0">
              <a:lnSpc>
                <a:spcPct val="90000"/>
              </a:lnSpc>
              <a:spcBef>
                <a:spcPts val="250"/>
              </a:spcBef>
              <a:spcAft>
                <a:spcPts val="0"/>
              </a:spcAft>
              <a:buSzPts val="900"/>
              <a:buNone/>
              <a:defRPr sz="900"/>
            </a:lvl7pPr>
            <a:lvl8pPr marL="3657600" lvl="7" indent="-228600" algn="l" rtl="0">
              <a:lnSpc>
                <a:spcPct val="90000"/>
              </a:lnSpc>
              <a:spcBef>
                <a:spcPts val="250"/>
              </a:spcBef>
              <a:spcAft>
                <a:spcPts val="0"/>
              </a:spcAft>
              <a:buSzPts val="900"/>
              <a:buNone/>
              <a:defRPr sz="900"/>
            </a:lvl8pPr>
            <a:lvl9pPr marL="4114800" lvl="8" indent="-228600" algn="l" rtl="0">
              <a:lnSpc>
                <a:spcPct val="90000"/>
              </a:lnSpc>
              <a:spcBef>
                <a:spcPts val="250"/>
              </a:spcBef>
              <a:spcAft>
                <a:spcPts val="250"/>
              </a:spcAft>
              <a:buSzPts val="900"/>
              <a:buNone/>
              <a:defRPr sz="900"/>
            </a:lvl9pPr>
          </a:lstStyle>
          <a:p>
            <a:endParaRPr/>
          </a:p>
        </p:txBody>
      </p:sp>
      <p:sp>
        <p:nvSpPr>
          <p:cNvPr id="181" name="Google Shape;181;p32"/>
          <p:cNvSpPr txBox="1">
            <a:spLocks noGrp="1"/>
          </p:cNvSpPr>
          <p:nvPr>
            <p:ph type="dt" idx="10"/>
          </p:nvPr>
        </p:nvSpPr>
        <p:spPr>
          <a:xfrm>
            <a:off x="196849"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2" name="Google Shape;182;p32"/>
          <p:cNvSpPr txBox="1">
            <a:spLocks noGrp="1"/>
          </p:cNvSpPr>
          <p:nvPr>
            <p:ph type="ftr" idx="11"/>
          </p:nvPr>
        </p:nvSpPr>
        <p:spPr>
          <a:xfrm>
            <a:off x="2901951" y="6356350"/>
            <a:ext cx="44337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3" name="Google Shape;183;p32"/>
          <p:cNvSpPr txBox="1">
            <a:spLocks noGrp="1"/>
          </p:cNvSpPr>
          <p:nvPr>
            <p:ph type="body" idx="2"/>
          </p:nvPr>
        </p:nvSpPr>
        <p:spPr>
          <a:xfrm>
            <a:off x="2900934" y="868680"/>
            <a:ext cx="2606100" cy="5120700"/>
          </a:xfrm>
          <a:prstGeom prst="rect">
            <a:avLst/>
          </a:prstGeom>
          <a:noFill/>
          <a:ln>
            <a:noFill/>
          </a:ln>
        </p:spPr>
        <p:txBody>
          <a:bodyPr spcFirstLastPara="1" wrap="square" lIns="91425" tIns="45700" rIns="91425" bIns="45700" anchor="ctr" anchorCtr="0">
            <a:normAutofit/>
          </a:bodyPr>
          <a:lstStyle>
            <a:lvl1pPr marL="457200" lvl="0" indent="-406400" algn="l" rtl="0">
              <a:lnSpc>
                <a:spcPct val="100000"/>
              </a:lnSpc>
              <a:spcBef>
                <a:spcPts val="1200"/>
              </a:spcBef>
              <a:spcAft>
                <a:spcPts val="0"/>
              </a:spcAft>
              <a:buSzPts val="2800"/>
              <a:buChar char="•"/>
              <a:defRPr sz="2800"/>
            </a:lvl1pPr>
            <a:lvl2pPr marL="914400" lvl="1" indent="-381000" algn="l" rtl="0">
              <a:lnSpc>
                <a:spcPct val="100000"/>
              </a:lnSpc>
              <a:spcBef>
                <a:spcPts val="250"/>
              </a:spcBef>
              <a:spcAft>
                <a:spcPts val="0"/>
              </a:spcAft>
              <a:buSzPts val="2400"/>
              <a:buChar char="•"/>
              <a:defRPr sz="2400"/>
            </a:lvl2pPr>
            <a:lvl3pPr marL="1371600" lvl="2" indent="-355600" algn="l" rtl="0">
              <a:lnSpc>
                <a:spcPct val="100000"/>
              </a:lnSpc>
              <a:spcBef>
                <a:spcPts val="250"/>
              </a:spcBef>
              <a:spcAft>
                <a:spcPts val="0"/>
              </a:spcAft>
              <a:buSzPts val="2000"/>
              <a:buChar char="•"/>
              <a:defRPr sz="2000"/>
            </a:lvl3pPr>
            <a:lvl4pPr marL="1828800" lvl="3" indent="-355600" algn="l" rtl="0">
              <a:lnSpc>
                <a:spcPct val="100000"/>
              </a:lnSpc>
              <a:spcBef>
                <a:spcPts val="250"/>
              </a:spcBef>
              <a:spcAft>
                <a:spcPts val="0"/>
              </a:spcAft>
              <a:buSzPts val="2000"/>
              <a:buChar char="•"/>
              <a:defRPr sz="2000"/>
            </a:lvl4pPr>
            <a:lvl5pPr marL="2286000" lvl="4" indent="-355600" algn="l" rtl="0">
              <a:lnSpc>
                <a:spcPct val="100000"/>
              </a:lnSpc>
              <a:spcBef>
                <a:spcPts val="250"/>
              </a:spcBef>
              <a:spcAft>
                <a:spcPts val="0"/>
              </a:spcAft>
              <a:buSzPts val="2000"/>
              <a:buChar char="•"/>
              <a:defRPr sz="2000"/>
            </a:lvl5pPr>
            <a:lvl6pPr marL="2743200" lvl="5" indent="-317500" algn="l" rtl="0">
              <a:lnSpc>
                <a:spcPct val="90000"/>
              </a:lnSpc>
              <a:spcBef>
                <a:spcPts val="250"/>
              </a:spcBef>
              <a:spcAft>
                <a:spcPts val="0"/>
              </a:spcAft>
              <a:buSzPts val="1400"/>
              <a:buChar char="●"/>
              <a:defRPr sz="1400"/>
            </a:lvl6pPr>
            <a:lvl7pPr marL="3200400" lvl="6" indent="-317500" algn="l" rtl="0">
              <a:lnSpc>
                <a:spcPct val="90000"/>
              </a:lnSpc>
              <a:spcBef>
                <a:spcPts val="250"/>
              </a:spcBef>
              <a:spcAft>
                <a:spcPts val="0"/>
              </a:spcAft>
              <a:buSzPts val="1400"/>
              <a:buChar char="●"/>
              <a:defRPr sz="1400"/>
            </a:lvl7pPr>
            <a:lvl8pPr marL="3657600" lvl="7" indent="-317500" algn="l" rtl="0">
              <a:lnSpc>
                <a:spcPct val="90000"/>
              </a:lnSpc>
              <a:spcBef>
                <a:spcPts val="250"/>
              </a:spcBef>
              <a:spcAft>
                <a:spcPts val="0"/>
              </a:spcAft>
              <a:buSzPts val="1400"/>
              <a:buChar char="●"/>
              <a:defRPr sz="1400"/>
            </a:lvl8pPr>
            <a:lvl9pPr marL="4114800" lvl="8" indent="-317500" algn="l" rtl="0">
              <a:lnSpc>
                <a:spcPct val="90000"/>
              </a:lnSpc>
              <a:spcBef>
                <a:spcPts val="250"/>
              </a:spcBef>
              <a:spcAft>
                <a:spcPts val="250"/>
              </a:spcAft>
              <a:buSzPts val="1400"/>
              <a:buChar char="●"/>
              <a:defRPr sz="1400"/>
            </a:lvl9pPr>
          </a:lstStyle>
          <a:p>
            <a:endParaRPr/>
          </a:p>
        </p:txBody>
      </p:sp>
      <p:sp>
        <p:nvSpPr>
          <p:cNvPr id="184" name="Google Shape;184;p32"/>
          <p:cNvSpPr txBox="1">
            <a:spLocks noGrp="1"/>
          </p:cNvSpPr>
          <p:nvPr>
            <p:ph type="body" idx="3"/>
          </p:nvPr>
        </p:nvSpPr>
        <p:spPr>
          <a:xfrm>
            <a:off x="5863590" y="868680"/>
            <a:ext cx="2606100" cy="5120700"/>
          </a:xfrm>
          <a:prstGeom prst="rect">
            <a:avLst/>
          </a:prstGeom>
          <a:noFill/>
          <a:ln>
            <a:noFill/>
          </a:ln>
        </p:spPr>
        <p:txBody>
          <a:bodyPr spcFirstLastPara="1" wrap="square" lIns="91425" tIns="45700" rIns="91425" bIns="45700" anchor="ctr" anchorCtr="0">
            <a:normAutofit/>
          </a:bodyPr>
          <a:lstStyle>
            <a:lvl1pPr marL="457200" lvl="0" indent="-406400" algn="l" rtl="0">
              <a:lnSpc>
                <a:spcPct val="100000"/>
              </a:lnSpc>
              <a:spcBef>
                <a:spcPts val="1200"/>
              </a:spcBef>
              <a:spcAft>
                <a:spcPts val="0"/>
              </a:spcAft>
              <a:buSzPts val="2800"/>
              <a:buChar char="•"/>
              <a:defRPr sz="2800"/>
            </a:lvl1pPr>
            <a:lvl2pPr marL="914400" lvl="1" indent="-381000" algn="l" rtl="0">
              <a:lnSpc>
                <a:spcPct val="100000"/>
              </a:lnSpc>
              <a:spcBef>
                <a:spcPts val="250"/>
              </a:spcBef>
              <a:spcAft>
                <a:spcPts val="0"/>
              </a:spcAft>
              <a:buSzPts val="2400"/>
              <a:buChar char="•"/>
              <a:defRPr sz="2400"/>
            </a:lvl2pPr>
            <a:lvl3pPr marL="1371600" lvl="2" indent="-355600" algn="l" rtl="0">
              <a:lnSpc>
                <a:spcPct val="100000"/>
              </a:lnSpc>
              <a:spcBef>
                <a:spcPts val="250"/>
              </a:spcBef>
              <a:spcAft>
                <a:spcPts val="0"/>
              </a:spcAft>
              <a:buSzPts val="2000"/>
              <a:buChar char="•"/>
              <a:defRPr sz="2000"/>
            </a:lvl3pPr>
            <a:lvl4pPr marL="1828800" lvl="3" indent="-355600" algn="l" rtl="0">
              <a:lnSpc>
                <a:spcPct val="100000"/>
              </a:lnSpc>
              <a:spcBef>
                <a:spcPts val="250"/>
              </a:spcBef>
              <a:spcAft>
                <a:spcPts val="0"/>
              </a:spcAft>
              <a:buSzPts val="2000"/>
              <a:buChar char="•"/>
              <a:defRPr sz="2000"/>
            </a:lvl4pPr>
            <a:lvl5pPr marL="2286000" lvl="4" indent="-355600" algn="l" rtl="0">
              <a:lnSpc>
                <a:spcPct val="100000"/>
              </a:lnSpc>
              <a:spcBef>
                <a:spcPts val="250"/>
              </a:spcBef>
              <a:spcAft>
                <a:spcPts val="0"/>
              </a:spcAft>
              <a:buSzPts val="2000"/>
              <a:buChar char="•"/>
              <a:defRPr sz="2000"/>
            </a:lvl5pPr>
            <a:lvl6pPr marL="2743200" lvl="5" indent="-317500" algn="l" rtl="0">
              <a:lnSpc>
                <a:spcPct val="90000"/>
              </a:lnSpc>
              <a:spcBef>
                <a:spcPts val="250"/>
              </a:spcBef>
              <a:spcAft>
                <a:spcPts val="0"/>
              </a:spcAft>
              <a:buSzPts val="1400"/>
              <a:buChar char="●"/>
              <a:defRPr sz="1400"/>
            </a:lvl6pPr>
            <a:lvl7pPr marL="3200400" lvl="6" indent="-317500" algn="l" rtl="0">
              <a:lnSpc>
                <a:spcPct val="90000"/>
              </a:lnSpc>
              <a:spcBef>
                <a:spcPts val="250"/>
              </a:spcBef>
              <a:spcAft>
                <a:spcPts val="0"/>
              </a:spcAft>
              <a:buSzPts val="1400"/>
              <a:buChar char="●"/>
              <a:defRPr sz="1400"/>
            </a:lvl7pPr>
            <a:lvl8pPr marL="3657600" lvl="7" indent="-317500" algn="l" rtl="0">
              <a:lnSpc>
                <a:spcPct val="90000"/>
              </a:lnSpc>
              <a:spcBef>
                <a:spcPts val="250"/>
              </a:spcBef>
              <a:spcAft>
                <a:spcPts val="0"/>
              </a:spcAft>
              <a:buSzPts val="1400"/>
              <a:buChar char="●"/>
              <a:defRPr sz="1400"/>
            </a:lvl8pPr>
            <a:lvl9pPr marL="4114800" lvl="8" indent="-317500" algn="l" rtl="0">
              <a:lnSpc>
                <a:spcPct val="90000"/>
              </a:lnSpc>
              <a:spcBef>
                <a:spcPts val="250"/>
              </a:spcBef>
              <a:spcAft>
                <a:spcPts val="250"/>
              </a:spcAft>
              <a:buSzPts val="1400"/>
              <a:buChar char="●"/>
              <a:defRPr sz="14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 Content w/titles with Caption">
  <p:cSld name="2 Content w/titles with Caption">
    <p:spTree>
      <p:nvGrpSpPr>
        <p:cNvPr id="1" name="Shape 185"/>
        <p:cNvGrpSpPr/>
        <p:nvPr/>
      </p:nvGrpSpPr>
      <p:grpSpPr>
        <a:xfrm>
          <a:off x="0" y="0"/>
          <a:ext cx="0" cy="0"/>
          <a:chOff x="0" y="0"/>
          <a:chExt cx="0" cy="0"/>
        </a:xfrm>
      </p:grpSpPr>
      <p:sp>
        <p:nvSpPr>
          <p:cNvPr id="186" name="Google Shape;186;p33"/>
          <p:cNvSpPr txBox="1">
            <a:spLocks noGrp="1"/>
          </p:cNvSpPr>
          <p:nvPr>
            <p:ph type="title"/>
          </p:nvPr>
        </p:nvSpPr>
        <p:spPr>
          <a:xfrm>
            <a:off x="192024" y="1143000"/>
            <a:ext cx="2126100" cy="23775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chemeClr val="accent1"/>
              </a:buClr>
              <a:buSzPts val="3600"/>
              <a:buFont typeface="Calibri"/>
              <a:buNone/>
              <a:defRPr sz="36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7" name="Google Shape;187;p33"/>
          <p:cNvSpPr txBox="1">
            <a:spLocks noGrp="1"/>
          </p:cNvSpPr>
          <p:nvPr>
            <p:ph type="body" idx="1"/>
          </p:nvPr>
        </p:nvSpPr>
        <p:spPr>
          <a:xfrm>
            <a:off x="192024" y="3494176"/>
            <a:ext cx="2126100" cy="23220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1200"/>
              </a:spcBef>
              <a:spcAft>
                <a:spcPts val="0"/>
              </a:spcAft>
              <a:buSzPts val="2800"/>
              <a:buNone/>
              <a:defRPr sz="2800">
                <a:solidFill>
                  <a:schemeClr val="dk2"/>
                </a:solidFill>
              </a:defRPr>
            </a:lvl1pPr>
            <a:lvl2pPr marL="914400" lvl="1" indent="-228600" algn="l" rtl="0">
              <a:lnSpc>
                <a:spcPct val="100000"/>
              </a:lnSpc>
              <a:spcBef>
                <a:spcPts val="250"/>
              </a:spcBef>
              <a:spcAft>
                <a:spcPts val="0"/>
              </a:spcAft>
              <a:buSzPts val="1200"/>
              <a:buNone/>
              <a:defRPr sz="1200"/>
            </a:lvl2pPr>
            <a:lvl3pPr marL="1371600" lvl="2" indent="-228600" algn="l" rtl="0">
              <a:lnSpc>
                <a:spcPct val="100000"/>
              </a:lnSpc>
              <a:spcBef>
                <a:spcPts val="250"/>
              </a:spcBef>
              <a:spcAft>
                <a:spcPts val="0"/>
              </a:spcAft>
              <a:buSzPts val="1000"/>
              <a:buNone/>
              <a:defRPr sz="1000"/>
            </a:lvl3pPr>
            <a:lvl4pPr marL="1828800" lvl="3" indent="-228600" algn="l" rtl="0">
              <a:lnSpc>
                <a:spcPct val="100000"/>
              </a:lnSpc>
              <a:spcBef>
                <a:spcPts val="250"/>
              </a:spcBef>
              <a:spcAft>
                <a:spcPts val="0"/>
              </a:spcAft>
              <a:buSzPts val="900"/>
              <a:buNone/>
              <a:defRPr sz="900"/>
            </a:lvl4pPr>
            <a:lvl5pPr marL="2286000" lvl="4" indent="-228600" algn="l" rtl="0">
              <a:lnSpc>
                <a:spcPct val="100000"/>
              </a:lnSpc>
              <a:spcBef>
                <a:spcPts val="250"/>
              </a:spcBef>
              <a:spcAft>
                <a:spcPts val="0"/>
              </a:spcAft>
              <a:buSzPts val="900"/>
              <a:buNone/>
              <a:defRPr sz="900"/>
            </a:lvl5pPr>
            <a:lvl6pPr marL="2743200" lvl="5" indent="-228600" algn="l" rtl="0">
              <a:lnSpc>
                <a:spcPct val="90000"/>
              </a:lnSpc>
              <a:spcBef>
                <a:spcPts val="250"/>
              </a:spcBef>
              <a:spcAft>
                <a:spcPts val="0"/>
              </a:spcAft>
              <a:buSzPts val="900"/>
              <a:buNone/>
              <a:defRPr sz="900"/>
            </a:lvl6pPr>
            <a:lvl7pPr marL="3200400" lvl="6" indent="-228600" algn="l" rtl="0">
              <a:lnSpc>
                <a:spcPct val="90000"/>
              </a:lnSpc>
              <a:spcBef>
                <a:spcPts val="250"/>
              </a:spcBef>
              <a:spcAft>
                <a:spcPts val="0"/>
              </a:spcAft>
              <a:buSzPts val="900"/>
              <a:buNone/>
              <a:defRPr sz="900"/>
            </a:lvl7pPr>
            <a:lvl8pPr marL="3657600" lvl="7" indent="-228600" algn="l" rtl="0">
              <a:lnSpc>
                <a:spcPct val="90000"/>
              </a:lnSpc>
              <a:spcBef>
                <a:spcPts val="250"/>
              </a:spcBef>
              <a:spcAft>
                <a:spcPts val="0"/>
              </a:spcAft>
              <a:buSzPts val="900"/>
              <a:buNone/>
              <a:defRPr sz="900"/>
            </a:lvl8pPr>
            <a:lvl9pPr marL="4114800" lvl="8" indent="-228600" algn="l" rtl="0">
              <a:lnSpc>
                <a:spcPct val="90000"/>
              </a:lnSpc>
              <a:spcBef>
                <a:spcPts val="250"/>
              </a:spcBef>
              <a:spcAft>
                <a:spcPts val="250"/>
              </a:spcAft>
              <a:buSzPts val="900"/>
              <a:buNone/>
              <a:defRPr sz="900"/>
            </a:lvl9pPr>
          </a:lstStyle>
          <a:p>
            <a:endParaRPr/>
          </a:p>
        </p:txBody>
      </p:sp>
      <p:sp>
        <p:nvSpPr>
          <p:cNvPr id="188" name="Google Shape;188;p33"/>
          <p:cNvSpPr txBox="1">
            <a:spLocks noGrp="1"/>
          </p:cNvSpPr>
          <p:nvPr>
            <p:ph type="dt" idx="10"/>
          </p:nvPr>
        </p:nvSpPr>
        <p:spPr>
          <a:xfrm>
            <a:off x="196849"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9" name="Google Shape;189;p33"/>
          <p:cNvSpPr txBox="1">
            <a:spLocks noGrp="1"/>
          </p:cNvSpPr>
          <p:nvPr>
            <p:ph type="ftr" idx="11"/>
          </p:nvPr>
        </p:nvSpPr>
        <p:spPr>
          <a:xfrm>
            <a:off x="2901951" y="6356350"/>
            <a:ext cx="44337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0" name="Google Shape;190;p33"/>
          <p:cNvSpPr txBox="1">
            <a:spLocks noGrp="1"/>
          </p:cNvSpPr>
          <p:nvPr>
            <p:ph type="body" idx="2"/>
          </p:nvPr>
        </p:nvSpPr>
        <p:spPr>
          <a:xfrm>
            <a:off x="2900934" y="685800"/>
            <a:ext cx="2606100" cy="11454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0"/>
              </a:spcBef>
              <a:spcAft>
                <a:spcPts val="0"/>
              </a:spcAft>
              <a:buSzPts val="3200"/>
              <a:buNone/>
              <a:defRPr sz="3200" b="1">
                <a:solidFill>
                  <a:schemeClr val="accent1"/>
                </a:solidFill>
              </a:defRPr>
            </a:lvl1pPr>
            <a:lvl2pPr marL="914400" lvl="1" indent="-228600" algn="l" rtl="0">
              <a:lnSpc>
                <a:spcPct val="100000"/>
              </a:lnSpc>
              <a:spcBef>
                <a:spcPts val="250"/>
              </a:spcBef>
              <a:spcAft>
                <a:spcPts val="0"/>
              </a:spcAft>
              <a:buSzPts val="2000"/>
              <a:buNone/>
              <a:defRPr sz="2000" b="1"/>
            </a:lvl2pPr>
            <a:lvl3pPr marL="1371600" lvl="2" indent="-228600" algn="l" rtl="0">
              <a:lnSpc>
                <a:spcPct val="100000"/>
              </a:lnSpc>
              <a:spcBef>
                <a:spcPts val="250"/>
              </a:spcBef>
              <a:spcAft>
                <a:spcPts val="0"/>
              </a:spcAft>
              <a:buSzPts val="1800"/>
              <a:buNone/>
              <a:defRPr sz="1800" b="1"/>
            </a:lvl3pPr>
            <a:lvl4pPr marL="1828800" lvl="3" indent="-228600" algn="l" rtl="0">
              <a:lnSpc>
                <a:spcPct val="100000"/>
              </a:lnSpc>
              <a:spcBef>
                <a:spcPts val="250"/>
              </a:spcBef>
              <a:spcAft>
                <a:spcPts val="0"/>
              </a:spcAft>
              <a:buSzPts val="1600"/>
              <a:buNone/>
              <a:defRPr sz="1600" b="1"/>
            </a:lvl4pPr>
            <a:lvl5pPr marL="2286000" lvl="4" indent="-228600" algn="l" rtl="0">
              <a:lnSpc>
                <a:spcPct val="100000"/>
              </a:lnSpc>
              <a:spcBef>
                <a:spcPts val="250"/>
              </a:spcBef>
              <a:spcAft>
                <a:spcPts val="0"/>
              </a:spcAft>
              <a:buSzPts val="1600"/>
              <a:buNone/>
              <a:defRPr sz="1600" b="1"/>
            </a:lvl5pPr>
            <a:lvl6pPr marL="2743200" lvl="5" indent="-228600" algn="l" rtl="0">
              <a:lnSpc>
                <a:spcPct val="90000"/>
              </a:lnSpc>
              <a:spcBef>
                <a:spcPts val="250"/>
              </a:spcBef>
              <a:spcAft>
                <a:spcPts val="0"/>
              </a:spcAft>
              <a:buSzPts val="1600"/>
              <a:buNone/>
              <a:defRPr sz="1600" b="1"/>
            </a:lvl6pPr>
            <a:lvl7pPr marL="3200400" lvl="6" indent="-228600" algn="l" rtl="0">
              <a:lnSpc>
                <a:spcPct val="90000"/>
              </a:lnSpc>
              <a:spcBef>
                <a:spcPts val="250"/>
              </a:spcBef>
              <a:spcAft>
                <a:spcPts val="0"/>
              </a:spcAft>
              <a:buSzPts val="1600"/>
              <a:buNone/>
              <a:defRPr sz="1600" b="1"/>
            </a:lvl7pPr>
            <a:lvl8pPr marL="3657600" lvl="7" indent="-228600" algn="l" rtl="0">
              <a:lnSpc>
                <a:spcPct val="90000"/>
              </a:lnSpc>
              <a:spcBef>
                <a:spcPts val="250"/>
              </a:spcBef>
              <a:spcAft>
                <a:spcPts val="0"/>
              </a:spcAft>
              <a:buSzPts val="1600"/>
              <a:buNone/>
              <a:defRPr sz="1600" b="1"/>
            </a:lvl8pPr>
            <a:lvl9pPr marL="4114800" lvl="8" indent="-228600" algn="l" rtl="0">
              <a:lnSpc>
                <a:spcPct val="90000"/>
              </a:lnSpc>
              <a:spcBef>
                <a:spcPts val="250"/>
              </a:spcBef>
              <a:spcAft>
                <a:spcPts val="250"/>
              </a:spcAft>
              <a:buSzPts val="1600"/>
              <a:buNone/>
              <a:defRPr sz="1600" b="1"/>
            </a:lvl9pPr>
          </a:lstStyle>
          <a:p>
            <a:endParaRPr/>
          </a:p>
        </p:txBody>
      </p:sp>
      <p:sp>
        <p:nvSpPr>
          <p:cNvPr id="191" name="Google Shape;191;p33"/>
          <p:cNvSpPr txBox="1">
            <a:spLocks noGrp="1"/>
          </p:cNvSpPr>
          <p:nvPr>
            <p:ph type="body" idx="3"/>
          </p:nvPr>
        </p:nvSpPr>
        <p:spPr>
          <a:xfrm>
            <a:off x="2900934" y="1930936"/>
            <a:ext cx="2606100" cy="4023300"/>
          </a:xfrm>
          <a:prstGeom prst="rect">
            <a:avLst/>
          </a:prstGeom>
          <a:noFill/>
          <a:ln>
            <a:noFill/>
          </a:ln>
        </p:spPr>
        <p:txBody>
          <a:bodyPr spcFirstLastPara="1" wrap="square" lIns="91425" tIns="45700" rIns="91425" bIns="45700" anchor="ctr" anchorCtr="0">
            <a:normAutofit/>
          </a:bodyPr>
          <a:lstStyle>
            <a:lvl1pPr marL="457200" lvl="0" indent="-406400" algn="l" rtl="0">
              <a:lnSpc>
                <a:spcPct val="100000"/>
              </a:lnSpc>
              <a:spcBef>
                <a:spcPts val="1200"/>
              </a:spcBef>
              <a:spcAft>
                <a:spcPts val="0"/>
              </a:spcAft>
              <a:buSzPts val="2800"/>
              <a:buChar char="•"/>
              <a:defRPr sz="2800"/>
            </a:lvl1pPr>
            <a:lvl2pPr marL="914400" lvl="1" indent="-381000" algn="l" rtl="0">
              <a:lnSpc>
                <a:spcPct val="100000"/>
              </a:lnSpc>
              <a:spcBef>
                <a:spcPts val="250"/>
              </a:spcBef>
              <a:spcAft>
                <a:spcPts val="0"/>
              </a:spcAft>
              <a:buSzPts val="2400"/>
              <a:buChar char="•"/>
              <a:defRPr sz="2400"/>
            </a:lvl2pPr>
            <a:lvl3pPr marL="1371600" lvl="2" indent="-355600" algn="l" rtl="0">
              <a:lnSpc>
                <a:spcPct val="100000"/>
              </a:lnSpc>
              <a:spcBef>
                <a:spcPts val="250"/>
              </a:spcBef>
              <a:spcAft>
                <a:spcPts val="0"/>
              </a:spcAft>
              <a:buSzPts val="2000"/>
              <a:buChar char="•"/>
              <a:defRPr sz="2000"/>
            </a:lvl3pPr>
            <a:lvl4pPr marL="1828800" lvl="3" indent="-355600" algn="l" rtl="0">
              <a:lnSpc>
                <a:spcPct val="100000"/>
              </a:lnSpc>
              <a:spcBef>
                <a:spcPts val="250"/>
              </a:spcBef>
              <a:spcAft>
                <a:spcPts val="0"/>
              </a:spcAft>
              <a:buSzPts val="2000"/>
              <a:buChar char="•"/>
              <a:defRPr sz="2000"/>
            </a:lvl4pPr>
            <a:lvl5pPr marL="2286000" lvl="4" indent="-355600" algn="l" rtl="0">
              <a:lnSpc>
                <a:spcPct val="100000"/>
              </a:lnSpc>
              <a:spcBef>
                <a:spcPts val="250"/>
              </a:spcBef>
              <a:spcAft>
                <a:spcPts val="0"/>
              </a:spcAft>
              <a:buSzPts val="2000"/>
              <a:buChar char="•"/>
              <a:defRPr sz="2000"/>
            </a:lvl5pPr>
            <a:lvl6pPr marL="2743200" lvl="5" indent="-317500" algn="l" rtl="0">
              <a:lnSpc>
                <a:spcPct val="90000"/>
              </a:lnSpc>
              <a:spcBef>
                <a:spcPts val="250"/>
              </a:spcBef>
              <a:spcAft>
                <a:spcPts val="0"/>
              </a:spcAft>
              <a:buSzPts val="1400"/>
              <a:buChar char="●"/>
              <a:defRPr sz="1400"/>
            </a:lvl6pPr>
            <a:lvl7pPr marL="3200400" lvl="6" indent="-317500" algn="l" rtl="0">
              <a:lnSpc>
                <a:spcPct val="90000"/>
              </a:lnSpc>
              <a:spcBef>
                <a:spcPts val="250"/>
              </a:spcBef>
              <a:spcAft>
                <a:spcPts val="0"/>
              </a:spcAft>
              <a:buSzPts val="1400"/>
              <a:buChar char="●"/>
              <a:defRPr sz="1400"/>
            </a:lvl7pPr>
            <a:lvl8pPr marL="3657600" lvl="7" indent="-317500" algn="l" rtl="0">
              <a:lnSpc>
                <a:spcPct val="90000"/>
              </a:lnSpc>
              <a:spcBef>
                <a:spcPts val="250"/>
              </a:spcBef>
              <a:spcAft>
                <a:spcPts val="0"/>
              </a:spcAft>
              <a:buSzPts val="1400"/>
              <a:buChar char="●"/>
              <a:defRPr sz="1400"/>
            </a:lvl8pPr>
            <a:lvl9pPr marL="4114800" lvl="8" indent="-317500" algn="l" rtl="0">
              <a:lnSpc>
                <a:spcPct val="90000"/>
              </a:lnSpc>
              <a:spcBef>
                <a:spcPts val="250"/>
              </a:spcBef>
              <a:spcAft>
                <a:spcPts val="250"/>
              </a:spcAft>
              <a:buSzPts val="1400"/>
              <a:buChar char="●"/>
              <a:defRPr sz="1400"/>
            </a:lvl9pPr>
          </a:lstStyle>
          <a:p>
            <a:endParaRPr/>
          </a:p>
        </p:txBody>
      </p:sp>
      <p:sp>
        <p:nvSpPr>
          <p:cNvPr id="192" name="Google Shape;192;p33"/>
          <p:cNvSpPr txBox="1">
            <a:spLocks noGrp="1"/>
          </p:cNvSpPr>
          <p:nvPr>
            <p:ph type="body" idx="4"/>
          </p:nvPr>
        </p:nvSpPr>
        <p:spPr>
          <a:xfrm>
            <a:off x="5863847" y="685800"/>
            <a:ext cx="2606100" cy="11511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0"/>
              </a:spcBef>
              <a:spcAft>
                <a:spcPts val="0"/>
              </a:spcAft>
              <a:buSzPts val="3200"/>
              <a:buNone/>
              <a:defRPr sz="3200" b="1">
                <a:solidFill>
                  <a:schemeClr val="accent1"/>
                </a:solidFill>
              </a:defRPr>
            </a:lvl1pPr>
            <a:lvl2pPr marL="914400" lvl="1" indent="-228600" algn="l" rtl="0">
              <a:lnSpc>
                <a:spcPct val="100000"/>
              </a:lnSpc>
              <a:spcBef>
                <a:spcPts val="250"/>
              </a:spcBef>
              <a:spcAft>
                <a:spcPts val="0"/>
              </a:spcAft>
              <a:buSzPts val="2000"/>
              <a:buNone/>
              <a:defRPr sz="2000" b="1"/>
            </a:lvl2pPr>
            <a:lvl3pPr marL="1371600" lvl="2" indent="-228600" algn="l" rtl="0">
              <a:lnSpc>
                <a:spcPct val="100000"/>
              </a:lnSpc>
              <a:spcBef>
                <a:spcPts val="250"/>
              </a:spcBef>
              <a:spcAft>
                <a:spcPts val="0"/>
              </a:spcAft>
              <a:buSzPts val="1800"/>
              <a:buNone/>
              <a:defRPr sz="1800" b="1"/>
            </a:lvl3pPr>
            <a:lvl4pPr marL="1828800" lvl="3" indent="-228600" algn="l" rtl="0">
              <a:lnSpc>
                <a:spcPct val="100000"/>
              </a:lnSpc>
              <a:spcBef>
                <a:spcPts val="250"/>
              </a:spcBef>
              <a:spcAft>
                <a:spcPts val="0"/>
              </a:spcAft>
              <a:buSzPts val="1600"/>
              <a:buNone/>
              <a:defRPr sz="1600" b="1"/>
            </a:lvl4pPr>
            <a:lvl5pPr marL="2286000" lvl="4" indent="-228600" algn="l" rtl="0">
              <a:lnSpc>
                <a:spcPct val="100000"/>
              </a:lnSpc>
              <a:spcBef>
                <a:spcPts val="250"/>
              </a:spcBef>
              <a:spcAft>
                <a:spcPts val="0"/>
              </a:spcAft>
              <a:buSzPts val="1600"/>
              <a:buNone/>
              <a:defRPr sz="1600" b="1"/>
            </a:lvl5pPr>
            <a:lvl6pPr marL="2743200" lvl="5" indent="-228600" algn="l" rtl="0">
              <a:lnSpc>
                <a:spcPct val="90000"/>
              </a:lnSpc>
              <a:spcBef>
                <a:spcPts val="250"/>
              </a:spcBef>
              <a:spcAft>
                <a:spcPts val="0"/>
              </a:spcAft>
              <a:buSzPts val="1600"/>
              <a:buNone/>
              <a:defRPr sz="1600" b="1"/>
            </a:lvl6pPr>
            <a:lvl7pPr marL="3200400" lvl="6" indent="-228600" algn="l" rtl="0">
              <a:lnSpc>
                <a:spcPct val="90000"/>
              </a:lnSpc>
              <a:spcBef>
                <a:spcPts val="250"/>
              </a:spcBef>
              <a:spcAft>
                <a:spcPts val="0"/>
              </a:spcAft>
              <a:buSzPts val="1600"/>
              <a:buNone/>
              <a:defRPr sz="1600" b="1"/>
            </a:lvl7pPr>
            <a:lvl8pPr marL="3657600" lvl="7" indent="-228600" algn="l" rtl="0">
              <a:lnSpc>
                <a:spcPct val="90000"/>
              </a:lnSpc>
              <a:spcBef>
                <a:spcPts val="250"/>
              </a:spcBef>
              <a:spcAft>
                <a:spcPts val="0"/>
              </a:spcAft>
              <a:buSzPts val="1600"/>
              <a:buNone/>
              <a:defRPr sz="1600" b="1"/>
            </a:lvl8pPr>
            <a:lvl9pPr marL="4114800" lvl="8" indent="-228600" algn="l" rtl="0">
              <a:lnSpc>
                <a:spcPct val="90000"/>
              </a:lnSpc>
              <a:spcBef>
                <a:spcPts val="250"/>
              </a:spcBef>
              <a:spcAft>
                <a:spcPts val="250"/>
              </a:spcAft>
              <a:buSzPts val="1600"/>
              <a:buNone/>
              <a:defRPr sz="1600" b="1"/>
            </a:lvl9pPr>
          </a:lstStyle>
          <a:p>
            <a:endParaRPr/>
          </a:p>
        </p:txBody>
      </p:sp>
      <p:sp>
        <p:nvSpPr>
          <p:cNvPr id="193" name="Google Shape;193;p33"/>
          <p:cNvSpPr txBox="1">
            <a:spLocks noGrp="1"/>
          </p:cNvSpPr>
          <p:nvPr>
            <p:ph type="body" idx="5"/>
          </p:nvPr>
        </p:nvSpPr>
        <p:spPr>
          <a:xfrm>
            <a:off x="5863847" y="1930936"/>
            <a:ext cx="2606100" cy="4023300"/>
          </a:xfrm>
          <a:prstGeom prst="rect">
            <a:avLst/>
          </a:prstGeom>
          <a:noFill/>
          <a:ln>
            <a:noFill/>
          </a:ln>
        </p:spPr>
        <p:txBody>
          <a:bodyPr spcFirstLastPara="1" wrap="square" lIns="91425" tIns="45700" rIns="91425" bIns="45700" anchor="ctr" anchorCtr="0">
            <a:normAutofit/>
          </a:bodyPr>
          <a:lstStyle>
            <a:lvl1pPr marL="457200" lvl="0" indent="-406400" algn="l" rtl="0">
              <a:lnSpc>
                <a:spcPct val="100000"/>
              </a:lnSpc>
              <a:spcBef>
                <a:spcPts val="1200"/>
              </a:spcBef>
              <a:spcAft>
                <a:spcPts val="0"/>
              </a:spcAft>
              <a:buSzPts val="2800"/>
              <a:buChar char="•"/>
              <a:defRPr sz="2800"/>
            </a:lvl1pPr>
            <a:lvl2pPr marL="914400" lvl="1" indent="-381000" algn="l" rtl="0">
              <a:lnSpc>
                <a:spcPct val="100000"/>
              </a:lnSpc>
              <a:spcBef>
                <a:spcPts val="250"/>
              </a:spcBef>
              <a:spcAft>
                <a:spcPts val="0"/>
              </a:spcAft>
              <a:buSzPts val="2400"/>
              <a:buChar char="•"/>
              <a:defRPr sz="2400"/>
            </a:lvl2pPr>
            <a:lvl3pPr marL="1371600" lvl="2" indent="-355600" algn="l" rtl="0">
              <a:lnSpc>
                <a:spcPct val="100000"/>
              </a:lnSpc>
              <a:spcBef>
                <a:spcPts val="250"/>
              </a:spcBef>
              <a:spcAft>
                <a:spcPts val="0"/>
              </a:spcAft>
              <a:buSzPts val="2000"/>
              <a:buChar char="•"/>
              <a:defRPr sz="2000"/>
            </a:lvl3pPr>
            <a:lvl4pPr marL="1828800" lvl="3" indent="-355600" algn="l" rtl="0">
              <a:lnSpc>
                <a:spcPct val="100000"/>
              </a:lnSpc>
              <a:spcBef>
                <a:spcPts val="250"/>
              </a:spcBef>
              <a:spcAft>
                <a:spcPts val="0"/>
              </a:spcAft>
              <a:buSzPts val="2000"/>
              <a:buChar char="•"/>
              <a:defRPr sz="2000"/>
            </a:lvl4pPr>
            <a:lvl5pPr marL="2286000" lvl="4" indent="-355600" algn="l" rtl="0">
              <a:lnSpc>
                <a:spcPct val="100000"/>
              </a:lnSpc>
              <a:spcBef>
                <a:spcPts val="250"/>
              </a:spcBef>
              <a:spcAft>
                <a:spcPts val="0"/>
              </a:spcAft>
              <a:buSzPts val="2000"/>
              <a:buChar char="•"/>
              <a:defRPr sz="2000"/>
            </a:lvl5pPr>
            <a:lvl6pPr marL="2743200" lvl="5" indent="-317500" algn="l" rtl="0">
              <a:lnSpc>
                <a:spcPct val="90000"/>
              </a:lnSpc>
              <a:spcBef>
                <a:spcPts val="250"/>
              </a:spcBef>
              <a:spcAft>
                <a:spcPts val="0"/>
              </a:spcAft>
              <a:buSzPts val="1400"/>
              <a:buChar char="●"/>
              <a:defRPr sz="1400"/>
            </a:lvl6pPr>
            <a:lvl7pPr marL="3200400" lvl="6" indent="-317500" algn="l" rtl="0">
              <a:lnSpc>
                <a:spcPct val="90000"/>
              </a:lnSpc>
              <a:spcBef>
                <a:spcPts val="250"/>
              </a:spcBef>
              <a:spcAft>
                <a:spcPts val="0"/>
              </a:spcAft>
              <a:buSzPts val="1400"/>
              <a:buChar char="●"/>
              <a:defRPr sz="1400"/>
            </a:lvl7pPr>
            <a:lvl8pPr marL="3657600" lvl="7" indent="-317500" algn="l" rtl="0">
              <a:lnSpc>
                <a:spcPct val="90000"/>
              </a:lnSpc>
              <a:spcBef>
                <a:spcPts val="250"/>
              </a:spcBef>
              <a:spcAft>
                <a:spcPts val="0"/>
              </a:spcAft>
              <a:buSzPts val="1400"/>
              <a:buChar char="●"/>
              <a:defRPr sz="1400"/>
            </a:lvl8pPr>
            <a:lvl9pPr marL="4114800" lvl="8" indent="-317500" algn="l" rtl="0">
              <a:lnSpc>
                <a:spcPct val="90000"/>
              </a:lnSpc>
              <a:spcBef>
                <a:spcPts val="250"/>
              </a:spcBef>
              <a:spcAft>
                <a:spcPts val="250"/>
              </a:spcAft>
              <a:buSzPts val="1400"/>
              <a:buChar char="●"/>
              <a:defRPr sz="14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94"/>
        <p:cNvGrpSpPr/>
        <p:nvPr/>
      </p:nvGrpSpPr>
      <p:grpSpPr>
        <a:xfrm>
          <a:off x="0" y="0"/>
          <a:ext cx="0" cy="0"/>
          <a:chOff x="0" y="0"/>
          <a:chExt cx="0" cy="0"/>
        </a:xfrm>
      </p:grpSpPr>
      <p:sp>
        <p:nvSpPr>
          <p:cNvPr id="195" name="Google Shape;195;p34"/>
          <p:cNvSpPr txBox="1">
            <a:spLocks noGrp="1"/>
          </p:cNvSpPr>
          <p:nvPr>
            <p:ph type="title"/>
          </p:nvPr>
        </p:nvSpPr>
        <p:spPr>
          <a:xfrm>
            <a:off x="192024" y="1143000"/>
            <a:ext cx="2126100" cy="23775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chemeClr val="accent1"/>
              </a:buClr>
              <a:buSzPts val="3600"/>
              <a:buFont typeface="Calibri"/>
              <a:buNone/>
              <a:defRPr sz="36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6" name="Google Shape;196;p34"/>
          <p:cNvSpPr>
            <a:spLocks noGrp="1"/>
          </p:cNvSpPr>
          <p:nvPr>
            <p:ph type="pic" idx="2"/>
          </p:nvPr>
        </p:nvSpPr>
        <p:spPr>
          <a:xfrm>
            <a:off x="2677983" y="767419"/>
            <a:ext cx="6086400" cy="5331000"/>
          </a:xfrm>
          <a:prstGeom prst="rect">
            <a:avLst/>
          </a:prstGeom>
          <a:solidFill>
            <a:srgbClr val="BFBFBF"/>
          </a:solidFill>
          <a:ln>
            <a:noFill/>
          </a:ln>
        </p:spPr>
      </p:sp>
      <p:sp>
        <p:nvSpPr>
          <p:cNvPr id="197" name="Google Shape;197;p34"/>
          <p:cNvSpPr txBox="1">
            <a:spLocks noGrp="1"/>
          </p:cNvSpPr>
          <p:nvPr>
            <p:ph type="body" idx="1"/>
          </p:nvPr>
        </p:nvSpPr>
        <p:spPr>
          <a:xfrm>
            <a:off x="192024" y="3493008"/>
            <a:ext cx="2126100" cy="23226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1200"/>
              </a:spcBef>
              <a:spcAft>
                <a:spcPts val="0"/>
              </a:spcAft>
              <a:buSzPts val="2800"/>
              <a:buNone/>
              <a:defRPr sz="2800">
                <a:solidFill>
                  <a:schemeClr val="dk2"/>
                </a:solidFill>
              </a:defRPr>
            </a:lvl1pPr>
            <a:lvl2pPr marL="914400" lvl="1" indent="-228600" algn="l" rtl="0">
              <a:lnSpc>
                <a:spcPct val="100000"/>
              </a:lnSpc>
              <a:spcBef>
                <a:spcPts val="250"/>
              </a:spcBef>
              <a:spcAft>
                <a:spcPts val="0"/>
              </a:spcAft>
              <a:buSzPts val="1200"/>
              <a:buNone/>
              <a:defRPr sz="1200"/>
            </a:lvl2pPr>
            <a:lvl3pPr marL="1371600" lvl="2" indent="-228600" algn="l" rtl="0">
              <a:lnSpc>
                <a:spcPct val="100000"/>
              </a:lnSpc>
              <a:spcBef>
                <a:spcPts val="250"/>
              </a:spcBef>
              <a:spcAft>
                <a:spcPts val="0"/>
              </a:spcAft>
              <a:buSzPts val="1000"/>
              <a:buNone/>
              <a:defRPr sz="1000"/>
            </a:lvl3pPr>
            <a:lvl4pPr marL="1828800" lvl="3" indent="-228600" algn="l" rtl="0">
              <a:lnSpc>
                <a:spcPct val="100000"/>
              </a:lnSpc>
              <a:spcBef>
                <a:spcPts val="250"/>
              </a:spcBef>
              <a:spcAft>
                <a:spcPts val="0"/>
              </a:spcAft>
              <a:buSzPts val="900"/>
              <a:buNone/>
              <a:defRPr sz="900"/>
            </a:lvl4pPr>
            <a:lvl5pPr marL="2286000" lvl="4" indent="-228600" algn="l" rtl="0">
              <a:lnSpc>
                <a:spcPct val="100000"/>
              </a:lnSpc>
              <a:spcBef>
                <a:spcPts val="250"/>
              </a:spcBef>
              <a:spcAft>
                <a:spcPts val="0"/>
              </a:spcAft>
              <a:buSzPts val="900"/>
              <a:buNone/>
              <a:defRPr sz="900"/>
            </a:lvl5pPr>
            <a:lvl6pPr marL="2743200" lvl="5" indent="-228600" algn="l" rtl="0">
              <a:lnSpc>
                <a:spcPct val="90000"/>
              </a:lnSpc>
              <a:spcBef>
                <a:spcPts val="250"/>
              </a:spcBef>
              <a:spcAft>
                <a:spcPts val="0"/>
              </a:spcAft>
              <a:buSzPts val="900"/>
              <a:buNone/>
              <a:defRPr sz="900"/>
            </a:lvl6pPr>
            <a:lvl7pPr marL="3200400" lvl="6" indent="-228600" algn="l" rtl="0">
              <a:lnSpc>
                <a:spcPct val="90000"/>
              </a:lnSpc>
              <a:spcBef>
                <a:spcPts val="250"/>
              </a:spcBef>
              <a:spcAft>
                <a:spcPts val="0"/>
              </a:spcAft>
              <a:buSzPts val="900"/>
              <a:buNone/>
              <a:defRPr sz="900"/>
            </a:lvl7pPr>
            <a:lvl8pPr marL="3657600" lvl="7" indent="-228600" algn="l" rtl="0">
              <a:lnSpc>
                <a:spcPct val="90000"/>
              </a:lnSpc>
              <a:spcBef>
                <a:spcPts val="250"/>
              </a:spcBef>
              <a:spcAft>
                <a:spcPts val="0"/>
              </a:spcAft>
              <a:buSzPts val="900"/>
              <a:buNone/>
              <a:defRPr sz="900"/>
            </a:lvl8pPr>
            <a:lvl9pPr marL="4114800" lvl="8" indent="-228600" algn="l" rtl="0">
              <a:lnSpc>
                <a:spcPct val="90000"/>
              </a:lnSpc>
              <a:spcBef>
                <a:spcPts val="250"/>
              </a:spcBef>
              <a:spcAft>
                <a:spcPts val="250"/>
              </a:spcAft>
              <a:buSzPts val="900"/>
              <a:buNone/>
              <a:defRPr sz="900"/>
            </a:lvl9pPr>
          </a:lstStyle>
          <a:p>
            <a:endParaRPr/>
          </a:p>
        </p:txBody>
      </p:sp>
      <p:sp>
        <p:nvSpPr>
          <p:cNvPr id="198" name="Google Shape;198;p34"/>
          <p:cNvSpPr txBox="1">
            <a:spLocks noGrp="1"/>
          </p:cNvSpPr>
          <p:nvPr>
            <p:ph type="dt" idx="10"/>
          </p:nvPr>
        </p:nvSpPr>
        <p:spPr>
          <a:xfrm>
            <a:off x="196849"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9" name="Google Shape;199;p34"/>
          <p:cNvSpPr txBox="1">
            <a:spLocks noGrp="1"/>
          </p:cNvSpPr>
          <p:nvPr>
            <p:ph type="ftr" idx="11"/>
          </p:nvPr>
        </p:nvSpPr>
        <p:spPr>
          <a:xfrm>
            <a:off x="2624326" y="6356350"/>
            <a:ext cx="44337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200"/>
        <p:cNvGrpSpPr/>
        <p:nvPr/>
      </p:nvGrpSpPr>
      <p:grpSpPr>
        <a:xfrm>
          <a:off x="0" y="0"/>
          <a:ext cx="0" cy="0"/>
          <a:chOff x="0" y="0"/>
          <a:chExt cx="0" cy="0"/>
        </a:xfrm>
      </p:grpSpPr>
      <p:sp>
        <p:nvSpPr>
          <p:cNvPr id="201" name="Google Shape;201;p35"/>
          <p:cNvSpPr txBox="1">
            <a:spLocks noGrp="1"/>
          </p:cNvSpPr>
          <p:nvPr>
            <p:ph type="dt" idx="10"/>
          </p:nvPr>
        </p:nvSpPr>
        <p:spPr>
          <a:xfrm>
            <a:off x="196849"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2" name="Google Shape;202;p35"/>
          <p:cNvSpPr txBox="1">
            <a:spLocks noGrp="1"/>
          </p:cNvSpPr>
          <p:nvPr>
            <p:ph type="ftr" idx="11"/>
          </p:nvPr>
        </p:nvSpPr>
        <p:spPr>
          <a:xfrm>
            <a:off x="2901951" y="6356350"/>
            <a:ext cx="44337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pic>
        <p:nvPicPr>
          <p:cNvPr id="203" name="Google Shape;203;p35" descr="Logo&#10;&#10;Description automatically generated"/>
          <p:cNvPicPr preferRelativeResize="0"/>
          <p:nvPr/>
        </p:nvPicPr>
        <p:blipFill rotWithShape="1">
          <a:blip r:embed="rId2">
            <a:alphaModFix/>
          </a:blip>
          <a:srcRect/>
          <a:stretch/>
        </p:blipFill>
        <p:spPr>
          <a:xfrm>
            <a:off x="7975601" y="6356350"/>
            <a:ext cx="992490" cy="273844"/>
          </a:xfrm>
          <a:prstGeom prst="rect">
            <a:avLst/>
          </a:prstGeom>
          <a:noFill/>
          <a:ln>
            <a:noFill/>
          </a:ln>
        </p:spPr>
      </p:pic>
      <p:sp>
        <p:nvSpPr>
          <p:cNvPr id="204" name="Google Shape;204;p35"/>
          <p:cNvSpPr/>
          <p:nvPr/>
        </p:nvSpPr>
        <p:spPr>
          <a:xfrm>
            <a:off x="0" y="758952"/>
            <a:ext cx="8776200" cy="5331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5"/>
          <p:cNvSpPr/>
          <p:nvPr/>
        </p:nvSpPr>
        <p:spPr>
          <a:xfrm>
            <a:off x="8861898" y="758952"/>
            <a:ext cx="288000" cy="5331000"/>
          </a:xfrm>
          <a:prstGeom prst="rect">
            <a:avLst/>
          </a:prstGeom>
          <a:solidFill>
            <a:schemeClr val="accent4">
              <a:alpha val="498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5"/>
          <p:cNvSpPr txBox="1">
            <a:spLocks noGrp="1"/>
          </p:cNvSpPr>
          <p:nvPr>
            <p:ph type="title"/>
          </p:nvPr>
        </p:nvSpPr>
        <p:spPr>
          <a:xfrm>
            <a:off x="795821" y="1298448"/>
            <a:ext cx="7591500" cy="31659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chemeClr val="lt1"/>
              </a:buClr>
              <a:buSzPts val="5400"/>
              <a:buFont typeface="Calibri"/>
              <a:buNone/>
              <a:defRPr sz="5400" b="1">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07"/>
        <p:cNvGrpSpPr/>
        <p:nvPr/>
      </p:nvGrpSpPr>
      <p:grpSpPr>
        <a:xfrm>
          <a:off x="0" y="0"/>
          <a:ext cx="0" cy="0"/>
          <a:chOff x="0" y="0"/>
          <a:chExt cx="0" cy="0"/>
        </a:xfrm>
      </p:grpSpPr>
      <p:sp>
        <p:nvSpPr>
          <p:cNvPr id="208" name="Google Shape;208;p36"/>
          <p:cNvSpPr txBox="1">
            <a:spLocks noGrp="1"/>
          </p:cNvSpPr>
          <p:nvPr>
            <p:ph type="title"/>
          </p:nvPr>
        </p:nvSpPr>
        <p:spPr>
          <a:xfrm>
            <a:off x="189689" y="1123837"/>
            <a:ext cx="2210700" cy="4601100"/>
          </a:xfrm>
          <a:prstGeom prst="rect">
            <a:avLst/>
          </a:prstGeom>
          <a:noFill/>
          <a:ln>
            <a:noFill/>
          </a:ln>
        </p:spPr>
        <p:txBody>
          <a:bodyPr spcFirstLastPara="1" wrap="square" lIns="91425" tIns="45700" rIns="91425" bIns="45700" anchor="ctr" anchorCtr="0">
            <a:normAutofit/>
          </a:bodyPr>
          <a:lstStyle>
            <a:lvl1pPr lvl="0" algn="l" rtl="0">
              <a:lnSpc>
                <a:spcPct val="100000"/>
              </a:lnSpc>
              <a:spcBef>
                <a:spcPts val="0"/>
              </a:spcBef>
              <a:spcAft>
                <a:spcPts val="0"/>
              </a:spcAft>
              <a:buClr>
                <a:schemeClr val="accen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9" name="Google Shape;209;p36"/>
          <p:cNvSpPr txBox="1">
            <a:spLocks noGrp="1"/>
          </p:cNvSpPr>
          <p:nvPr>
            <p:ph type="body" idx="1"/>
          </p:nvPr>
        </p:nvSpPr>
        <p:spPr>
          <a:xfrm rot="5400000">
            <a:off x="2857500" y="685800"/>
            <a:ext cx="5486400" cy="54864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1200"/>
              </a:spcBef>
              <a:spcAft>
                <a:spcPts val="0"/>
              </a:spcAft>
              <a:buSzPts val="1800"/>
              <a:buChar char="•"/>
              <a:defRPr/>
            </a:lvl1pPr>
            <a:lvl2pPr marL="914400" lvl="1" indent="-342900" algn="l" rtl="0">
              <a:lnSpc>
                <a:spcPct val="100000"/>
              </a:lnSpc>
              <a:spcBef>
                <a:spcPts val="250"/>
              </a:spcBef>
              <a:spcAft>
                <a:spcPts val="0"/>
              </a:spcAft>
              <a:buSzPts val="1800"/>
              <a:buChar char="•"/>
              <a:defRPr/>
            </a:lvl2pPr>
            <a:lvl3pPr marL="1371600" lvl="2" indent="-342900" algn="l" rtl="0">
              <a:lnSpc>
                <a:spcPct val="100000"/>
              </a:lnSpc>
              <a:spcBef>
                <a:spcPts val="250"/>
              </a:spcBef>
              <a:spcAft>
                <a:spcPts val="0"/>
              </a:spcAft>
              <a:buSzPts val="1800"/>
              <a:buChar char="•"/>
              <a:defRPr/>
            </a:lvl3pPr>
            <a:lvl4pPr marL="1828800" lvl="3" indent="-342900" algn="l" rtl="0">
              <a:lnSpc>
                <a:spcPct val="100000"/>
              </a:lnSpc>
              <a:spcBef>
                <a:spcPts val="250"/>
              </a:spcBef>
              <a:spcAft>
                <a:spcPts val="0"/>
              </a:spcAft>
              <a:buSzPts val="1800"/>
              <a:buChar char="•"/>
              <a:defRPr/>
            </a:lvl4pPr>
            <a:lvl5pPr marL="2286000" lvl="4" indent="-342900" algn="l" rtl="0">
              <a:lnSpc>
                <a:spcPct val="100000"/>
              </a:lnSpc>
              <a:spcBef>
                <a:spcPts val="250"/>
              </a:spcBef>
              <a:spcAft>
                <a:spcPts val="0"/>
              </a:spcAft>
              <a:buSzPts val="1800"/>
              <a:buChar char="•"/>
              <a:defRPr/>
            </a:lvl5pPr>
            <a:lvl6pPr marL="2743200" lvl="5" indent="-342900" algn="l" rtl="0">
              <a:lnSpc>
                <a:spcPct val="90000"/>
              </a:lnSpc>
              <a:spcBef>
                <a:spcPts val="250"/>
              </a:spcBef>
              <a:spcAft>
                <a:spcPts val="0"/>
              </a:spcAft>
              <a:buSzPts val="1800"/>
              <a:buChar char="●"/>
              <a:defRPr/>
            </a:lvl6pPr>
            <a:lvl7pPr marL="3200400" lvl="6" indent="-342900" algn="l" rtl="0">
              <a:lnSpc>
                <a:spcPct val="90000"/>
              </a:lnSpc>
              <a:spcBef>
                <a:spcPts val="250"/>
              </a:spcBef>
              <a:spcAft>
                <a:spcPts val="0"/>
              </a:spcAft>
              <a:buSzPts val="1800"/>
              <a:buChar char="●"/>
              <a:defRPr/>
            </a:lvl7pPr>
            <a:lvl8pPr marL="3657600" lvl="7" indent="-342900" algn="l" rtl="0">
              <a:lnSpc>
                <a:spcPct val="90000"/>
              </a:lnSpc>
              <a:spcBef>
                <a:spcPts val="250"/>
              </a:spcBef>
              <a:spcAft>
                <a:spcPts val="0"/>
              </a:spcAft>
              <a:buSzPts val="1800"/>
              <a:buChar char="●"/>
              <a:defRPr/>
            </a:lvl8pPr>
            <a:lvl9pPr marL="4114800" lvl="8" indent="-342900" algn="l" rtl="0">
              <a:lnSpc>
                <a:spcPct val="90000"/>
              </a:lnSpc>
              <a:spcBef>
                <a:spcPts val="250"/>
              </a:spcBef>
              <a:spcAft>
                <a:spcPts val="250"/>
              </a:spcAft>
              <a:buSzPts val="1800"/>
              <a:buChar char="●"/>
              <a:defRPr/>
            </a:lvl9pPr>
          </a:lstStyle>
          <a:p>
            <a:endParaRPr/>
          </a:p>
        </p:txBody>
      </p:sp>
      <p:sp>
        <p:nvSpPr>
          <p:cNvPr id="210" name="Google Shape;210;p36"/>
          <p:cNvSpPr txBox="1">
            <a:spLocks noGrp="1"/>
          </p:cNvSpPr>
          <p:nvPr>
            <p:ph type="dt" idx="10"/>
          </p:nvPr>
        </p:nvSpPr>
        <p:spPr>
          <a:xfrm>
            <a:off x="196849"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1" name="Google Shape;211;p36"/>
          <p:cNvSpPr txBox="1">
            <a:spLocks noGrp="1"/>
          </p:cNvSpPr>
          <p:nvPr>
            <p:ph type="ftr" idx="11"/>
          </p:nvPr>
        </p:nvSpPr>
        <p:spPr>
          <a:xfrm>
            <a:off x="2901951" y="6356350"/>
            <a:ext cx="44337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12"/>
        <p:cNvGrpSpPr/>
        <p:nvPr/>
      </p:nvGrpSpPr>
      <p:grpSpPr>
        <a:xfrm>
          <a:off x="0" y="0"/>
          <a:ext cx="0" cy="0"/>
          <a:chOff x="0" y="0"/>
          <a:chExt cx="0" cy="0"/>
        </a:xfrm>
      </p:grpSpPr>
      <p:sp>
        <p:nvSpPr>
          <p:cNvPr id="213" name="Google Shape;213;p37"/>
          <p:cNvSpPr txBox="1">
            <a:spLocks noGrp="1"/>
          </p:cNvSpPr>
          <p:nvPr>
            <p:ph type="title"/>
          </p:nvPr>
        </p:nvSpPr>
        <p:spPr>
          <a:xfrm rot="5400000">
            <a:off x="-1133400" y="2409900"/>
            <a:ext cx="4953000" cy="2114400"/>
          </a:xfrm>
          <a:prstGeom prst="rect">
            <a:avLst/>
          </a:prstGeom>
          <a:noFill/>
          <a:ln>
            <a:noFill/>
          </a:ln>
        </p:spPr>
        <p:txBody>
          <a:bodyPr spcFirstLastPara="1" wrap="square" lIns="91425" tIns="45700" rIns="91425" bIns="45700" anchor="ctr" anchorCtr="0">
            <a:normAutofit/>
          </a:bodyPr>
          <a:lstStyle>
            <a:lvl1pPr lvl="0" algn="l" rtl="0">
              <a:lnSpc>
                <a:spcPct val="100000"/>
              </a:lnSpc>
              <a:spcBef>
                <a:spcPts val="0"/>
              </a:spcBef>
              <a:spcAft>
                <a:spcPts val="0"/>
              </a:spcAft>
              <a:buClr>
                <a:schemeClr val="accen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4" name="Google Shape;214;p37"/>
          <p:cNvSpPr txBox="1">
            <a:spLocks noGrp="1"/>
          </p:cNvSpPr>
          <p:nvPr>
            <p:ph type="body" idx="1"/>
          </p:nvPr>
        </p:nvSpPr>
        <p:spPr>
          <a:xfrm rot="5400000">
            <a:off x="3083784" y="685830"/>
            <a:ext cx="5120700" cy="54864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1200"/>
              </a:spcBef>
              <a:spcAft>
                <a:spcPts val="0"/>
              </a:spcAft>
              <a:buSzPts val="1800"/>
              <a:buChar char="•"/>
              <a:defRPr/>
            </a:lvl1pPr>
            <a:lvl2pPr marL="914400" lvl="1" indent="-342900" algn="l" rtl="0">
              <a:lnSpc>
                <a:spcPct val="100000"/>
              </a:lnSpc>
              <a:spcBef>
                <a:spcPts val="250"/>
              </a:spcBef>
              <a:spcAft>
                <a:spcPts val="0"/>
              </a:spcAft>
              <a:buSzPts val="1800"/>
              <a:buChar char="•"/>
              <a:defRPr/>
            </a:lvl2pPr>
            <a:lvl3pPr marL="1371600" lvl="2" indent="-342900" algn="l" rtl="0">
              <a:lnSpc>
                <a:spcPct val="100000"/>
              </a:lnSpc>
              <a:spcBef>
                <a:spcPts val="250"/>
              </a:spcBef>
              <a:spcAft>
                <a:spcPts val="0"/>
              </a:spcAft>
              <a:buSzPts val="1800"/>
              <a:buChar char="•"/>
              <a:defRPr/>
            </a:lvl3pPr>
            <a:lvl4pPr marL="1828800" lvl="3" indent="-342900" algn="l" rtl="0">
              <a:lnSpc>
                <a:spcPct val="100000"/>
              </a:lnSpc>
              <a:spcBef>
                <a:spcPts val="250"/>
              </a:spcBef>
              <a:spcAft>
                <a:spcPts val="0"/>
              </a:spcAft>
              <a:buSzPts val="1800"/>
              <a:buChar char="•"/>
              <a:defRPr/>
            </a:lvl4pPr>
            <a:lvl5pPr marL="2286000" lvl="4" indent="-342900" algn="l" rtl="0">
              <a:lnSpc>
                <a:spcPct val="100000"/>
              </a:lnSpc>
              <a:spcBef>
                <a:spcPts val="250"/>
              </a:spcBef>
              <a:spcAft>
                <a:spcPts val="0"/>
              </a:spcAft>
              <a:buSzPts val="1800"/>
              <a:buChar char="•"/>
              <a:defRPr/>
            </a:lvl5pPr>
            <a:lvl6pPr marL="2743200" lvl="5" indent="-342900" algn="l" rtl="0">
              <a:lnSpc>
                <a:spcPct val="90000"/>
              </a:lnSpc>
              <a:spcBef>
                <a:spcPts val="250"/>
              </a:spcBef>
              <a:spcAft>
                <a:spcPts val="0"/>
              </a:spcAft>
              <a:buSzPts val="1800"/>
              <a:buChar char="●"/>
              <a:defRPr/>
            </a:lvl6pPr>
            <a:lvl7pPr marL="3200400" lvl="6" indent="-342900" algn="l" rtl="0">
              <a:lnSpc>
                <a:spcPct val="90000"/>
              </a:lnSpc>
              <a:spcBef>
                <a:spcPts val="250"/>
              </a:spcBef>
              <a:spcAft>
                <a:spcPts val="0"/>
              </a:spcAft>
              <a:buSzPts val="1800"/>
              <a:buChar char="●"/>
              <a:defRPr/>
            </a:lvl7pPr>
            <a:lvl8pPr marL="3657600" lvl="7" indent="-342900" algn="l" rtl="0">
              <a:lnSpc>
                <a:spcPct val="90000"/>
              </a:lnSpc>
              <a:spcBef>
                <a:spcPts val="250"/>
              </a:spcBef>
              <a:spcAft>
                <a:spcPts val="0"/>
              </a:spcAft>
              <a:buSzPts val="1800"/>
              <a:buChar char="●"/>
              <a:defRPr/>
            </a:lvl8pPr>
            <a:lvl9pPr marL="4114800" lvl="8" indent="-342900" algn="l" rtl="0">
              <a:lnSpc>
                <a:spcPct val="90000"/>
              </a:lnSpc>
              <a:spcBef>
                <a:spcPts val="250"/>
              </a:spcBef>
              <a:spcAft>
                <a:spcPts val="250"/>
              </a:spcAft>
              <a:buSzPts val="1800"/>
              <a:buChar char="●"/>
              <a:defRPr/>
            </a:lvl9pPr>
          </a:lstStyle>
          <a:p>
            <a:endParaRPr/>
          </a:p>
        </p:txBody>
      </p:sp>
      <p:sp>
        <p:nvSpPr>
          <p:cNvPr id="215" name="Google Shape;215;p37"/>
          <p:cNvSpPr txBox="1">
            <a:spLocks noGrp="1"/>
          </p:cNvSpPr>
          <p:nvPr>
            <p:ph type="dt" idx="10"/>
          </p:nvPr>
        </p:nvSpPr>
        <p:spPr>
          <a:xfrm>
            <a:off x="196849"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6" name="Google Shape;216;p37"/>
          <p:cNvSpPr txBox="1">
            <a:spLocks noGrp="1"/>
          </p:cNvSpPr>
          <p:nvPr>
            <p:ph type="ftr" idx="11"/>
          </p:nvPr>
        </p:nvSpPr>
        <p:spPr>
          <a:xfrm>
            <a:off x="2901951" y="6356350"/>
            <a:ext cx="44337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Conclusion">
  <p:cSld name="Conclusion">
    <p:spTree>
      <p:nvGrpSpPr>
        <p:cNvPr id="1" name="Shape 217"/>
        <p:cNvGrpSpPr/>
        <p:nvPr/>
      </p:nvGrpSpPr>
      <p:grpSpPr>
        <a:xfrm>
          <a:off x="0" y="0"/>
          <a:ext cx="0" cy="0"/>
          <a:chOff x="0" y="0"/>
          <a:chExt cx="0" cy="0"/>
        </a:xfrm>
      </p:grpSpPr>
      <p:sp>
        <p:nvSpPr>
          <p:cNvPr id="218" name="Google Shape;218;p38"/>
          <p:cNvSpPr txBox="1">
            <a:spLocks noGrp="1"/>
          </p:cNvSpPr>
          <p:nvPr>
            <p:ph type="dt" idx="10"/>
          </p:nvPr>
        </p:nvSpPr>
        <p:spPr>
          <a:xfrm>
            <a:off x="196849"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9" name="Google Shape;219;p38"/>
          <p:cNvSpPr txBox="1">
            <a:spLocks noGrp="1"/>
          </p:cNvSpPr>
          <p:nvPr>
            <p:ph type="ftr" idx="11"/>
          </p:nvPr>
        </p:nvSpPr>
        <p:spPr>
          <a:xfrm>
            <a:off x="2901951" y="6356350"/>
            <a:ext cx="44337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pic>
        <p:nvPicPr>
          <p:cNvPr id="220" name="Google Shape;220;p38" descr="Logo&#10;&#10;Description automatically generated"/>
          <p:cNvPicPr preferRelativeResize="0"/>
          <p:nvPr/>
        </p:nvPicPr>
        <p:blipFill rotWithShape="1">
          <a:blip r:embed="rId2">
            <a:alphaModFix/>
          </a:blip>
          <a:srcRect/>
          <a:stretch/>
        </p:blipFill>
        <p:spPr>
          <a:xfrm>
            <a:off x="7975601" y="6356350"/>
            <a:ext cx="992490" cy="273844"/>
          </a:xfrm>
          <a:prstGeom prst="rect">
            <a:avLst/>
          </a:prstGeom>
          <a:noFill/>
          <a:ln>
            <a:noFill/>
          </a:ln>
        </p:spPr>
      </p:pic>
      <p:sp>
        <p:nvSpPr>
          <p:cNvPr id="221" name="Google Shape;221;p38"/>
          <p:cNvSpPr/>
          <p:nvPr/>
        </p:nvSpPr>
        <p:spPr>
          <a:xfrm>
            <a:off x="0" y="1"/>
            <a:ext cx="176100" cy="68580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22" name="Google Shape;222;p38"/>
          <p:cNvSpPr txBox="1">
            <a:spLocks noGrp="1"/>
          </p:cNvSpPr>
          <p:nvPr>
            <p:ph type="title"/>
          </p:nvPr>
        </p:nvSpPr>
        <p:spPr>
          <a:xfrm>
            <a:off x="457200" y="5715000"/>
            <a:ext cx="8229600" cy="457200"/>
          </a:xfrm>
          <a:prstGeom prst="rect">
            <a:avLst/>
          </a:prstGeom>
          <a:noFill/>
          <a:ln>
            <a:noFill/>
          </a:ln>
        </p:spPr>
        <p:txBody>
          <a:bodyPr spcFirstLastPara="1" wrap="square" lIns="91425" tIns="45700" rIns="91425" bIns="45700" anchor="b" anchorCtr="0">
            <a:normAutofit/>
          </a:bodyPr>
          <a:lstStyle>
            <a:lvl1pPr lvl="0" algn="ctr" rtl="0">
              <a:lnSpc>
                <a:spcPct val="100000"/>
              </a:lnSpc>
              <a:spcBef>
                <a:spcPts val="0"/>
              </a:spcBef>
              <a:spcAft>
                <a:spcPts val="0"/>
              </a:spcAft>
              <a:buClr>
                <a:schemeClr val="dk2"/>
              </a:buClr>
              <a:buSzPts val="2800"/>
              <a:buFont typeface="Calibri"/>
              <a:buNone/>
              <a:defRPr sz="2800" b="0">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3" name="Google Shape;223;p38"/>
          <p:cNvSpPr txBox="1">
            <a:spLocks noGrp="1"/>
          </p:cNvSpPr>
          <p:nvPr>
            <p:ph type="body" idx="1"/>
          </p:nvPr>
        </p:nvSpPr>
        <p:spPr>
          <a:xfrm>
            <a:off x="457200" y="228600"/>
            <a:ext cx="8229600" cy="1828800"/>
          </a:xfrm>
          <a:prstGeom prst="rect">
            <a:avLst/>
          </a:prstGeom>
          <a:noFill/>
          <a:ln>
            <a:noFill/>
          </a:ln>
        </p:spPr>
        <p:txBody>
          <a:bodyPr spcFirstLastPara="1" wrap="square" lIns="91425" tIns="45700" rIns="91425" bIns="45700" anchor="ctr" anchorCtr="0">
            <a:noAutofit/>
          </a:bodyPr>
          <a:lstStyle>
            <a:lvl1pPr marL="457200" lvl="0" indent="-228600" algn="ctr" rtl="0">
              <a:lnSpc>
                <a:spcPct val="100000"/>
              </a:lnSpc>
              <a:spcBef>
                <a:spcPts val="1200"/>
              </a:spcBef>
              <a:spcAft>
                <a:spcPts val="0"/>
              </a:spcAft>
              <a:buSzPts val="5400"/>
              <a:buNone/>
              <a:defRPr sz="5400" b="1">
                <a:solidFill>
                  <a:schemeClr val="accent1"/>
                </a:solidFill>
              </a:defRPr>
            </a:lvl1pPr>
            <a:lvl2pPr marL="914400" lvl="1" indent="-342900" algn="l" rtl="0">
              <a:lnSpc>
                <a:spcPct val="100000"/>
              </a:lnSpc>
              <a:spcBef>
                <a:spcPts val="250"/>
              </a:spcBef>
              <a:spcAft>
                <a:spcPts val="0"/>
              </a:spcAft>
              <a:buSzPts val="1800"/>
              <a:buChar char="•"/>
              <a:defRPr/>
            </a:lvl2pPr>
            <a:lvl3pPr marL="1371600" lvl="2" indent="-342900" algn="l" rtl="0">
              <a:lnSpc>
                <a:spcPct val="100000"/>
              </a:lnSpc>
              <a:spcBef>
                <a:spcPts val="250"/>
              </a:spcBef>
              <a:spcAft>
                <a:spcPts val="0"/>
              </a:spcAft>
              <a:buSzPts val="1800"/>
              <a:buChar char="•"/>
              <a:defRPr/>
            </a:lvl3pPr>
            <a:lvl4pPr marL="1828800" lvl="3" indent="-342900" algn="l" rtl="0">
              <a:lnSpc>
                <a:spcPct val="100000"/>
              </a:lnSpc>
              <a:spcBef>
                <a:spcPts val="250"/>
              </a:spcBef>
              <a:spcAft>
                <a:spcPts val="0"/>
              </a:spcAft>
              <a:buSzPts val="1800"/>
              <a:buChar char="•"/>
              <a:defRPr/>
            </a:lvl4pPr>
            <a:lvl5pPr marL="2286000" lvl="4" indent="-342900" algn="l" rtl="0">
              <a:lnSpc>
                <a:spcPct val="100000"/>
              </a:lnSpc>
              <a:spcBef>
                <a:spcPts val="250"/>
              </a:spcBef>
              <a:spcAft>
                <a:spcPts val="0"/>
              </a:spcAft>
              <a:buSzPts val="1800"/>
              <a:buChar char="•"/>
              <a:defRPr/>
            </a:lvl5pPr>
            <a:lvl6pPr marL="2743200" lvl="5" indent="-342900" algn="l" rtl="0">
              <a:lnSpc>
                <a:spcPct val="90000"/>
              </a:lnSpc>
              <a:spcBef>
                <a:spcPts val="250"/>
              </a:spcBef>
              <a:spcAft>
                <a:spcPts val="0"/>
              </a:spcAft>
              <a:buSzPts val="1800"/>
              <a:buChar char="●"/>
              <a:defRPr/>
            </a:lvl6pPr>
            <a:lvl7pPr marL="3200400" lvl="6" indent="-342900" algn="l" rtl="0">
              <a:lnSpc>
                <a:spcPct val="90000"/>
              </a:lnSpc>
              <a:spcBef>
                <a:spcPts val="250"/>
              </a:spcBef>
              <a:spcAft>
                <a:spcPts val="0"/>
              </a:spcAft>
              <a:buSzPts val="1800"/>
              <a:buChar char="●"/>
              <a:defRPr/>
            </a:lvl7pPr>
            <a:lvl8pPr marL="3657600" lvl="7" indent="-342900" algn="l" rtl="0">
              <a:lnSpc>
                <a:spcPct val="90000"/>
              </a:lnSpc>
              <a:spcBef>
                <a:spcPts val="250"/>
              </a:spcBef>
              <a:spcAft>
                <a:spcPts val="0"/>
              </a:spcAft>
              <a:buSzPts val="1800"/>
              <a:buChar char="●"/>
              <a:defRPr/>
            </a:lvl8pPr>
            <a:lvl9pPr marL="4114800" lvl="8" indent="-342900" algn="l" rtl="0">
              <a:lnSpc>
                <a:spcPct val="90000"/>
              </a:lnSpc>
              <a:spcBef>
                <a:spcPts val="250"/>
              </a:spcBef>
              <a:spcAft>
                <a:spcPts val="250"/>
              </a:spcAft>
              <a:buSzPts val="1800"/>
              <a:buChar char="●"/>
              <a:defRPr/>
            </a:lvl9pPr>
          </a:lstStyle>
          <a:p>
            <a:endParaRPr/>
          </a:p>
        </p:txBody>
      </p:sp>
      <p:pic>
        <p:nvPicPr>
          <p:cNvPr id="224" name="Google Shape;224;p38" descr="Graphical user interface, text, application, chat or text message"/>
          <p:cNvPicPr preferRelativeResize="0"/>
          <p:nvPr/>
        </p:nvPicPr>
        <p:blipFill rotWithShape="1">
          <a:blip r:embed="rId3">
            <a:alphaModFix/>
          </a:blip>
          <a:srcRect/>
          <a:stretch/>
        </p:blipFill>
        <p:spPr>
          <a:xfrm>
            <a:off x="2193413" y="1556440"/>
            <a:ext cx="4757171" cy="301295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image" Target="../media/image1.png"/><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
        <p:cNvGrpSpPr/>
        <p:nvPr/>
      </p:nvGrpSpPr>
      <p:grpSpPr>
        <a:xfrm>
          <a:off x="0" y="0"/>
          <a:ext cx="0" cy="0"/>
          <a:chOff x="0" y="0"/>
          <a:chExt cx="0" cy="0"/>
        </a:xfrm>
      </p:grpSpPr>
      <p:sp>
        <p:nvSpPr>
          <p:cNvPr id="60" name="Google Shape;60;p14"/>
          <p:cNvSpPr/>
          <p:nvPr/>
        </p:nvSpPr>
        <p:spPr>
          <a:xfrm>
            <a:off x="1" y="685800"/>
            <a:ext cx="2514600" cy="54864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61" name="Google Shape;61;p14"/>
          <p:cNvSpPr txBox="1">
            <a:spLocks noGrp="1"/>
          </p:cNvSpPr>
          <p:nvPr>
            <p:ph type="title"/>
          </p:nvPr>
        </p:nvSpPr>
        <p:spPr>
          <a:xfrm>
            <a:off x="189689" y="1123837"/>
            <a:ext cx="2210700" cy="46011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accent1"/>
              </a:buClr>
              <a:buSzPts val="3600"/>
              <a:buFont typeface="Calibri"/>
              <a:buNone/>
              <a:defRPr sz="3600" b="1" i="0" u="none" strike="noStrike" cap="none">
                <a:solidFill>
                  <a:schemeClr val="accen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2" name="Google Shape;62;p14"/>
          <p:cNvSpPr txBox="1">
            <a:spLocks noGrp="1"/>
          </p:cNvSpPr>
          <p:nvPr>
            <p:ph type="body" idx="1"/>
          </p:nvPr>
        </p:nvSpPr>
        <p:spPr>
          <a:xfrm>
            <a:off x="2857500" y="685800"/>
            <a:ext cx="5486400" cy="54864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100000"/>
              </a:lnSpc>
              <a:spcBef>
                <a:spcPts val="1200"/>
              </a:spcBef>
              <a:spcAft>
                <a:spcPts val="0"/>
              </a:spcAft>
              <a:buClr>
                <a:schemeClr val="accent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250"/>
              </a:spcBef>
              <a:spcAft>
                <a:spcPts val="0"/>
              </a:spcAft>
              <a:buClr>
                <a:schemeClr val="accent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250"/>
              </a:spcBef>
              <a:spcAft>
                <a:spcPts val="0"/>
              </a:spcAft>
              <a:buClr>
                <a:schemeClr val="accent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25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25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8A8A8A"/>
                </a:solidFill>
                <a:latin typeface="Calibri"/>
                <a:ea typeface="Calibri"/>
                <a:cs typeface="Calibri"/>
                <a:sym typeface="Calibri"/>
              </a:defRPr>
            </a:lvl6pPr>
            <a:lvl7pPr marL="3200400" marR="0" lvl="6"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8A8A8A"/>
                </a:solidFill>
                <a:latin typeface="Calibri"/>
                <a:ea typeface="Calibri"/>
                <a:cs typeface="Calibri"/>
                <a:sym typeface="Calibri"/>
              </a:defRPr>
            </a:lvl7pPr>
            <a:lvl8pPr marL="3657600" marR="0" lvl="7"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8A8A8A"/>
                </a:solidFill>
                <a:latin typeface="Calibri"/>
                <a:ea typeface="Calibri"/>
                <a:cs typeface="Calibri"/>
                <a:sym typeface="Calibri"/>
              </a:defRPr>
            </a:lvl8pPr>
            <a:lvl9pPr marL="4114800" marR="0" lvl="8" indent="-317500" algn="l" rtl="0">
              <a:lnSpc>
                <a:spcPct val="90000"/>
              </a:lnSpc>
              <a:spcBef>
                <a:spcPts val="250"/>
              </a:spcBef>
              <a:spcAft>
                <a:spcPts val="250"/>
              </a:spcAft>
              <a:buClr>
                <a:schemeClr val="accent1"/>
              </a:buClr>
              <a:buSzPts val="1400"/>
              <a:buFont typeface="Noto Sans Symbols"/>
              <a:buChar char="●"/>
              <a:defRPr sz="1400" b="0" i="0" u="none" strike="noStrike" cap="none">
                <a:solidFill>
                  <a:srgbClr val="8A8A8A"/>
                </a:solidFill>
                <a:latin typeface="Calibri"/>
                <a:ea typeface="Calibri"/>
                <a:cs typeface="Calibri"/>
                <a:sym typeface="Calibri"/>
              </a:defRPr>
            </a:lvl9pPr>
          </a:lstStyle>
          <a:p>
            <a:endParaRPr/>
          </a:p>
        </p:txBody>
      </p:sp>
      <p:sp>
        <p:nvSpPr>
          <p:cNvPr id="63" name="Google Shape;63;p14"/>
          <p:cNvSpPr txBox="1">
            <a:spLocks noGrp="1"/>
          </p:cNvSpPr>
          <p:nvPr>
            <p:ph type="dt" idx="10"/>
          </p:nvPr>
        </p:nvSpPr>
        <p:spPr>
          <a:xfrm>
            <a:off x="196849" y="6356350"/>
            <a:ext cx="20574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a:solidFill>
                  <a:srgbClr val="A5A5A5"/>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14"/>
          <p:cNvSpPr txBox="1">
            <a:spLocks noGrp="1"/>
          </p:cNvSpPr>
          <p:nvPr>
            <p:ph type="ftr" idx="11"/>
          </p:nvPr>
        </p:nvSpPr>
        <p:spPr>
          <a:xfrm>
            <a:off x="2901951" y="6356350"/>
            <a:ext cx="44337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a:solidFill>
                  <a:srgbClr val="A5A5A5"/>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pic>
        <p:nvPicPr>
          <p:cNvPr id="65" name="Google Shape;65;p14" descr="Logo&#10;&#10;Description automatically generated"/>
          <p:cNvPicPr preferRelativeResize="0"/>
          <p:nvPr/>
        </p:nvPicPr>
        <p:blipFill rotWithShape="1">
          <a:blip r:embed="rId26">
            <a:alphaModFix/>
          </a:blip>
          <a:srcRect/>
          <a:stretch/>
        </p:blipFill>
        <p:spPr>
          <a:xfrm>
            <a:off x="7975601" y="6356350"/>
            <a:ext cx="992490" cy="27384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1.png"/><Relationship Id="rId7"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jpg"/><Relationship Id="rId4" Type="http://schemas.openxmlformats.org/officeDocument/2006/relationships/image" Target="../media/image12.png"/><Relationship Id="rId9"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6.jpg"/><Relationship Id="rId5" Type="http://schemas.openxmlformats.org/officeDocument/2006/relationships/hyperlink" Target="http://www.youtube.com/watch?v=HcVweE0V7Ek" TargetMode="Externa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7.jp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7.jp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7.jp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7.jp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28.jp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5.xml"/><Relationship Id="rId5" Type="http://schemas.openxmlformats.org/officeDocument/2006/relationships/image" Target="../media/image40.jp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hyperlink" Target="https://bscs.org/climate/" TargetMode="External"/><Relationship Id="rId2" Type="http://schemas.openxmlformats.org/officeDocument/2006/relationships/notesSlide" Target="../notesSlides/notesSlide35.xml"/><Relationship Id="rId1" Type="http://schemas.openxmlformats.org/officeDocument/2006/relationships/slideLayout" Target="../slideLayouts/slideLayout36.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9"/>
          <p:cNvSpPr txBox="1">
            <a:spLocks noGrp="1"/>
          </p:cNvSpPr>
          <p:nvPr>
            <p:ph type="ctrTitle"/>
          </p:nvPr>
        </p:nvSpPr>
        <p:spPr>
          <a:xfrm>
            <a:off x="371300" y="573325"/>
            <a:ext cx="6365400" cy="36699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 sz="3600" i="1"/>
              <a:t>Anchoring student learning in locally relevant problems and solutions </a:t>
            </a:r>
            <a:endParaRPr sz="3600" i="1"/>
          </a:p>
          <a:p>
            <a:pPr marL="0" lvl="0" indent="0" algn="ctr" rtl="0">
              <a:spcBef>
                <a:spcPts val="0"/>
              </a:spcBef>
              <a:spcAft>
                <a:spcPts val="0"/>
              </a:spcAft>
              <a:buNone/>
            </a:pPr>
            <a:endParaRPr sz="3600" i="1"/>
          </a:p>
          <a:p>
            <a:pPr marL="0" lvl="0" indent="0" algn="ctr" rtl="0">
              <a:spcBef>
                <a:spcPts val="0"/>
              </a:spcBef>
              <a:spcAft>
                <a:spcPts val="0"/>
              </a:spcAft>
              <a:buNone/>
            </a:pPr>
            <a:r>
              <a:rPr lang="en" sz="2700" i="1"/>
              <a:t>An example storyline from the Climate Education Pathways project</a:t>
            </a:r>
            <a:endParaRPr sz="2700" i="1"/>
          </a:p>
        </p:txBody>
      </p:sp>
      <p:sp>
        <p:nvSpPr>
          <p:cNvPr id="231" name="Google Shape;231;p39"/>
          <p:cNvSpPr txBox="1">
            <a:spLocks noGrp="1"/>
          </p:cNvSpPr>
          <p:nvPr>
            <p:ph type="body" idx="1"/>
          </p:nvPr>
        </p:nvSpPr>
        <p:spPr>
          <a:xfrm>
            <a:off x="812000" y="4762250"/>
            <a:ext cx="5484000" cy="1688700"/>
          </a:xfrm>
          <a:prstGeom prst="rect">
            <a:avLst/>
          </a:prstGeom>
        </p:spPr>
        <p:txBody>
          <a:bodyPr spcFirstLastPara="1" wrap="square" lIns="91425" tIns="45700" rIns="91425" bIns="45700" anchor="ctr" anchorCtr="0">
            <a:normAutofit/>
          </a:bodyPr>
          <a:lstStyle/>
          <a:p>
            <a:pPr marL="0" lvl="0" indent="0" algn="l" rtl="0">
              <a:spcBef>
                <a:spcPts val="1200"/>
              </a:spcBef>
              <a:spcAft>
                <a:spcPts val="0"/>
              </a:spcAft>
              <a:buNone/>
            </a:pPr>
            <a:r>
              <a:rPr lang="en"/>
              <a:t>Enya Granados, Audrey Mohan, &amp; Lindsey Mohan</a:t>
            </a:r>
            <a:endParaRPr/>
          </a:p>
          <a:p>
            <a:pPr marL="0" lvl="0" indent="0" algn="l" rtl="0">
              <a:spcBef>
                <a:spcPts val="1200"/>
              </a:spcBef>
              <a:spcAft>
                <a:spcPts val="0"/>
              </a:spcAft>
              <a:buNone/>
            </a:pPr>
            <a:r>
              <a:rPr lang="en" sz="2400"/>
              <a:t>National Science Teacher Association</a:t>
            </a:r>
            <a:endParaRPr sz="24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48"/>
          <p:cNvSpPr/>
          <p:nvPr/>
        </p:nvSpPr>
        <p:spPr>
          <a:xfrm>
            <a:off x="9675" y="774600"/>
            <a:ext cx="9144000" cy="6083400"/>
          </a:xfrm>
          <a:prstGeom prst="rect">
            <a:avLst/>
          </a:prstGeom>
          <a:solidFill>
            <a:srgbClr val="F0F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8"/>
          <p:cNvSpPr/>
          <p:nvPr/>
        </p:nvSpPr>
        <p:spPr>
          <a:xfrm rot="10800000" flipH="1">
            <a:off x="695325" y="0"/>
            <a:ext cx="8448600" cy="693300"/>
          </a:xfrm>
          <a:prstGeom prst="rect">
            <a:avLst/>
          </a:prstGeom>
          <a:solidFill>
            <a:srgbClr val="363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8"/>
          <p:cNvSpPr/>
          <p:nvPr/>
        </p:nvSpPr>
        <p:spPr>
          <a:xfrm>
            <a:off x="0" y="0"/>
            <a:ext cx="697200" cy="697200"/>
          </a:xfrm>
          <a:prstGeom prst="rect">
            <a:avLst/>
          </a:prstGeom>
          <a:solidFill>
            <a:srgbClr val="FBD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8"/>
          <p:cNvSpPr txBox="1">
            <a:spLocks noGrp="1"/>
          </p:cNvSpPr>
          <p:nvPr>
            <p:ph type="title"/>
          </p:nvPr>
        </p:nvSpPr>
        <p:spPr>
          <a:xfrm>
            <a:off x="825169" y="118262"/>
            <a:ext cx="8520600" cy="6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300">
                <a:solidFill>
                  <a:srgbClr val="FFFFFF"/>
                </a:solidFill>
                <a:latin typeface="Roboto Slab Medium"/>
                <a:ea typeface="Roboto Slab Medium"/>
                <a:cs typeface="Roboto Slab Medium"/>
                <a:sym typeface="Roboto Slab Medium"/>
              </a:rPr>
              <a:t>B. The Georgia Peach</a:t>
            </a:r>
            <a:endParaRPr sz="1900">
              <a:solidFill>
                <a:srgbClr val="FFFFFF"/>
              </a:solidFill>
              <a:latin typeface="Roboto Slab Medium"/>
              <a:ea typeface="Roboto Slab Medium"/>
              <a:cs typeface="Roboto Slab Medium"/>
              <a:sym typeface="Roboto Slab Medium"/>
            </a:endParaRPr>
          </a:p>
        </p:txBody>
      </p:sp>
      <p:grpSp>
        <p:nvGrpSpPr>
          <p:cNvPr id="364" name="Google Shape;364;p48"/>
          <p:cNvGrpSpPr/>
          <p:nvPr/>
        </p:nvGrpSpPr>
        <p:grpSpPr>
          <a:xfrm>
            <a:off x="122061" y="140838"/>
            <a:ext cx="453083" cy="415537"/>
            <a:chOff x="953575" y="238125"/>
            <a:chExt cx="5720750" cy="5246675"/>
          </a:xfrm>
        </p:grpSpPr>
        <p:sp>
          <p:nvSpPr>
            <p:cNvPr id="365" name="Google Shape;365;p48"/>
            <p:cNvSpPr/>
            <p:nvPr/>
          </p:nvSpPr>
          <p:spPr>
            <a:xfrm>
              <a:off x="2225725" y="2181900"/>
              <a:ext cx="3168525" cy="3302900"/>
            </a:xfrm>
            <a:custGeom>
              <a:avLst/>
              <a:gdLst/>
              <a:ahLst/>
              <a:cxnLst/>
              <a:rect l="l" t="t" r="r" b="b"/>
              <a:pathLst>
                <a:path w="126741" h="132116" extrusionOk="0">
                  <a:moveTo>
                    <a:pt x="63212" y="1"/>
                  </a:moveTo>
                  <a:lnTo>
                    <a:pt x="56259" y="633"/>
                  </a:lnTo>
                  <a:lnTo>
                    <a:pt x="43933" y="5690"/>
                  </a:lnTo>
                  <a:lnTo>
                    <a:pt x="34767" y="15172"/>
                  </a:lnTo>
                  <a:lnTo>
                    <a:pt x="29710" y="27498"/>
                  </a:lnTo>
                  <a:lnTo>
                    <a:pt x="29394" y="34451"/>
                  </a:lnTo>
                  <a:lnTo>
                    <a:pt x="29710" y="41405"/>
                  </a:lnTo>
                  <a:lnTo>
                    <a:pt x="34767" y="53731"/>
                  </a:lnTo>
                  <a:lnTo>
                    <a:pt x="43933" y="62897"/>
                  </a:lnTo>
                  <a:lnTo>
                    <a:pt x="56259" y="68270"/>
                  </a:lnTo>
                  <a:lnTo>
                    <a:pt x="63212" y="68586"/>
                  </a:lnTo>
                  <a:lnTo>
                    <a:pt x="70166" y="68270"/>
                  </a:lnTo>
                  <a:lnTo>
                    <a:pt x="82492" y="62897"/>
                  </a:lnTo>
                  <a:lnTo>
                    <a:pt x="91658" y="53731"/>
                  </a:lnTo>
                  <a:lnTo>
                    <a:pt x="96715" y="41405"/>
                  </a:lnTo>
                  <a:lnTo>
                    <a:pt x="97347" y="34451"/>
                  </a:lnTo>
                  <a:lnTo>
                    <a:pt x="96715" y="27498"/>
                  </a:lnTo>
                  <a:lnTo>
                    <a:pt x="91658" y="15172"/>
                  </a:lnTo>
                  <a:lnTo>
                    <a:pt x="82492" y="5690"/>
                  </a:lnTo>
                  <a:lnTo>
                    <a:pt x="70166" y="633"/>
                  </a:lnTo>
                  <a:lnTo>
                    <a:pt x="63212" y="1"/>
                  </a:lnTo>
                  <a:close/>
                  <a:moveTo>
                    <a:pt x="42036" y="79332"/>
                  </a:moveTo>
                  <a:lnTo>
                    <a:pt x="32870" y="81229"/>
                  </a:lnTo>
                  <a:lnTo>
                    <a:pt x="24337" y="84706"/>
                  </a:lnTo>
                  <a:lnTo>
                    <a:pt x="17067" y="89447"/>
                  </a:lnTo>
                  <a:lnTo>
                    <a:pt x="10746" y="95136"/>
                  </a:lnTo>
                  <a:lnTo>
                    <a:pt x="5689" y="102405"/>
                  </a:lnTo>
                  <a:lnTo>
                    <a:pt x="1896" y="110307"/>
                  </a:lnTo>
                  <a:lnTo>
                    <a:pt x="0" y="118840"/>
                  </a:lnTo>
                  <a:lnTo>
                    <a:pt x="0" y="123265"/>
                  </a:lnTo>
                  <a:lnTo>
                    <a:pt x="632" y="126742"/>
                  </a:lnTo>
                  <a:lnTo>
                    <a:pt x="5689" y="131483"/>
                  </a:lnTo>
                  <a:lnTo>
                    <a:pt x="9482" y="132115"/>
                  </a:lnTo>
                  <a:lnTo>
                    <a:pt x="117259" y="132115"/>
                  </a:lnTo>
                  <a:lnTo>
                    <a:pt x="121052" y="131483"/>
                  </a:lnTo>
                  <a:lnTo>
                    <a:pt x="126109" y="126742"/>
                  </a:lnTo>
                  <a:lnTo>
                    <a:pt x="126741" y="123265"/>
                  </a:lnTo>
                  <a:lnTo>
                    <a:pt x="126425" y="118840"/>
                  </a:lnTo>
                  <a:lnTo>
                    <a:pt x="124529" y="110307"/>
                  </a:lnTo>
                  <a:lnTo>
                    <a:pt x="121052" y="102405"/>
                  </a:lnTo>
                  <a:lnTo>
                    <a:pt x="115995" y="95136"/>
                  </a:lnTo>
                  <a:lnTo>
                    <a:pt x="109674" y="89447"/>
                  </a:lnTo>
                  <a:lnTo>
                    <a:pt x="102088" y="84706"/>
                  </a:lnTo>
                  <a:lnTo>
                    <a:pt x="93871" y="81229"/>
                  </a:lnTo>
                  <a:lnTo>
                    <a:pt x="84705" y="79332"/>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8"/>
            <p:cNvSpPr/>
            <p:nvPr/>
          </p:nvSpPr>
          <p:spPr>
            <a:xfrm>
              <a:off x="953575" y="2387350"/>
              <a:ext cx="1959600" cy="2441600"/>
            </a:xfrm>
            <a:custGeom>
              <a:avLst/>
              <a:gdLst/>
              <a:ahLst/>
              <a:cxnLst/>
              <a:rect l="l" t="t" r="r" b="b"/>
              <a:pathLst>
                <a:path w="78384" h="97664" extrusionOk="0">
                  <a:moveTo>
                    <a:pt x="46777" y="0"/>
                  </a:moveTo>
                  <a:lnTo>
                    <a:pt x="41720" y="316"/>
                  </a:lnTo>
                  <a:lnTo>
                    <a:pt x="32554" y="4109"/>
                  </a:lnTo>
                  <a:lnTo>
                    <a:pt x="25917" y="11062"/>
                  </a:lnTo>
                  <a:lnTo>
                    <a:pt x="22124" y="20228"/>
                  </a:lnTo>
                  <a:lnTo>
                    <a:pt x="21808" y="25285"/>
                  </a:lnTo>
                  <a:lnTo>
                    <a:pt x="21808" y="30658"/>
                  </a:lnTo>
                  <a:lnTo>
                    <a:pt x="25601" y="39508"/>
                  </a:lnTo>
                  <a:lnTo>
                    <a:pt x="32554" y="46462"/>
                  </a:lnTo>
                  <a:lnTo>
                    <a:pt x="41720" y="50254"/>
                  </a:lnTo>
                  <a:lnTo>
                    <a:pt x="46777" y="50886"/>
                  </a:lnTo>
                  <a:lnTo>
                    <a:pt x="52150" y="50254"/>
                  </a:lnTo>
                  <a:lnTo>
                    <a:pt x="61000" y="46462"/>
                  </a:lnTo>
                  <a:lnTo>
                    <a:pt x="67953" y="39508"/>
                  </a:lnTo>
                  <a:lnTo>
                    <a:pt x="71746" y="30658"/>
                  </a:lnTo>
                  <a:lnTo>
                    <a:pt x="72062" y="25285"/>
                  </a:lnTo>
                  <a:lnTo>
                    <a:pt x="71746" y="20228"/>
                  </a:lnTo>
                  <a:lnTo>
                    <a:pt x="67953" y="11062"/>
                  </a:lnTo>
                  <a:lnTo>
                    <a:pt x="61000" y="4109"/>
                  </a:lnTo>
                  <a:lnTo>
                    <a:pt x="52150" y="316"/>
                  </a:lnTo>
                  <a:lnTo>
                    <a:pt x="46777" y="0"/>
                  </a:lnTo>
                  <a:close/>
                  <a:moveTo>
                    <a:pt x="34767" y="58472"/>
                  </a:moveTo>
                  <a:lnTo>
                    <a:pt x="27497" y="59104"/>
                  </a:lnTo>
                  <a:lnTo>
                    <a:pt x="15171" y="63845"/>
                  </a:lnTo>
                  <a:lnTo>
                    <a:pt x="5689" y="72695"/>
                  </a:lnTo>
                  <a:lnTo>
                    <a:pt x="632" y="84389"/>
                  </a:lnTo>
                  <a:lnTo>
                    <a:pt x="0" y="91026"/>
                  </a:lnTo>
                  <a:lnTo>
                    <a:pt x="316" y="93871"/>
                  </a:lnTo>
                  <a:lnTo>
                    <a:pt x="4109" y="97348"/>
                  </a:lnTo>
                  <a:lnTo>
                    <a:pt x="6953" y="97664"/>
                  </a:lnTo>
                  <a:lnTo>
                    <a:pt x="42984" y="97664"/>
                  </a:lnTo>
                  <a:lnTo>
                    <a:pt x="45197" y="91975"/>
                  </a:lnTo>
                  <a:lnTo>
                    <a:pt x="51834" y="81229"/>
                  </a:lnTo>
                  <a:lnTo>
                    <a:pt x="61316" y="72695"/>
                  </a:lnTo>
                  <a:lnTo>
                    <a:pt x="72378" y="66057"/>
                  </a:lnTo>
                  <a:lnTo>
                    <a:pt x="78383" y="64161"/>
                  </a:lnTo>
                  <a:lnTo>
                    <a:pt x="78383" y="62897"/>
                  </a:lnTo>
                  <a:lnTo>
                    <a:pt x="74907" y="60684"/>
                  </a:lnTo>
                  <a:lnTo>
                    <a:pt x="65425" y="58788"/>
                  </a:lnTo>
                  <a:lnTo>
                    <a:pt x="59104" y="58472"/>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8"/>
            <p:cNvSpPr/>
            <p:nvPr/>
          </p:nvSpPr>
          <p:spPr>
            <a:xfrm>
              <a:off x="4706800" y="2387350"/>
              <a:ext cx="1967525" cy="2441600"/>
            </a:xfrm>
            <a:custGeom>
              <a:avLst/>
              <a:gdLst/>
              <a:ahLst/>
              <a:cxnLst/>
              <a:rect l="l" t="t" r="r" b="b"/>
              <a:pathLst>
                <a:path w="78701" h="97664" extrusionOk="0">
                  <a:moveTo>
                    <a:pt x="31607" y="0"/>
                  </a:moveTo>
                  <a:lnTo>
                    <a:pt x="26550" y="316"/>
                  </a:lnTo>
                  <a:lnTo>
                    <a:pt x="17700" y="4109"/>
                  </a:lnTo>
                  <a:lnTo>
                    <a:pt x="10747" y="11062"/>
                  </a:lnTo>
                  <a:lnTo>
                    <a:pt x="6954" y="20228"/>
                  </a:lnTo>
                  <a:lnTo>
                    <a:pt x="6638" y="25285"/>
                  </a:lnTo>
                  <a:lnTo>
                    <a:pt x="6954" y="30658"/>
                  </a:lnTo>
                  <a:lnTo>
                    <a:pt x="10747" y="39508"/>
                  </a:lnTo>
                  <a:lnTo>
                    <a:pt x="17384" y="46462"/>
                  </a:lnTo>
                  <a:lnTo>
                    <a:pt x="26550" y="50254"/>
                  </a:lnTo>
                  <a:lnTo>
                    <a:pt x="31607" y="50886"/>
                  </a:lnTo>
                  <a:lnTo>
                    <a:pt x="36980" y="50254"/>
                  </a:lnTo>
                  <a:lnTo>
                    <a:pt x="45830" y="46462"/>
                  </a:lnTo>
                  <a:lnTo>
                    <a:pt x="52783" y="39508"/>
                  </a:lnTo>
                  <a:lnTo>
                    <a:pt x="56576" y="30658"/>
                  </a:lnTo>
                  <a:lnTo>
                    <a:pt x="56892" y="25285"/>
                  </a:lnTo>
                  <a:lnTo>
                    <a:pt x="56576" y="20228"/>
                  </a:lnTo>
                  <a:lnTo>
                    <a:pt x="52783" y="11062"/>
                  </a:lnTo>
                  <a:lnTo>
                    <a:pt x="45830" y="4109"/>
                  </a:lnTo>
                  <a:lnTo>
                    <a:pt x="36664" y="316"/>
                  </a:lnTo>
                  <a:lnTo>
                    <a:pt x="31607" y="0"/>
                  </a:lnTo>
                  <a:close/>
                  <a:moveTo>
                    <a:pt x="19596" y="58472"/>
                  </a:moveTo>
                  <a:lnTo>
                    <a:pt x="13275" y="58788"/>
                  </a:lnTo>
                  <a:lnTo>
                    <a:pt x="3793" y="60684"/>
                  </a:lnTo>
                  <a:lnTo>
                    <a:pt x="1" y="62897"/>
                  </a:lnTo>
                  <a:lnTo>
                    <a:pt x="1" y="64161"/>
                  </a:lnTo>
                  <a:lnTo>
                    <a:pt x="6322" y="66057"/>
                  </a:lnTo>
                  <a:lnTo>
                    <a:pt x="17384" y="72379"/>
                  </a:lnTo>
                  <a:lnTo>
                    <a:pt x="26550" y="81229"/>
                  </a:lnTo>
                  <a:lnTo>
                    <a:pt x="33503" y="91659"/>
                  </a:lnTo>
                  <a:lnTo>
                    <a:pt x="35716" y="97664"/>
                  </a:lnTo>
                  <a:lnTo>
                    <a:pt x="71747" y="97664"/>
                  </a:lnTo>
                  <a:lnTo>
                    <a:pt x="74275" y="97348"/>
                  </a:lnTo>
                  <a:lnTo>
                    <a:pt x="78068" y="93871"/>
                  </a:lnTo>
                  <a:lnTo>
                    <a:pt x="78700" y="91026"/>
                  </a:lnTo>
                  <a:lnTo>
                    <a:pt x="78068" y="84389"/>
                  </a:lnTo>
                  <a:lnTo>
                    <a:pt x="72695" y="72695"/>
                  </a:lnTo>
                  <a:lnTo>
                    <a:pt x="63529" y="63845"/>
                  </a:lnTo>
                  <a:lnTo>
                    <a:pt x="50887" y="59104"/>
                  </a:lnTo>
                  <a:lnTo>
                    <a:pt x="43933" y="58472"/>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8"/>
            <p:cNvSpPr/>
            <p:nvPr/>
          </p:nvSpPr>
          <p:spPr>
            <a:xfrm>
              <a:off x="1324925" y="238125"/>
              <a:ext cx="5120250" cy="1604025"/>
            </a:xfrm>
            <a:custGeom>
              <a:avLst/>
              <a:gdLst/>
              <a:ahLst/>
              <a:cxnLst/>
              <a:rect l="l" t="t" r="r" b="b"/>
              <a:pathLst>
                <a:path w="204810" h="64161" extrusionOk="0">
                  <a:moveTo>
                    <a:pt x="11695" y="0"/>
                  </a:moveTo>
                  <a:lnTo>
                    <a:pt x="9483" y="316"/>
                  </a:lnTo>
                  <a:lnTo>
                    <a:pt x="5058" y="1896"/>
                  </a:lnTo>
                  <a:lnTo>
                    <a:pt x="1897" y="5057"/>
                  </a:lnTo>
                  <a:lnTo>
                    <a:pt x="317" y="9482"/>
                  </a:lnTo>
                  <a:lnTo>
                    <a:pt x="1" y="12010"/>
                  </a:lnTo>
                  <a:lnTo>
                    <a:pt x="1" y="52150"/>
                  </a:lnTo>
                  <a:lnTo>
                    <a:pt x="317" y="54679"/>
                  </a:lnTo>
                  <a:lnTo>
                    <a:pt x="1897" y="59104"/>
                  </a:lnTo>
                  <a:lnTo>
                    <a:pt x="5058" y="62264"/>
                  </a:lnTo>
                  <a:lnTo>
                    <a:pt x="9483" y="63845"/>
                  </a:lnTo>
                  <a:lnTo>
                    <a:pt x="11695" y="64161"/>
                  </a:lnTo>
                  <a:lnTo>
                    <a:pt x="192799" y="64161"/>
                  </a:lnTo>
                  <a:lnTo>
                    <a:pt x="195327" y="63845"/>
                  </a:lnTo>
                  <a:lnTo>
                    <a:pt x="199436" y="62264"/>
                  </a:lnTo>
                  <a:lnTo>
                    <a:pt x="202913" y="59104"/>
                  </a:lnTo>
                  <a:lnTo>
                    <a:pt x="204493" y="54679"/>
                  </a:lnTo>
                  <a:lnTo>
                    <a:pt x="204809" y="52150"/>
                  </a:lnTo>
                  <a:lnTo>
                    <a:pt x="204809" y="12010"/>
                  </a:lnTo>
                  <a:lnTo>
                    <a:pt x="204493" y="9482"/>
                  </a:lnTo>
                  <a:lnTo>
                    <a:pt x="202913" y="5057"/>
                  </a:lnTo>
                  <a:lnTo>
                    <a:pt x="199436" y="1896"/>
                  </a:lnTo>
                  <a:lnTo>
                    <a:pt x="195327" y="316"/>
                  </a:lnTo>
                  <a:lnTo>
                    <a:pt x="192799"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9" name="Google Shape;369;p48"/>
          <p:cNvSpPr/>
          <p:nvPr/>
        </p:nvSpPr>
        <p:spPr>
          <a:xfrm rot="10800000" flipH="1">
            <a:off x="0" y="693308"/>
            <a:ext cx="9144000" cy="81300"/>
          </a:xfrm>
          <a:prstGeom prst="rect">
            <a:avLst/>
          </a:prstGeom>
          <a:solidFill>
            <a:srgbClr val="E89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8"/>
          <p:cNvSpPr/>
          <p:nvPr/>
        </p:nvSpPr>
        <p:spPr>
          <a:xfrm rot="10800000" flipH="1">
            <a:off x="0" y="6637299"/>
            <a:ext cx="9144000" cy="231000"/>
          </a:xfrm>
          <a:prstGeom prst="rect">
            <a:avLst/>
          </a:prstGeom>
          <a:solidFill>
            <a:srgbClr val="C776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1" name="Google Shape;371;p48"/>
          <p:cNvGrpSpPr/>
          <p:nvPr/>
        </p:nvGrpSpPr>
        <p:grpSpPr>
          <a:xfrm>
            <a:off x="7607871" y="-16500"/>
            <a:ext cx="1403301" cy="719000"/>
            <a:chOff x="7607871" y="-16500"/>
            <a:chExt cx="1403301" cy="719000"/>
          </a:xfrm>
        </p:grpSpPr>
        <p:pic>
          <p:nvPicPr>
            <p:cNvPr id="372" name="Google Shape;372;p48"/>
            <p:cNvPicPr preferRelativeResize="0"/>
            <p:nvPr/>
          </p:nvPicPr>
          <p:blipFill>
            <a:blip r:embed="rId3">
              <a:alphaModFix/>
            </a:blip>
            <a:stretch>
              <a:fillRect/>
            </a:stretch>
          </p:blipFill>
          <p:spPr>
            <a:xfrm rot="10800000">
              <a:off x="7607871" y="0"/>
              <a:ext cx="1403301" cy="702500"/>
            </a:xfrm>
            <a:prstGeom prst="rect">
              <a:avLst/>
            </a:prstGeom>
            <a:noFill/>
            <a:ln>
              <a:noFill/>
            </a:ln>
          </p:spPr>
        </p:pic>
        <p:pic>
          <p:nvPicPr>
            <p:cNvPr id="373" name="Google Shape;373;p48"/>
            <p:cNvPicPr preferRelativeResize="0"/>
            <p:nvPr/>
          </p:nvPicPr>
          <p:blipFill rotWithShape="1">
            <a:blip r:embed="rId4">
              <a:alphaModFix/>
            </a:blip>
            <a:srcRect t="8680" b="13746"/>
            <a:stretch/>
          </p:blipFill>
          <p:spPr>
            <a:xfrm>
              <a:off x="7960925" y="-16500"/>
              <a:ext cx="711025" cy="579166"/>
            </a:xfrm>
            <a:prstGeom prst="rect">
              <a:avLst/>
            </a:prstGeom>
            <a:noFill/>
            <a:ln>
              <a:noFill/>
            </a:ln>
          </p:spPr>
        </p:pic>
      </p:grpSp>
      <p:pic>
        <p:nvPicPr>
          <p:cNvPr id="374" name="Google Shape;374;p48"/>
          <p:cNvPicPr preferRelativeResize="0"/>
          <p:nvPr/>
        </p:nvPicPr>
        <p:blipFill rotWithShape="1">
          <a:blip r:embed="rId5">
            <a:alphaModFix/>
          </a:blip>
          <a:srcRect r="7680"/>
          <a:stretch/>
        </p:blipFill>
        <p:spPr>
          <a:xfrm>
            <a:off x="575150" y="956150"/>
            <a:ext cx="6634750" cy="3108276"/>
          </a:xfrm>
          <a:prstGeom prst="rect">
            <a:avLst/>
          </a:prstGeom>
          <a:noFill/>
          <a:ln>
            <a:noFill/>
          </a:ln>
        </p:spPr>
      </p:pic>
      <p:pic>
        <p:nvPicPr>
          <p:cNvPr id="375" name="Google Shape;375;p48"/>
          <p:cNvPicPr preferRelativeResize="0"/>
          <p:nvPr/>
        </p:nvPicPr>
        <p:blipFill rotWithShape="1">
          <a:blip r:embed="rId6">
            <a:alphaModFix/>
          </a:blip>
          <a:srcRect t="2043" b="2033"/>
          <a:stretch/>
        </p:blipFill>
        <p:spPr>
          <a:xfrm>
            <a:off x="53475" y="956150"/>
            <a:ext cx="2397300" cy="3212375"/>
          </a:xfrm>
          <a:prstGeom prst="rect">
            <a:avLst/>
          </a:prstGeom>
          <a:noFill/>
          <a:ln>
            <a:noFill/>
          </a:ln>
        </p:spPr>
      </p:pic>
      <p:pic>
        <p:nvPicPr>
          <p:cNvPr id="376" name="Google Shape;376;p48"/>
          <p:cNvPicPr preferRelativeResize="0"/>
          <p:nvPr/>
        </p:nvPicPr>
        <p:blipFill>
          <a:blip r:embed="rId7">
            <a:alphaModFix/>
          </a:blip>
          <a:stretch>
            <a:fillRect/>
          </a:stretch>
        </p:blipFill>
        <p:spPr>
          <a:xfrm>
            <a:off x="4479857" y="3534950"/>
            <a:ext cx="4673818" cy="3108275"/>
          </a:xfrm>
          <a:prstGeom prst="rect">
            <a:avLst/>
          </a:prstGeom>
          <a:noFill/>
          <a:ln>
            <a:noFill/>
          </a:ln>
        </p:spPr>
      </p:pic>
      <p:pic>
        <p:nvPicPr>
          <p:cNvPr id="377" name="Google Shape;377;p48"/>
          <p:cNvPicPr preferRelativeResize="0"/>
          <p:nvPr/>
        </p:nvPicPr>
        <p:blipFill rotWithShape="1">
          <a:blip r:embed="rId8">
            <a:alphaModFix/>
          </a:blip>
          <a:srcRect l="26006" r="27923"/>
          <a:stretch/>
        </p:blipFill>
        <p:spPr>
          <a:xfrm>
            <a:off x="53475" y="3793150"/>
            <a:ext cx="2901800" cy="2850075"/>
          </a:xfrm>
          <a:prstGeom prst="rect">
            <a:avLst/>
          </a:prstGeom>
          <a:noFill/>
          <a:ln>
            <a:noFill/>
          </a:ln>
        </p:spPr>
      </p:pic>
      <p:pic>
        <p:nvPicPr>
          <p:cNvPr id="378" name="Google Shape;378;p48"/>
          <p:cNvPicPr preferRelativeResize="0"/>
          <p:nvPr/>
        </p:nvPicPr>
        <p:blipFill>
          <a:blip r:embed="rId9">
            <a:alphaModFix/>
          </a:blip>
          <a:stretch>
            <a:fillRect/>
          </a:stretch>
        </p:blipFill>
        <p:spPr>
          <a:xfrm rot="5400000">
            <a:off x="6716127" y="1449925"/>
            <a:ext cx="2921573" cy="1934024"/>
          </a:xfrm>
          <a:prstGeom prst="rect">
            <a:avLst/>
          </a:prstGeom>
          <a:noFill/>
          <a:ln>
            <a:noFill/>
          </a:ln>
        </p:spPr>
      </p:pic>
      <p:pic>
        <p:nvPicPr>
          <p:cNvPr id="379" name="Google Shape;379;p48"/>
          <p:cNvPicPr preferRelativeResize="0"/>
          <p:nvPr/>
        </p:nvPicPr>
        <p:blipFill>
          <a:blip r:embed="rId10">
            <a:alphaModFix/>
          </a:blip>
          <a:stretch>
            <a:fillRect/>
          </a:stretch>
        </p:blipFill>
        <p:spPr>
          <a:xfrm>
            <a:off x="2621152" y="4069625"/>
            <a:ext cx="2567674" cy="25676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9"/>
          <p:cNvSpPr/>
          <p:nvPr/>
        </p:nvSpPr>
        <p:spPr>
          <a:xfrm>
            <a:off x="3424275" y="774600"/>
            <a:ext cx="5729400" cy="6083400"/>
          </a:xfrm>
          <a:prstGeom prst="rect">
            <a:avLst/>
          </a:prstGeom>
          <a:solidFill>
            <a:srgbClr val="F0F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9"/>
          <p:cNvSpPr/>
          <p:nvPr/>
        </p:nvSpPr>
        <p:spPr>
          <a:xfrm rot="10800000" flipH="1">
            <a:off x="695325" y="0"/>
            <a:ext cx="8448600" cy="693300"/>
          </a:xfrm>
          <a:prstGeom prst="rect">
            <a:avLst/>
          </a:prstGeom>
          <a:solidFill>
            <a:srgbClr val="363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9"/>
          <p:cNvSpPr/>
          <p:nvPr/>
        </p:nvSpPr>
        <p:spPr>
          <a:xfrm>
            <a:off x="0" y="0"/>
            <a:ext cx="697200" cy="697200"/>
          </a:xfrm>
          <a:prstGeom prst="rect">
            <a:avLst/>
          </a:prstGeom>
          <a:solidFill>
            <a:srgbClr val="FBD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9"/>
          <p:cNvSpPr txBox="1">
            <a:spLocks noGrp="1"/>
          </p:cNvSpPr>
          <p:nvPr>
            <p:ph type="title"/>
          </p:nvPr>
        </p:nvSpPr>
        <p:spPr>
          <a:xfrm>
            <a:off x="825169" y="118262"/>
            <a:ext cx="8520600" cy="6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300">
                <a:solidFill>
                  <a:srgbClr val="FFFFFF"/>
                </a:solidFill>
                <a:latin typeface="Roboto Slab Medium"/>
                <a:ea typeface="Roboto Slab Medium"/>
                <a:cs typeface="Roboto Slab Medium"/>
                <a:sym typeface="Roboto Slab Medium"/>
              </a:rPr>
              <a:t>C. Read about the Georgia Peach</a:t>
            </a:r>
            <a:endParaRPr sz="1900">
              <a:solidFill>
                <a:srgbClr val="FFFFFF"/>
              </a:solidFill>
              <a:latin typeface="Roboto Slab Medium"/>
              <a:ea typeface="Roboto Slab Medium"/>
              <a:cs typeface="Roboto Slab Medium"/>
              <a:sym typeface="Roboto Slab Medium"/>
            </a:endParaRPr>
          </a:p>
        </p:txBody>
      </p:sp>
      <p:sp>
        <p:nvSpPr>
          <p:cNvPr id="388" name="Google Shape;388;p49"/>
          <p:cNvSpPr/>
          <p:nvPr/>
        </p:nvSpPr>
        <p:spPr>
          <a:xfrm rot="10800000" flipH="1">
            <a:off x="0" y="693308"/>
            <a:ext cx="9144000" cy="81300"/>
          </a:xfrm>
          <a:prstGeom prst="rect">
            <a:avLst/>
          </a:prstGeom>
          <a:solidFill>
            <a:srgbClr val="E89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9"/>
          <p:cNvSpPr/>
          <p:nvPr/>
        </p:nvSpPr>
        <p:spPr>
          <a:xfrm rot="10800000" flipH="1">
            <a:off x="0" y="6637299"/>
            <a:ext cx="9144000" cy="231000"/>
          </a:xfrm>
          <a:prstGeom prst="rect">
            <a:avLst/>
          </a:prstGeom>
          <a:solidFill>
            <a:srgbClr val="C776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9"/>
          <p:cNvSpPr txBox="1">
            <a:spLocks noGrp="1"/>
          </p:cNvSpPr>
          <p:nvPr>
            <p:ph type="body" idx="1"/>
          </p:nvPr>
        </p:nvSpPr>
        <p:spPr>
          <a:xfrm>
            <a:off x="239425" y="971225"/>
            <a:ext cx="3433500" cy="6315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2200" b="1">
                <a:solidFill>
                  <a:srgbClr val="363636"/>
                </a:solidFill>
                <a:latin typeface="Open Sans"/>
                <a:ea typeface="Open Sans"/>
                <a:cs typeface="Open Sans"/>
                <a:sym typeface="Open Sans"/>
              </a:rPr>
              <a:t>On your own</a:t>
            </a:r>
            <a:endParaRPr sz="2200" b="1">
              <a:solidFill>
                <a:srgbClr val="363636"/>
              </a:solidFill>
              <a:latin typeface="Open Sans"/>
              <a:ea typeface="Open Sans"/>
              <a:cs typeface="Open Sans"/>
              <a:sym typeface="Open Sans"/>
            </a:endParaRPr>
          </a:p>
        </p:txBody>
      </p:sp>
      <p:sp>
        <p:nvSpPr>
          <p:cNvPr id="391" name="Google Shape;391;p49"/>
          <p:cNvSpPr txBox="1"/>
          <p:nvPr/>
        </p:nvSpPr>
        <p:spPr>
          <a:xfrm>
            <a:off x="299775" y="1602725"/>
            <a:ext cx="3124500" cy="264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rgbClr val="363636"/>
                </a:solidFill>
                <a:latin typeface="Open Sans"/>
                <a:ea typeface="Open Sans"/>
                <a:cs typeface="Open Sans"/>
                <a:sym typeface="Open Sans"/>
              </a:rPr>
              <a:t>Read the short article about how peaches became an important cultural and agricultural icon of Georgia.</a:t>
            </a:r>
            <a:endParaRPr sz="2000">
              <a:solidFill>
                <a:srgbClr val="363636"/>
              </a:solidFill>
              <a:latin typeface="Open Sans"/>
              <a:ea typeface="Open Sans"/>
              <a:cs typeface="Open Sans"/>
              <a:sym typeface="Open Sans"/>
            </a:endParaRPr>
          </a:p>
          <a:p>
            <a:pPr marL="0" lvl="0" indent="0" algn="l" rtl="0">
              <a:spcBef>
                <a:spcPts val="0"/>
              </a:spcBef>
              <a:spcAft>
                <a:spcPts val="0"/>
              </a:spcAft>
              <a:buNone/>
            </a:pPr>
            <a:endParaRPr sz="2000">
              <a:solidFill>
                <a:srgbClr val="363636"/>
              </a:solidFill>
              <a:latin typeface="Open Sans"/>
              <a:ea typeface="Open Sans"/>
              <a:cs typeface="Open Sans"/>
              <a:sym typeface="Open Sans"/>
            </a:endParaRPr>
          </a:p>
          <a:p>
            <a:pPr marL="0" lvl="0" indent="0" algn="l" rtl="0">
              <a:spcBef>
                <a:spcPts val="0"/>
              </a:spcBef>
              <a:spcAft>
                <a:spcPts val="0"/>
              </a:spcAft>
              <a:buNone/>
            </a:pPr>
            <a:r>
              <a:rPr lang="en" sz="2000">
                <a:solidFill>
                  <a:srgbClr val="363636"/>
                </a:solidFill>
                <a:latin typeface="Open Sans"/>
                <a:ea typeface="Open Sans"/>
                <a:cs typeface="Open Sans"/>
                <a:sym typeface="Open Sans"/>
              </a:rPr>
              <a:t>Highlight new ideas you learn about peaches.</a:t>
            </a:r>
            <a:endParaRPr sz="2000">
              <a:solidFill>
                <a:srgbClr val="363636"/>
              </a:solidFill>
              <a:latin typeface="Open Sans"/>
              <a:ea typeface="Open Sans"/>
              <a:cs typeface="Open Sans"/>
              <a:sym typeface="Open Sans"/>
            </a:endParaRPr>
          </a:p>
        </p:txBody>
      </p:sp>
      <p:grpSp>
        <p:nvGrpSpPr>
          <p:cNvPr id="392" name="Google Shape;392;p49"/>
          <p:cNvGrpSpPr/>
          <p:nvPr/>
        </p:nvGrpSpPr>
        <p:grpSpPr>
          <a:xfrm>
            <a:off x="7607871" y="-16500"/>
            <a:ext cx="1403301" cy="719000"/>
            <a:chOff x="7607871" y="-16500"/>
            <a:chExt cx="1403301" cy="719000"/>
          </a:xfrm>
        </p:grpSpPr>
        <p:pic>
          <p:nvPicPr>
            <p:cNvPr id="393" name="Google Shape;393;p49"/>
            <p:cNvPicPr preferRelativeResize="0"/>
            <p:nvPr/>
          </p:nvPicPr>
          <p:blipFill>
            <a:blip r:embed="rId3">
              <a:alphaModFix/>
            </a:blip>
            <a:stretch>
              <a:fillRect/>
            </a:stretch>
          </p:blipFill>
          <p:spPr>
            <a:xfrm rot="10800000">
              <a:off x="7607871" y="0"/>
              <a:ext cx="1403301" cy="702500"/>
            </a:xfrm>
            <a:prstGeom prst="rect">
              <a:avLst/>
            </a:prstGeom>
            <a:noFill/>
            <a:ln>
              <a:noFill/>
            </a:ln>
          </p:spPr>
        </p:pic>
        <p:pic>
          <p:nvPicPr>
            <p:cNvPr id="394" name="Google Shape;394;p49"/>
            <p:cNvPicPr preferRelativeResize="0"/>
            <p:nvPr/>
          </p:nvPicPr>
          <p:blipFill rotWithShape="1">
            <a:blip r:embed="rId4">
              <a:alphaModFix/>
            </a:blip>
            <a:srcRect t="8680" b="13746"/>
            <a:stretch/>
          </p:blipFill>
          <p:spPr>
            <a:xfrm>
              <a:off x="7960925" y="-16500"/>
              <a:ext cx="711025" cy="579166"/>
            </a:xfrm>
            <a:prstGeom prst="rect">
              <a:avLst/>
            </a:prstGeom>
            <a:noFill/>
            <a:ln>
              <a:noFill/>
            </a:ln>
          </p:spPr>
        </p:pic>
      </p:grpSp>
      <p:pic>
        <p:nvPicPr>
          <p:cNvPr id="395" name="Google Shape;395;p49"/>
          <p:cNvPicPr preferRelativeResize="0"/>
          <p:nvPr/>
        </p:nvPicPr>
        <p:blipFill>
          <a:blip r:embed="rId5">
            <a:alphaModFix/>
          </a:blip>
          <a:stretch>
            <a:fillRect/>
          </a:stretch>
        </p:blipFill>
        <p:spPr>
          <a:xfrm>
            <a:off x="122049" y="122037"/>
            <a:ext cx="453100" cy="453122"/>
          </a:xfrm>
          <a:prstGeom prst="rect">
            <a:avLst/>
          </a:prstGeom>
          <a:noFill/>
          <a:ln>
            <a:noFill/>
          </a:ln>
        </p:spPr>
      </p:pic>
      <p:sp>
        <p:nvSpPr>
          <p:cNvPr id="396" name="Google Shape;396;p49"/>
          <p:cNvSpPr txBox="1">
            <a:spLocks noGrp="1"/>
          </p:cNvSpPr>
          <p:nvPr>
            <p:ph type="body" idx="1"/>
          </p:nvPr>
        </p:nvSpPr>
        <p:spPr>
          <a:xfrm>
            <a:off x="145275" y="4593448"/>
            <a:ext cx="3433500" cy="6315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2200" b="1">
                <a:solidFill>
                  <a:srgbClr val="363636"/>
                </a:solidFill>
                <a:latin typeface="Open Sans"/>
                <a:ea typeface="Open Sans"/>
                <a:cs typeface="Open Sans"/>
                <a:sym typeface="Open Sans"/>
              </a:rPr>
              <a:t>With a partner</a:t>
            </a:r>
            <a:endParaRPr sz="2200" b="1">
              <a:solidFill>
                <a:srgbClr val="363636"/>
              </a:solidFill>
              <a:latin typeface="Open Sans"/>
              <a:ea typeface="Open Sans"/>
              <a:cs typeface="Open Sans"/>
              <a:sym typeface="Open Sans"/>
            </a:endParaRPr>
          </a:p>
        </p:txBody>
      </p:sp>
      <p:sp>
        <p:nvSpPr>
          <p:cNvPr id="397" name="Google Shape;397;p49"/>
          <p:cNvSpPr txBox="1"/>
          <p:nvPr/>
        </p:nvSpPr>
        <p:spPr>
          <a:xfrm>
            <a:off x="239425" y="5131223"/>
            <a:ext cx="31245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2000">
                <a:solidFill>
                  <a:srgbClr val="363636"/>
                </a:solidFill>
                <a:latin typeface="Open Sans"/>
                <a:ea typeface="Open Sans"/>
                <a:cs typeface="Open Sans"/>
                <a:sym typeface="Open Sans"/>
              </a:rPr>
              <a:t>Turn and talk to share what you learned.</a:t>
            </a:r>
            <a:r>
              <a:rPr lang="en" sz="2200">
                <a:solidFill>
                  <a:srgbClr val="363636"/>
                </a:solidFill>
                <a:latin typeface="Open Sans"/>
                <a:ea typeface="Open Sans"/>
                <a:cs typeface="Open Sans"/>
                <a:sym typeface="Open Sans"/>
              </a:rPr>
              <a:t> </a:t>
            </a:r>
            <a:endParaRPr sz="1800">
              <a:solidFill>
                <a:schemeClr val="dk2"/>
              </a:solidFill>
              <a:latin typeface="Open Sans"/>
              <a:ea typeface="Open Sans"/>
              <a:cs typeface="Open Sans"/>
              <a:sym typeface="Open Sans"/>
            </a:endParaRPr>
          </a:p>
        </p:txBody>
      </p:sp>
      <p:pic>
        <p:nvPicPr>
          <p:cNvPr id="398" name="Google Shape;398;p49"/>
          <p:cNvPicPr preferRelativeResize="0"/>
          <p:nvPr/>
        </p:nvPicPr>
        <p:blipFill>
          <a:blip r:embed="rId6">
            <a:alphaModFix/>
          </a:blip>
          <a:stretch>
            <a:fillRect/>
          </a:stretch>
        </p:blipFill>
        <p:spPr>
          <a:xfrm>
            <a:off x="4278873" y="1133028"/>
            <a:ext cx="3937350" cy="5145843"/>
          </a:xfrm>
          <a:prstGeom prst="rect">
            <a:avLst/>
          </a:prstGeom>
          <a:noFill/>
          <a:ln w="9525" cap="flat" cmpd="sng">
            <a:solidFill>
              <a:srgbClr val="363636"/>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50"/>
          <p:cNvSpPr txBox="1">
            <a:spLocks noGrp="1"/>
          </p:cNvSpPr>
          <p:nvPr>
            <p:ph type="body" idx="1"/>
          </p:nvPr>
        </p:nvSpPr>
        <p:spPr>
          <a:xfrm>
            <a:off x="697200" y="1136275"/>
            <a:ext cx="7797300" cy="3649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800"/>
              <a:buFont typeface="Arial"/>
              <a:buNone/>
            </a:pPr>
            <a:r>
              <a:rPr lang="en" sz="2200">
                <a:solidFill>
                  <a:srgbClr val="363636"/>
                </a:solidFill>
                <a:latin typeface="Open Sans"/>
                <a:ea typeface="Open Sans"/>
                <a:cs typeface="Open Sans"/>
                <a:sym typeface="Open Sans"/>
              </a:rPr>
              <a:t>What stories do you have about peaches from your childhood to present day? </a:t>
            </a:r>
            <a:endParaRPr sz="2200">
              <a:solidFill>
                <a:srgbClr val="363636"/>
              </a:solidFill>
              <a:latin typeface="Open Sans"/>
              <a:ea typeface="Open Sans"/>
              <a:cs typeface="Open Sans"/>
              <a:sym typeface="Open Sans"/>
            </a:endParaRPr>
          </a:p>
          <a:p>
            <a:pPr marL="0" lvl="0" indent="0" algn="l" rtl="0">
              <a:lnSpc>
                <a:spcPct val="100000"/>
              </a:lnSpc>
              <a:spcBef>
                <a:spcPts val="0"/>
              </a:spcBef>
              <a:spcAft>
                <a:spcPts val="0"/>
              </a:spcAft>
              <a:buClr>
                <a:schemeClr val="dk1"/>
              </a:buClr>
              <a:buSzPts val="1800"/>
              <a:buFont typeface="Arial"/>
              <a:buNone/>
            </a:pPr>
            <a:endParaRPr sz="2200">
              <a:solidFill>
                <a:srgbClr val="363636"/>
              </a:solidFill>
              <a:latin typeface="Open Sans"/>
              <a:ea typeface="Open Sans"/>
              <a:cs typeface="Open Sans"/>
              <a:sym typeface="Open Sans"/>
            </a:endParaRPr>
          </a:p>
          <a:p>
            <a:pPr marL="457200" lvl="0" indent="-368300" algn="l" rtl="0">
              <a:lnSpc>
                <a:spcPct val="100000"/>
              </a:lnSpc>
              <a:spcBef>
                <a:spcPts val="0"/>
              </a:spcBef>
              <a:spcAft>
                <a:spcPts val="0"/>
              </a:spcAft>
              <a:buClr>
                <a:srgbClr val="363636"/>
              </a:buClr>
              <a:buSzPts val="2200"/>
              <a:buFont typeface="Open Sans"/>
              <a:buChar char="●"/>
            </a:pPr>
            <a:r>
              <a:rPr lang="en" sz="2200">
                <a:solidFill>
                  <a:srgbClr val="363636"/>
                </a:solidFill>
                <a:latin typeface="Open Sans"/>
                <a:ea typeface="Open Sans"/>
                <a:cs typeface="Open Sans"/>
                <a:sym typeface="Open Sans"/>
              </a:rPr>
              <a:t>A specific memory?</a:t>
            </a:r>
            <a:endParaRPr sz="2200">
              <a:solidFill>
                <a:srgbClr val="363636"/>
              </a:solidFill>
              <a:latin typeface="Open Sans"/>
              <a:ea typeface="Open Sans"/>
              <a:cs typeface="Open Sans"/>
              <a:sym typeface="Open Sans"/>
            </a:endParaRPr>
          </a:p>
          <a:p>
            <a:pPr marL="457200" lvl="0" indent="-368300" algn="l" rtl="0">
              <a:lnSpc>
                <a:spcPct val="100000"/>
              </a:lnSpc>
              <a:spcBef>
                <a:spcPts val="0"/>
              </a:spcBef>
              <a:spcAft>
                <a:spcPts val="0"/>
              </a:spcAft>
              <a:buClr>
                <a:srgbClr val="363636"/>
              </a:buClr>
              <a:buSzPts val="2200"/>
              <a:buFont typeface="Open Sans"/>
              <a:buChar char="●"/>
            </a:pPr>
            <a:r>
              <a:rPr lang="en" sz="2200">
                <a:solidFill>
                  <a:srgbClr val="363636"/>
                </a:solidFill>
                <a:latin typeface="Open Sans"/>
                <a:ea typeface="Open Sans"/>
                <a:cs typeface="Open Sans"/>
                <a:sym typeface="Open Sans"/>
              </a:rPr>
              <a:t>Family recipes? </a:t>
            </a:r>
            <a:endParaRPr sz="2200">
              <a:solidFill>
                <a:srgbClr val="363636"/>
              </a:solidFill>
              <a:latin typeface="Open Sans"/>
              <a:ea typeface="Open Sans"/>
              <a:cs typeface="Open Sans"/>
              <a:sym typeface="Open Sans"/>
            </a:endParaRPr>
          </a:p>
          <a:p>
            <a:pPr marL="457200" lvl="0" indent="-368300" algn="l" rtl="0">
              <a:lnSpc>
                <a:spcPct val="100000"/>
              </a:lnSpc>
              <a:spcBef>
                <a:spcPts val="0"/>
              </a:spcBef>
              <a:spcAft>
                <a:spcPts val="0"/>
              </a:spcAft>
              <a:buClr>
                <a:srgbClr val="363636"/>
              </a:buClr>
              <a:buSzPts val="2200"/>
              <a:buFont typeface="Open Sans"/>
              <a:buChar char="●"/>
            </a:pPr>
            <a:r>
              <a:rPr lang="en" sz="2200">
                <a:solidFill>
                  <a:srgbClr val="363636"/>
                </a:solidFill>
                <a:latin typeface="Open Sans"/>
                <a:ea typeface="Open Sans"/>
                <a:cs typeface="Open Sans"/>
                <a:sym typeface="Open Sans"/>
              </a:rPr>
              <a:t>Likes/dislikes?</a:t>
            </a:r>
            <a:endParaRPr sz="2200">
              <a:solidFill>
                <a:srgbClr val="363636"/>
              </a:solidFill>
              <a:latin typeface="Open Sans"/>
              <a:ea typeface="Open Sans"/>
              <a:cs typeface="Open Sans"/>
              <a:sym typeface="Open Sans"/>
            </a:endParaRPr>
          </a:p>
          <a:p>
            <a:pPr marL="457200" lvl="0" indent="-368300" algn="l" rtl="0">
              <a:lnSpc>
                <a:spcPct val="100000"/>
              </a:lnSpc>
              <a:spcBef>
                <a:spcPts val="0"/>
              </a:spcBef>
              <a:spcAft>
                <a:spcPts val="0"/>
              </a:spcAft>
              <a:buClr>
                <a:srgbClr val="363636"/>
              </a:buClr>
              <a:buSzPts val="2200"/>
              <a:buFont typeface="Open Sans"/>
              <a:buChar char="●"/>
            </a:pPr>
            <a:r>
              <a:rPr lang="en" sz="2200">
                <a:solidFill>
                  <a:srgbClr val="363636"/>
                </a:solidFill>
                <a:latin typeface="Open Sans"/>
                <a:ea typeface="Open Sans"/>
                <a:cs typeface="Open Sans"/>
                <a:sym typeface="Open Sans"/>
              </a:rPr>
              <a:t>Things you’ve noticed about Georgia?</a:t>
            </a:r>
            <a:endParaRPr sz="2200">
              <a:solidFill>
                <a:srgbClr val="363636"/>
              </a:solidFill>
              <a:latin typeface="Open Sans"/>
              <a:ea typeface="Open Sans"/>
              <a:cs typeface="Open Sans"/>
              <a:sym typeface="Open Sans"/>
            </a:endParaRPr>
          </a:p>
        </p:txBody>
      </p:sp>
      <p:sp>
        <p:nvSpPr>
          <p:cNvPr id="404" name="Google Shape;404;p50"/>
          <p:cNvSpPr/>
          <p:nvPr/>
        </p:nvSpPr>
        <p:spPr>
          <a:xfrm rot="10800000" flipH="1">
            <a:off x="0" y="6637299"/>
            <a:ext cx="9144000" cy="231000"/>
          </a:xfrm>
          <a:prstGeom prst="rect">
            <a:avLst/>
          </a:prstGeom>
          <a:solidFill>
            <a:srgbClr val="C776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0"/>
          <p:cNvSpPr/>
          <p:nvPr/>
        </p:nvSpPr>
        <p:spPr>
          <a:xfrm rot="10800000" flipH="1">
            <a:off x="695325" y="0"/>
            <a:ext cx="8448600" cy="693300"/>
          </a:xfrm>
          <a:prstGeom prst="rect">
            <a:avLst/>
          </a:prstGeom>
          <a:solidFill>
            <a:srgbClr val="363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50"/>
          <p:cNvSpPr/>
          <p:nvPr/>
        </p:nvSpPr>
        <p:spPr>
          <a:xfrm>
            <a:off x="0" y="0"/>
            <a:ext cx="697200" cy="697200"/>
          </a:xfrm>
          <a:prstGeom prst="rect">
            <a:avLst/>
          </a:prstGeom>
          <a:solidFill>
            <a:srgbClr val="FBD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0"/>
          <p:cNvSpPr txBox="1">
            <a:spLocks noGrp="1"/>
          </p:cNvSpPr>
          <p:nvPr>
            <p:ph type="title"/>
          </p:nvPr>
        </p:nvSpPr>
        <p:spPr>
          <a:xfrm>
            <a:off x="825169" y="118262"/>
            <a:ext cx="8520600" cy="6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300">
                <a:solidFill>
                  <a:srgbClr val="FFFFFF"/>
                </a:solidFill>
                <a:latin typeface="Roboto Slab Medium"/>
                <a:ea typeface="Roboto Slab Medium"/>
                <a:cs typeface="Roboto Slab Medium"/>
                <a:sym typeface="Roboto Slab Medium"/>
              </a:rPr>
              <a:t>D. What stories or memories do you have?</a:t>
            </a:r>
            <a:endParaRPr sz="1900">
              <a:solidFill>
                <a:srgbClr val="FFFFFF"/>
              </a:solidFill>
              <a:latin typeface="Roboto Slab Medium"/>
              <a:ea typeface="Roboto Slab Medium"/>
              <a:cs typeface="Roboto Slab Medium"/>
              <a:sym typeface="Roboto Slab Medium"/>
            </a:endParaRPr>
          </a:p>
        </p:txBody>
      </p:sp>
      <p:sp>
        <p:nvSpPr>
          <p:cNvPr id="408" name="Google Shape;408;p50"/>
          <p:cNvSpPr/>
          <p:nvPr/>
        </p:nvSpPr>
        <p:spPr>
          <a:xfrm rot="10800000" flipH="1">
            <a:off x="0" y="693308"/>
            <a:ext cx="9144000" cy="81300"/>
          </a:xfrm>
          <a:prstGeom prst="rect">
            <a:avLst/>
          </a:prstGeom>
          <a:solidFill>
            <a:srgbClr val="E89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50"/>
          <p:cNvGrpSpPr/>
          <p:nvPr/>
        </p:nvGrpSpPr>
        <p:grpSpPr>
          <a:xfrm>
            <a:off x="7607871" y="-16500"/>
            <a:ext cx="1403301" cy="719000"/>
            <a:chOff x="7607871" y="-16500"/>
            <a:chExt cx="1403301" cy="719000"/>
          </a:xfrm>
        </p:grpSpPr>
        <p:pic>
          <p:nvPicPr>
            <p:cNvPr id="410" name="Google Shape;410;p50"/>
            <p:cNvPicPr preferRelativeResize="0"/>
            <p:nvPr/>
          </p:nvPicPr>
          <p:blipFill>
            <a:blip r:embed="rId3">
              <a:alphaModFix/>
            </a:blip>
            <a:stretch>
              <a:fillRect/>
            </a:stretch>
          </p:blipFill>
          <p:spPr>
            <a:xfrm rot="10800000">
              <a:off x="7607871" y="0"/>
              <a:ext cx="1403301" cy="702500"/>
            </a:xfrm>
            <a:prstGeom prst="rect">
              <a:avLst/>
            </a:prstGeom>
            <a:noFill/>
            <a:ln>
              <a:noFill/>
            </a:ln>
          </p:spPr>
        </p:pic>
        <p:pic>
          <p:nvPicPr>
            <p:cNvPr id="411" name="Google Shape;411;p50"/>
            <p:cNvPicPr preferRelativeResize="0"/>
            <p:nvPr/>
          </p:nvPicPr>
          <p:blipFill rotWithShape="1">
            <a:blip r:embed="rId4">
              <a:alphaModFix/>
            </a:blip>
            <a:srcRect t="8680" b="13746"/>
            <a:stretch/>
          </p:blipFill>
          <p:spPr>
            <a:xfrm>
              <a:off x="7960925" y="-16500"/>
              <a:ext cx="711025" cy="579166"/>
            </a:xfrm>
            <a:prstGeom prst="rect">
              <a:avLst/>
            </a:prstGeom>
            <a:noFill/>
            <a:ln>
              <a:noFill/>
            </a:ln>
          </p:spPr>
        </p:pic>
      </p:grpSp>
      <p:pic>
        <p:nvPicPr>
          <p:cNvPr id="412" name="Google Shape;412;p50"/>
          <p:cNvPicPr preferRelativeResize="0"/>
          <p:nvPr/>
        </p:nvPicPr>
        <p:blipFill>
          <a:blip r:embed="rId5">
            <a:alphaModFix/>
          </a:blip>
          <a:stretch>
            <a:fillRect/>
          </a:stretch>
        </p:blipFill>
        <p:spPr>
          <a:xfrm>
            <a:off x="122049" y="122037"/>
            <a:ext cx="453100" cy="45312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51"/>
          <p:cNvSpPr/>
          <p:nvPr/>
        </p:nvSpPr>
        <p:spPr>
          <a:xfrm>
            <a:off x="9525" y="2409825"/>
            <a:ext cx="9144000" cy="4448100"/>
          </a:xfrm>
          <a:prstGeom prst="rect">
            <a:avLst/>
          </a:prstGeom>
          <a:solidFill>
            <a:srgbClr val="F0F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51"/>
          <p:cNvSpPr/>
          <p:nvPr/>
        </p:nvSpPr>
        <p:spPr>
          <a:xfrm rot="10800000" flipH="1">
            <a:off x="695325" y="0"/>
            <a:ext cx="8448600" cy="693300"/>
          </a:xfrm>
          <a:prstGeom prst="rect">
            <a:avLst/>
          </a:prstGeom>
          <a:solidFill>
            <a:srgbClr val="363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51"/>
          <p:cNvSpPr/>
          <p:nvPr/>
        </p:nvSpPr>
        <p:spPr>
          <a:xfrm>
            <a:off x="0" y="0"/>
            <a:ext cx="697200" cy="697200"/>
          </a:xfrm>
          <a:prstGeom prst="rect">
            <a:avLst/>
          </a:prstGeom>
          <a:solidFill>
            <a:srgbClr val="FBD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51"/>
          <p:cNvSpPr txBox="1">
            <a:spLocks noGrp="1"/>
          </p:cNvSpPr>
          <p:nvPr>
            <p:ph type="body" idx="1"/>
          </p:nvPr>
        </p:nvSpPr>
        <p:spPr>
          <a:xfrm>
            <a:off x="825175" y="1067525"/>
            <a:ext cx="7366200" cy="134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363636"/>
                </a:solidFill>
                <a:latin typeface="Open Sans"/>
                <a:ea typeface="Open Sans"/>
                <a:cs typeface="Open Sans"/>
                <a:sym typeface="Open Sans"/>
              </a:rPr>
              <a:t>South Carolina and Georgia both claim peaches as the state fruit. So, is Georgia really the ‘peach state’?</a:t>
            </a:r>
            <a:endParaRPr sz="2200">
              <a:solidFill>
                <a:srgbClr val="363636"/>
              </a:solidFill>
              <a:latin typeface="Open Sans"/>
              <a:ea typeface="Open Sans"/>
              <a:cs typeface="Open Sans"/>
              <a:sym typeface="Open Sans"/>
            </a:endParaRPr>
          </a:p>
          <a:p>
            <a:pPr marL="0" lvl="0" indent="0" algn="l" rtl="0">
              <a:spcBef>
                <a:spcPts val="1200"/>
              </a:spcBef>
              <a:spcAft>
                <a:spcPts val="1200"/>
              </a:spcAft>
              <a:buNone/>
            </a:pPr>
            <a:endParaRPr sz="2000">
              <a:solidFill>
                <a:srgbClr val="3C3D40"/>
              </a:solidFill>
              <a:latin typeface="Open Sans"/>
              <a:ea typeface="Open Sans"/>
              <a:cs typeface="Open Sans"/>
              <a:sym typeface="Open Sans"/>
            </a:endParaRPr>
          </a:p>
        </p:txBody>
      </p:sp>
      <p:sp>
        <p:nvSpPr>
          <p:cNvPr id="421" name="Google Shape;421;p51"/>
          <p:cNvSpPr txBox="1">
            <a:spLocks noGrp="1"/>
          </p:cNvSpPr>
          <p:nvPr>
            <p:ph type="title"/>
          </p:nvPr>
        </p:nvSpPr>
        <p:spPr>
          <a:xfrm>
            <a:off x="825169" y="118262"/>
            <a:ext cx="8520600" cy="6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300">
                <a:solidFill>
                  <a:srgbClr val="FFFFFF"/>
                </a:solidFill>
                <a:latin typeface="Roboto Slab Medium"/>
                <a:ea typeface="Roboto Slab Medium"/>
                <a:cs typeface="Roboto Slab Medium"/>
                <a:sym typeface="Roboto Slab Medium"/>
              </a:rPr>
              <a:t>E. Is Georgia really the ‘Peach State’?</a:t>
            </a:r>
            <a:endParaRPr sz="1900">
              <a:solidFill>
                <a:srgbClr val="FFFFFF"/>
              </a:solidFill>
              <a:latin typeface="Roboto Slab Medium"/>
              <a:ea typeface="Roboto Slab Medium"/>
              <a:cs typeface="Roboto Slab Medium"/>
              <a:sym typeface="Roboto Slab Medium"/>
            </a:endParaRPr>
          </a:p>
        </p:txBody>
      </p:sp>
      <p:grpSp>
        <p:nvGrpSpPr>
          <p:cNvPr id="422" name="Google Shape;422;p51"/>
          <p:cNvGrpSpPr/>
          <p:nvPr/>
        </p:nvGrpSpPr>
        <p:grpSpPr>
          <a:xfrm>
            <a:off x="122061" y="140838"/>
            <a:ext cx="453083" cy="415537"/>
            <a:chOff x="953575" y="238125"/>
            <a:chExt cx="5720750" cy="5246675"/>
          </a:xfrm>
        </p:grpSpPr>
        <p:sp>
          <p:nvSpPr>
            <p:cNvPr id="423" name="Google Shape;423;p51"/>
            <p:cNvSpPr/>
            <p:nvPr/>
          </p:nvSpPr>
          <p:spPr>
            <a:xfrm>
              <a:off x="2225725" y="2181900"/>
              <a:ext cx="3168525" cy="3302900"/>
            </a:xfrm>
            <a:custGeom>
              <a:avLst/>
              <a:gdLst/>
              <a:ahLst/>
              <a:cxnLst/>
              <a:rect l="l" t="t" r="r" b="b"/>
              <a:pathLst>
                <a:path w="126741" h="132116" extrusionOk="0">
                  <a:moveTo>
                    <a:pt x="63212" y="1"/>
                  </a:moveTo>
                  <a:lnTo>
                    <a:pt x="56259" y="633"/>
                  </a:lnTo>
                  <a:lnTo>
                    <a:pt x="43933" y="5690"/>
                  </a:lnTo>
                  <a:lnTo>
                    <a:pt x="34767" y="15172"/>
                  </a:lnTo>
                  <a:lnTo>
                    <a:pt x="29710" y="27498"/>
                  </a:lnTo>
                  <a:lnTo>
                    <a:pt x="29394" y="34451"/>
                  </a:lnTo>
                  <a:lnTo>
                    <a:pt x="29710" y="41405"/>
                  </a:lnTo>
                  <a:lnTo>
                    <a:pt x="34767" y="53731"/>
                  </a:lnTo>
                  <a:lnTo>
                    <a:pt x="43933" y="62897"/>
                  </a:lnTo>
                  <a:lnTo>
                    <a:pt x="56259" y="68270"/>
                  </a:lnTo>
                  <a:lnTo>
                    <a:pt x="63212" y="68586"/>
                  </a:lnTo>
                  <a:lnTo>
                    <a:pt x="70166" y="68270"/>
                  </a:lnTo>
                  <a:lnTo>
                    <a:pt x="82492" y="62897"/>
                  </a:lnTo>
                  <a:lnTo>
                    <a:pt x="91658" y="53731"/>
                  </a:lnTo>
                  <a:lnTo>
                    <a:pt x="96715" y="41405"/>
                  </a:lnTo>
                  <a:lnTo>
                    <a:pt x="97347" y="34451"/>
                  </a:lnTo>
                  <a:lnTo>
                    <a:pt x="96715" y="27498"/>
                  </a:lnTo>
                  <a:lnTo>
                    <a:pt x="91658" y="15172"/>
                  </a:lnTo>
                  <a:lnTo>
                    <a:pt x="82492" y="5690"/>
                  </a:lnTo>
                  <a:lnTo>
                    <a:pt x="70166" y="633"/>
                  </a:lnTo>
                  <a:lnTo>
                    <a:pt x="63212" y="1"/>
                  </a:lnTo>
                  <a:close/>
                  <a:moveTo>
                    <a:pt x="42036" y="79332"/>
                  </a:moveTo>
                  <a:lnTo>
                    <a:pt x="32870" y="81229"/>
                  </a:lnTo>
                  <a:lnTo>
                    <a:pt x="24337" y="84706"/>
                  </a:lnTo>
                  <a:lnTo>
                    <a:pt x="17067" y="89447"/>
                  </a:lnTo>
                  <a:lnTo>
                    <a:pt x="10746" y="95136"/>
                  </a:lnTo>
                  <a:lnTo>
                    <a:pt x="5689" y="102405"/>
                  </a:lnTo>
                  <a:lnTo>
                    <a:pt x="1896" y="110307"/>
                  </a:lnTo>
                  <a:lnTo>
                    <a:pt x="0" y="118840"/>
                  </a:lnTo>
                  <a:lnTo>
                    <a:pt x="0" y="123265"/>
                  </a:lnTo>
                  <a:lnTo>
                    <a:pt x="632" y="126742"/>
                  </a:lnTo>
                  <a:lnTo>
                    <a:pt x="5689" y="131483"/>
                  </a:lnTo>
                  <a:lnTo>
                    <a:pt x="9482" y="132115"/>
                  </a:lnTo>
                  <a:lnTo>
                    <a:pt x="117259" y="132115"/>
                  </a:lnTo>
                  <a:lnTo>
                    <a:pt x="121052" y="131483"/>
                  </a:lnTo>
                  <a:lnTo>
                    <a:pt x="126109" y="126742"/>
                  </a:lnTo>
                  <a:lnTo>
                    <a:pt x="126741" y="123265"/>
                  </a:lnTo>
                  <a:lnTo>
                    <a:pt x="126425" y="118840"/>
                  </a:lnTo>
                  <a:lnTo>
                    <a:pt x="124529" y="110307"/>
                  </a:lnTo>
                  <a:lnTo>
                    <a:pt x="121052" y="102405"/>
                  </a:lnTo>
                  <a:lnTo>
                    <a:pt x="115995" y="95136"/>
                  </a:lnTo>
                  <a:lnTo>
                    <a:pt x="109674" y="89447"/>
                  </a:lnTo>
                  <a:lnTo>
                    <a:pt x="102088" y="84706"/>
                  </a:lnTo>
                  <a:lnTo>
                    <a:pt x="93871" y="81229"/>
                  </a:lnTo>
                  <a:lnTo>
                    <a:pt x="84705" y="79332"/>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51"/>
            <p:cNvSpPr/>
            <p:nvPr/>
          </p:nvSpPr>
          <p:spPr>
            <a:xfrm>
              <a:off x="953575" y="2387350"/>
              <a:ext cx="1959600" cy="2441600"/>
            </a:xfrm>
            <a:custGeom>
              <a:avLst/>
              <a:gdLst/>
              <a:ahLst/>
              <a:cxnLst/>
              <a:rect l="l" t="t" r="r" b="b"/>
              <a:pathLst>
                <a:path w="78384" h="97664" extrusionOk="0">
                  <a:moveTo>
                    <a:pt x="46777" y="0"/>
                  </a:moveTo>
                  <a:lnTo>
                    <a:pt x="41720" y="316"/>
                  </a:lnTo>
                  <a:lnTo>
                    <a:pt x="32554" y="4109"/>
                  </a:lnTo>
                  <a:lnTo>
                    <a:pt x="25917" y="11062"/>
                  </a:lnTo>
                  <a:lnTo>
                    <a:pt x="22124" y="20228"/>
                  </a:lnTo>
                  <a:lnTo>
                    <a:pt x="21808" y="25285"/>
                  </a:lnTo>
                  <a:lnTo>
                    <a:pt x="21808" y="30658"/>
                  </a:lnTo>
                  <a:lnTo>
                    <a:pt x="25601" y="39508"/>
                  </a:lnTo>
                  <a:lnTo>
                    <a:pt x="32554" y="46462"/>
                  </a:lnTo>
                  <a:lnTo>
                    <a:pt x="41720" y="50254"/>
                  </a:lnTo>
                  <a:lnTo>
                    <a:pt x="46777" y="50886"/>
                  </a:lnTo>
                  <a:lnTo>
                    <a:pt x="52150" y="50254"/>
                  </a:lnTo>
                  <a:lnTo>
                    <a:pt x="61000" y="46462"/>
                  </a:lnTo>
                  <a:lnTo>
                    <a:pt x="67953" y="39508"/>
                  </a:lnTo>
                  <a:lnTo>
                    <a:pt x="71746" y="30658"/>
                  </a:lnTo>
                  <a:lnTo>
                    <a:pt x="72062" y="25285"/>
                  </a:lnTo>
                  <a:lnTo>
                    <a:pt x="71746" y="20228"/>
                  </a:lnTo>
                  <a:lnTo>
                    <a:pt x="67953" y="11062"/>
                  </a:lnTo>
                  <a:lnTo>
                    <a:pt x="61000" y="4109"/>
                  </a:lnTo>
                  <a:lnTo>
                    <a:pt x="52150" y="316"/>
                  </a:lnTo>
                  <a:lnTo>
                    <a:pt x="46777" y="0"/>
                  </a:lnTo>
                  <a:close/>
                  <a:moveTo>
                    <a:pt x="34767" y="58472"/>
                  </a:moveTo>
                  <a:lnTo>
                    <a:pt x="27497" y="59104"/>
                  </a:lnTo>
                  <a:lnTo>
                    <a:pt x="15171" y="63845"/>
                  </a:lnTo>
                  <a:lnTo>
                    <a:pt x="5689" y="72695"/>
                  </a:lnTo>
                  <a:lnTo>
                    <a:pt x="632" y="84389"/>
                  </a:lnTo>
                  <a:lnTo>
                    <a:pt x="0" y="91026"/>
                  </a:lnTo>
                  <a:lnTo>
                    <a:pt x="316" y="93871"/>
                  </a:lnTo>
                  <a:lnTo>
                    <a:pt x="4109" y="97348"/>
                  </a:lnTo>
                  <a:lnTo>
                    <a:pt x="6953" y="97664"/>
                  </a:lnTo>
                  <a:lnTo>
                    <a:pt x="42984" y="97664"/>
                  </a:lnTo>
                  <a:lnTo>
                    <a:pt x="45197" y="91975"/>
                  </a:lnTo>
                  <a:lnTo>
                    <a:pt x="51834" y="81229"/>
                  </a:lnTo>
                  <a:lnTo>
                    <a:pt x="61316" y="72695"/>
                  </a:lnTo>
                  <a:lnTo>
                    <a:pt x="72378" y="66057"/>
                  </a:lnTo>
                  <a:lnTo>
                    <a:pt x="78383" y="64161"/>
                  </a:lnTo>
                  <a:lnTo>
                    <a:pt x="78383" y="62897"/>
                  </a:lnTo>
                  <a:lnTo>
                    <a:pt x="74907" y="60684"/>
                  </a:lnTo>
                  <a:lnTo>
                    <a:pt x="65425" y="58788"/>
                  </a:lnTo>
                  <a:lnTo>
                    <a:pt x="59104" y="58472"/>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1"/>
            <p:cNvSpPr/>
            <p:nvPr/>
          </p:nvSpPr>
          <p:spPr>
            <a:xfrm>
              <a:off x="4706800" y="2387350"/>
              <a:ext cx="1967525" cy="2441600"/>
            </a:xfrm>
            <a:custGeom>
              <a:avLst/>
              <a:gdLst/>
              <a:ahLst/>
              <a:cxnLst/>
              <a:rect l="l" t="t" r="r" b="b"/>
              <a:pathLst>
                <a:path w="78701" h="97664" extrusionOk="0">
                  <a:moveTo>
                    <a:pt x="31607" y="0"/>
                  </a:moveTo>
                  <a:lnTo>
                    <a:pt x="26550" y="316"/>
                  </a:lnTo>
                  <a:lnTo>
                    <a:pt x="17700" y="4109"/>
                  </a:lnTo>
                  <a:lnTo>
                    <a:pt x="10747" y="11062"/>
                  </a:lnTo>
                  <a:lnTo>
                    <a:pt x="6954" y="20228"/>
                  </a:lnTo>
                  <a:lnTo>
                    <a:pt x="6638" y="25285"/>
                  </a:lnTo>
                  <a:lnTo>
                    <a:pt x="6954" y="30658"/>
                  </a:lnTo>
                  <a:lnTo>
                    <a:pt x="10747" y="39508"/>
                  </a:lnTo>
                  <a:lnTo>
                    <a:pt x="17384" y="46462"/>
                  </a:lnTo>
                  <a:lnTo>
                    <a:pt x="26550" y="50254"/>
                  </a:lnTo>
                  <a:lnTo>
                    <a:pt x="31607" y="50886"/>
                  </a:lnTo>
                  <a:lnTo>
                    <a:pt x="36980" y="50254"/>
                  </a:lnTo>
                  <a:lnTo>
                    <a:pt x="45830" y="46462"/>
                  </a:lnTo>
                  <a:lnTo>
                    <a:pt x="52783" y="39508"/>
                  </a:lnTo>
                  <a:lnTo>
                    <a:pt x="56576" y="30658"/>
                  </a:lnTo>
                  <a:lnTo>
                    <a:pt x="56892" y="25285"/>
                  </a:lnTo>
                  <a:lnTo>
                    <a:pt x="56576" y="20228"/>
                  </a:lnTo>
                  <a:lnTo>
                    <a:pt x="52783" y="11062"/>
                  </a:lnTo>
                  <a:lnTo>
                    <a:pt x="45830" y="4109"/>
                  </a:lnTo>
                  <a:lnTo>
                    <a:pt x="36664" y="316"/>
                  </a:lnTo>
                  <a:lnTo>
                    <a:pt x="31607" y="0"/>
                  </a:lnTo>
                  <a:close/>
                  <a:moveTo>
                    <a:pt x="19596" y="58472"/>
                  </a:moveTo>
                  <a:lnTo>
                    <a:pt x="13275" y="58788"/>
                  </a:lnTo>
                  <a:lnTo>
                    <a:pt x="3793" y="60684"/>
                  </a:lnTo>
                  <a:lnTo>
                    <a:pt x="1" y="62897"/>
                  </a:lnTo>
                  <a:lnTo>
                    <a:pt x="1" y="64161"/>
                  </a:lnTo>
                  <a:lnTo>
                    <a:pt x="6322" y="66057"/>
                  </a:lnTo>
                  <a:lnTo>
                    <a:pt x="17384" y="72379"/>
                  </a:lnTo>
                  <a:lnTo>
                    <a:pt x="26550" y="81229"/>
                  </a:lnTo>
                  <a:lnTo>
                    <a:pt x="33503" y="91659"/>
                  </a:lnTo>
                  <a:lnTo>
                    <a:pt x="35716" y="97664"/>
                  </a:lnTo>
                  <a:lnTo>
                    <a:pt x="71747" y="97664"/>
                  </a:lnTo>
                  <a:lnTo>
                    <a:pt x="74275" y="97348"/>
                  </a:lnTo>
                  <a:lnTo>
                    <a:pt x="78068" y="93871"/>
                  </a:lnTo>
                  <a:lnTo>
                    <a:pt x="78700" y="91026"/>
                  </a:lnTo>
                  <a:lnTo>
                    <a:pt x="78068" y="84389"/>
                  </a:lnTo>
                  <a:lnTo>
                    <a:pt x="72695" y="72695"/>
                  </a:lnTo>
                  <a:lnTo>
                    <a:pt x="63529" y="63845"/>
                  </a:lnTo>
                  <a:lnTo>
                    <a:pt x="50887" y="59104"/>
                  </a:lnTo>
                  <a:lnTo>
                    <a:pt x="43933" y="58472"/>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51"/>
            <p:cNvSpPr/>
            <p:nvPr/>
          </p:nvSpPr>
          <p:spPr>
            <a:xfrm>
              <a:off x="1324925" y="238125"/>
              <a:ext cx="5120250" cy="1604025"/>
            </a:xfrm>
            <a:custGeom>
              <a:avLst/>
              <a:gdLst/>
              <a:ahLst/>
              <a:cxnLst/>
              <a:rect l="l" t="t" r="r" b="b"/>
              <a:pathLst>
                <a:path w="204810" h="64161" extrusionOk="0">
                  <a:moveTo>
                    <a:pt x="11695" y="0"/>
                  </a:moveTo>
                  <a:lnTo>
                    <a:pt x="9483" y="316"/>
                  </a:lnTo>
                  <a:lnTo>
                    <a:pt x="5058" y="1896"/>
                  </a:lnTo>
                  <a:lnTo>
                    <a:pt x="1897" y="5057"/>
                  </a:lnTo>
                  <a:lnTo>
                    <a:pt x="317" y="9482"/>
                  </a:lnTo>
                  <a:lnTo>
                    <a:pt x="1" y="12010"/>
                  </a:lnTo>
                  <a:lnTo>
                    <a:pt x="1" y="52150"/>
                  </a:lnTo>
                  <a:lnTo>
                    <a:pt x="317" y="54679"/>
                  </a:lnTo>
                  <a:lnTo>
                    <a:pt x="1897" y="59104"/>
                  </a:lnTo>
                  <a:lnTo>
                    <a:pt x="5058" y="62264"/>
                  </a:lnTo>
                  <a:lnTo>
                    <a:pt x="9483" y="63845"/>
                  </a:lnTo>
                  <a:lnTo>
                    <a:pt x="11695" y="64161"/>
                  </a:lnTo>
                  <a:lnTo>
                    <a:pt x="192799" y="64161"/>
                  </a:lnTo>
                  <a:lnTo>
                    <a:pt x="195327" y="63845"/>
                  </a:lnTo>
                  <a:lnTo>
                    <a:pt x="199436" y="62264"/>
                  </a:lnTo>
                  <a:lnTo>
                    <a:pt x="202913" y="59104"/>
                  </a:lnTo>
                  <a:lnTo>
                    <a:pt x="204493" y="54679"/>
                  </a:lnTo>
                  <a:lnTo>
                    <a:pt x="204809" y="52150"/>
                  </a:lnTo>
                  <a:lnTo>
                    <a:pt x="204809" y="12010"/>
                  </a:lnTo>
                  <a:lnTo>
                    <a:pt x="204493" y="9482"/>
                  </a:lnTo>
                  <a:lnTo>
                    <a:pt x="202913" y="5057"/>
                  </a:lnTo>
                  <a:lnTo>
                    <a:pt x="199436" y="1896"/>
                  </a:lnTo>
                  <a:lnTo>
                    <a:pt x="195327" y="316"/>
                  </a:lnTo>
                  <a:lnTo>
                    <a:pt x="192799"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51"/>
          <p:cNvSpPr/>
          <p:nvPr/>
        </p:nvSpPr>
        <p:spPr>
          <a:xfrm rot="10800000" flipH="1">
            <a:off x="0" y="693308"/>
            <a:ext cx="9144000" cy="81300"/>
          </a:xfrm>
          <a:prstGeom prst="rect">
            <a:avLst/>
          </a:prstGeom>
          <a:solidFill>
            <a:srgbClr val="E89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51"/>
          <p:cNvSpPr/>
          <p:nvPr/>
        </p:nvSpPr>
        <p:spPr>
          <a:xfrm rot="10800000" flipH="1">
            <a:off x="0" y="6637299"/>
            <a:ext cx="9144000" cy="231000"/>
          </a:xfrm>
          <a:prstGeom prst="rect">
            <a:avLst/>
          </a:prstGeom>
          <a:solidFill>
            <a:srgbClr val="C776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9" name="Google Shape;429;p51"/>
          <p:cNvGrpSpPr/>
          <p:nvPr/>
        </p:nvGrpSpPr>
        <p:grpSpPr>
          <a:xfrm>
            <a:off x="7607871" y="-16500"/>
            <a:ext cx="1403301" cy="719000"/>
            <a:chOff x="7607871" y="-16500"/>
            <a:chExt cx="1403301" cy="719000"/>
          </a:xfrm>
        </p:grpSpPr>
        <p:pic>
          <p:nvPicPr>
            <p:cNvPr id="430" name="Google Shape;430;p51"/>
            <p:cNvPicPr preferRelativeResize="0"/>
            <p:nvPr/>
          </p:nvPicPr>
          <p:blipFill>
            <a:blip r:embed="rId3">
              <a:alphaModFix/>
            </a:blip>
            <a:stretch>
              <a:fillRect/>
            </a:stretch>
          </p:blipFill>
          <p:spPr>
            <a:xfrm rot="10800000">
              <a:off x="7607871" y="0"/>
              <a:ext cx="1403301" cy="702500"/>
            </a:xfrm>
            <a:prstGeom prst="rect">
              <a:avLst/>
            </a:prstGeom>
            <a:noFill/>
            <a:ln>
              <a:noFill/>
            </a:ln>
          </p:spPr>
        </p:pic>
        <p:pic>
          <p:nvPicPr>
            <p:cNvPr id="431" name="Google Shape;431;p51"/>
            <p:cNvPicPr preferRelativeResize="0"/>
            <p:nvPr/>
          </p:nvPicPr>
          <p:blipFill rotWithShape="1">
            <a:blip r:embed="rId4">
              <a:alphaModFix/>
            </a:blip>
            <a:srcRect t="8680" b="13746"/>
            <a:stretch/>
          </p:blipFill>
          <p:spPr>
            <a:xfrm>
              <a:off x="7960925" y="-16500"/>
              <a:ext cx="711025" cy="579166"/>
            </a:xfrm>
            <a:prstGeom prst="rect">
              <a:avLst/>
            </a:prstGeom>
            <a:noFill/>
            <a:ln>
              <a:noFill/>
            </a:ln>
          </p:spPr>
        </p:pic>
      </p:grpSp>
      <p:pic>
        <p:nvPicPr>
          <p:cNvPr id="432" name="Google Shape;432;p51"/>
          <p:cNvPicPr preferRelativeResize="0"/>
          <p:nvPr/>
        </p:nvPicPr>
        <p:blipFill>
          <a:blip r:embed="rId5">
            <a:alphaModFix/>
          </a:blip>
          <a:stretch>
            <a:fillRect/>
          </a:stretch>
        </p:blipFill>
        <p:spPr>
          <a:xfrm>
            <a:off x="825173" y="2787061"/>
            <a:ext cx="8012150" cy="2985979"/>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52"/>
          <p:cNvSpPr/>
          <p:nvPr/>
        </p:nvSpPr>
        <p:spPr>
          <a:xfrm>
            <a:off x="9525" y="1925675"/>
            <a:ext cx="9144000" cy="4932300"/>
          </a:xfrm>
          <a:prstGeom prst="rect">
            <a:avLst/>
          </a:prstGeom>
          <a:solidFill>
            <a:srgbClr val="F0F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52"/>
          <p:cNvSpPr/>
          <p:nvPr/>
        </p:nvSpPr>
        <p:spPr>
          <a:xfrm rot="10800000" flipH="1">
            <a:off x="695325" y="0"/>
            <a:ext cx="8448600" cy="693300"/>
          </a:xfrm>
          <a:prstGeom prst="rect">
            <a:avLst/>
          </a:prstGeom>
          <a:solidFill>
            <a:srgbClr val="363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52"/>
          <p:cNvSpPr/>
          <p:nvPr/>
        </p:nvSpPr>
        <p:spPr>
          <a:xfrm>
            <a:off x="0" y="0"/>
            <a:ext cx="697200" cy="697200"/>
          </a:xfrm>
          <a:prstGeom prst="rect">
            <a:avLst/>
          </a:prstGeom>
          <a:solidFill>
            <a:srgbClr val="FBD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52"/>
          <p:cNvSpPr txBox="1">
            <a:spLocks noGrp="1"/>
          </p:cNvSpPr>
          <p:nvPr>
            <p:ph type="body" idx="1"/>
          </p:nvPr>
        </p:nvSpPr>
        <p:spPr>
          <a:xfrm>
            <a:off x="825175" y="1067525"/>
            <a:ext cx="7366200" cy="7191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2200">
                <a:solidFill>
                  <a:srgbClr val="363636"/>
                </a:solidFill>
                <a:latin typeface="Open Sans"/>
                <a:ea typeface="Open Sans"/>
                <a:cs typeface="Open Sans"/>
                <a:sym typeface="Open Sans"/>
              </a:rPr>
              <a:t>Where does Georgia rank in peach production?</a:t>
            </a:r>
            <a:endParaRPr sz="2000">
              <a:solidFill>
                <a:srgbClr val="3C3D40"/>
              </a:solidFill>
              <a:latin typeface="Open Sans"/>
              <a:ea typeface="Open Sans"/>
              <a:cs typeface="Open Sans"/>
              <a:sym typeface="Open Sans"/>
            </a:endParaRPr>
          </a:p>
        </p:txBody>
      </p:sp>
      <p:sp>
        <p:nvSpPr>
          <p:cNvPr id="441" name="Google Shape;441;p52"/>
          <p:cNvSpPr txBox="1">
            <a:spLocks noGrp="1"/>
          </p:cNvSpPr>
          <p:nvPr>
            <p:ph type="title"/>
          </p:nvPr>
        </p:nvSpPr>
        <p:spPr>
          <a:xfrm>
            <a:off x="825169" y="118262"/>
            <a:ext cx="8520600" cy="6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sz="2300">
                <a:solidFill>
                  <a:schemeClr val="lt1"/>
                </a:solidFill>
                <a:latin typeface="Roboto Slab Medium"/>
                <a:ea typeface="Roboto Slab Medium"/>
                <a:cs typeface="Roboto Slab Medium"/>
                <a:sym typeface="Roboto Slab Medium"/>
              </a:rPr>
              <a:t>F. US Peach Production Facts</a:t>
            </a:r>
            <a:endParaRPr sz="1900">
              <a:solidFill>
                <a:srgbClr val="FFFFFF"/>
              </a:solidFill>
              <a:latin typeface="Roboto Slab Medium"/>
              <a:ea typeface="Roboto Slab Medium"/>
              <a:cs typeface="Roboto Slab Medium"/>
              <a:sym typeface="Roboto Slab Medium"/>
            </a:endParaRPr>
          </a:p>
        </p:txBody>
      </p:sp>
      <p:grpSp>
        <p:nvGrpSpPr>
          <p:cNvPr id="442" name="Google Shape;442;p52"/>
          <p:cNvGrpSpPr/>
          <p:nvPr/>
        </p:nvGrpSpPr>
        <p:grpSpPr>
          <a:xfrm>
            <a:off x="122061" y="140838"/>
            <a:ext cx="453083" cy="415537"/>
            <a:chOff x="953575" y="238125"/>
            <a:chExt cx="5720750" cy="5246675"/>
          </a:xfrm>
        </p:grpSpPr>
        <p:sp>
          <p:nvSpPr>
            <p:cNvPr id="443" name="Google Shape;443;p52"/>
            <p:cNvSpPr/>
            <p:nvPr/>
          </p:nvSpPr>
          <p:spPr>
            <a:xfrm>
              <a:off x="2225725" y="2181900"/>
              <a:ext cx="3168525" cy="3302900"/>
            </a:xfrm>
            <a:custGeom>
              <a:avLst/>
              <a:gdLst/>
              <a:ahLst/>
              <a:cxnLst/>
              <a:rect l="l" t="t" r="r" b="b"/>
              <a:pathLst>
                <a:path w="126741" h="132116" extrusionOk="0">
                  <a:moveTo>
                    <a:pt x="63212" y="1"/>
                  </a:moveTo>
                  <a:lnTo>
                    <a:pt x="56259" y="633"/>
                  </a:lnTo>
                  <a:lnTo>
                    <a:pt x="43933" y="5690"/>
                  </a:lnTo>
                  <a:lnTo>
                    <a:pt x="34767" y="15172"/>
                  </a:lnTo>
                  <a:lnTo>
                    <a:pt x="29710" y="27498"/>
                  </a:lnTo>
                  <a:lnTo>
                    <a:pt x="29394" y="34451"/>
                  </a:lnTo>
                  <a:lnTo>
                    <a:pt x="29710" y="41405"/>
                  </a:lnTo>
                  <a:lnTo>
                    <a:pt x="34767" y="53731"/>
                  </a:lnTo>
                  <a:lnTo>
                    <a:pt x="43933" y="62897"/>
                  </a:lnTo>
                  <a:lnTo>
                    <a:pt x="56259" y="68270"/>
                  </a:lnTo>
                  <a:lnTo>
                    <a:pt x="63212" y="68586"/>
                  </a:lnTo>
                  <a:lnTo>
                    <a:pt x="70166" y="68270"/>
                  </a:lnTo>
                  <a:lnTo>
                    <a:pt x="82492" y="62897"/>
                  </a:lnTo>
                  <a:lnTo>
                    <a:pt x="91658" y="53731"/>
                  </a:lnTo>
                  <a:lnTo>
                    <a:pt x="96715" y="41405"/>
                  </a:lnTo>
                  <a:lnTo>
                    <a:pt x="97347" y="34451"/>
                  </a:lnTo>
                  <a:lnTo>
                    <a:pt x="96715" y="27498"/>
                  </a:lnTo>
                  <a:lnTo>
                    <a:pt x="91658" y="15172"/>
                  </a:lnTo>
                  <a:lnTo>
                    <a:pt x="82492" y="5690"/>
                  </a:lnTo>
                  <a:lnTo>
                    <a:pt x="70166" y="633"/>
                  </a:lnTo>
                  <a:lnTo>
                    <a:pt x="63212" y="1"/>
                  </a:lnTo>
                  <a:close/>
                  <a:moveTo>
                    <a:pt x="42036" y="79332"/>
                  </a:moveTo>
                  <a:lnTo>
                    <a:pt x="32870" y="81229"/>
                  </a:lnTo>
                  <a:lnTo>
                    <a:pt x="24337" y="84706"/>
                  </a:lnTo>
                  <a:lnTo>
                    <a:pt x="17067" y="89447"/>
                  </a:lnTo>
                  <a:lnTo>
                    <a:pt x="10746" y="95136"/>
                  </a:lnTo>
                  <a:lnTo>
                    <a:pt x="5689" y="102405"/>
                  </a:lnTo>
                  <a:lnTo>
                    <a:pt x="1896" y="110307"/>
                  </a:lnTo>
                  <a:lnTo>
                    <a:pt x="0" y="118840"/>
                  </a:lnTo>
                  <a:lnTo>
                    <a:pt x="0" y="123265"/>
                  </a:lnTo>
                  <a:lnTo>
                    <a:pt x="632" y="126742"/>
                  </a:lnTo>
                  <a:lnTo>
                    <a:pt x="5689" y="131483"/>
                  </a:lnTo>
                  <a:lnTo>
                    <a:pt x="9482" y="132115"/>
                  </a:lnTo>
                  <a:lnTo>
                    <a:pt x="117259" y="132115"/>
                  </a:lnTo>
                  <a:lnTo>
                    <a:pt x="121052" y="131483"/>
                  </a:lnTo>
                  <a:lnTo>
                    <a:pt x="126109" y="126742"/>
                  </a:lnTo>
                  <a:lnTo>
                    <a:pt x="126741" y="123265"/>
                  </a:lnTo>
                  <a:lnTo>
                    <a:pt x="126425" y="118840"/>
                  </a:lnTo>
                  <a:lnTo>
                    <a:pt x="124529" y="110307"/>
                  </a:lnTo>
                  <a:lnTo>
                    <a:pt x="121052" y="102405"/>
                  </a:lnTo>
                  <a:lnTo>
                    <a:pt x="115995" y="95136"/>
                  </a:lnTo>
                  <a:lnTo>
                    <a:pt x="109674" y="89447"/>
                  </a:lnTo>
                  <a:lnTo>
                    <a:pt x="102088" y="84706"/>
                  </a:lnTo>
                  <a:lnTo>
                    <a:pt x="93871" y="81229"/>
                  </a:lnTo>
                  <a:lnTo>
                    <a:pt x="84705" y="79332"/>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52"/>
            <p:cNvSpPr/>
            <p:nvPr/>
          </p:nvSpPr>
          <p:spPr>
            <a:xfrm>
              <a:off x="953575" y="2387350"/>
              <a:ext cx="1959600" cy="2441600"/>
            </a:xfrm>
            <a:custGeom>
              <a:avLst/>
              <a:gdLst/>
              <a:ahLst/>
              <a:cxnLst/>
              <a:rect l="l" t="t" r="r" b="b"/>
              <a:pathLst>
                <a:path w="78384" h="97664" extrusionOk="0">
                  <a:moveTo>
                    <a:pt x="46777" y="0"/>
                  </a:moveTo>
                  <a:lnTo>
                    <a:pt x="41720" y="316"/>
                  </a:lnTo>
                  <a:lnTo>
                    <a:pt x="32554" y="4109"/>
                  </a:lnTo>
                  <a:lnTo>
                    <a:pt x="25917" y="11062"/>
                  </a:lnTo>
                  <a:lnTo>
                    <a:pt x="22124" y="20228"/>
                  </a:lnTo>
                  <a:lnTo>
                    <a:pt x="21808" y="25285"/>
                  </a:lnTo>
                  <a:lnTo>
                    <a:pt x="21808" y="30658"/>
                  </a:lnTo>
                  <a:lnTo>
                    <a:pt x="25601" y="39508"/>
                  </a:lnTo>
                  <a:lnTo>
                    <a:pt x="32554" y="46462"/>
                  </a:lnTo>
                  <a:lnTo>
                    <a:pt x="41720" y="50254"/>
                  </a:lnTo>
                  <a:lnTo>
                    <a:pt x="46777" y="50886"/>
                  </a:lnTo>
                  <a:lnTo>
                    <a:pt x="52150" y="50254"/>
                  </a:lnTo>
                  <a:lnTo>
                    <a:pt x="61000" y="46462"/>
                  </a:lnTo>
                  <a:lnTo>
                    <a:pt x="67953" y="39508"/>
                  </a:lnTo>
                  <a:lnTo>
                    <a:pt x="71746" y="30658"/>
                  </a:lnTo>
                  <a:lnTo>
                    <a:pt x="72062" y="25285"/>
                  </a:lnTo>
                  <a:lnTo>
                    <a:pt x="71746" y="20228"/>
                  </a:lnTo>
                  <a:lnTo>
                    <a:pt x="67953" y="11062"/>
                  </a:lnTo>
                  <a:lnTo>
                    <a:pt x="61000" y="4109"/>
                  </a:lnTo>
                  <a:lnTo>
                    <a:pt x="52150" y="316"/>
                  </a:lnTo>
                  <a:lnTo>
                    <a:pt x="46777" y="0"/>
                  </a:lnTo>
                  <a:close/>
                  <a:moveTo>
                    <a:pt x="34767" y="58472"/>
                  </a:moveTo>
                  <a:lnTo>
                    <a:pt x="27497" y="59104"/>
                  </a:lnTo>
                  <a:lnTo>
                    <a:pt x="15171" y="63845"/>
                  </a:lnTo>
                  <a:lnTo>
                    <a:pt x="5689" y="72695"/>
                  </a:lnTo>
                  <a:lnTo>
                    <a:pt x="632" y="84389"/>
                  </a:lnTo>
                  <a:lnTo>
                    <a:pt x="0" y="91026"/>
                  </a:lnTo>
                  <a:lnTo>
                    <a:pt x="316" y="93871"/>
                  </a:lnTo>
                  <a:lnTo>
                    <a:pt x="4109" y="97348"/>
                  </a:lnTo>
                  <a:lnTo>
                    <a:pt x="6953" y="97664"/>
                  </a:lnTo>
                  <a:lnTo>
                    <a:pt x="42984" y="97664"/>
                  </a:lnTo>
                  <a:lnTo>
                    <a:pt x="45197" y="91975"/>
                  </a:lnTo>
                  <a:lnTo>
                    <a:pt x="51834" y="81229"/>
                  </a:lnTo>
                  <a:lnTo>
                    <a:pt x="61316" y="72695"/>
                  </a:lnTo>
                  <a:lnTo>
                    <a:pt x="72378" y="66057"/>
                  </a:lnTo>
                  <a:lnTo>
                    <a:pt x="78383" y="64161"/>
                  </a:lnTo>
                  <a:lnTo>
                    <a:pt x="78383" y="62897"/>
                  </a:lnTo>
                  <a:lnTo>
                    <a:pt x="74907" y="60684"/>
                  </a:lnTo>
                  <a:lnTo>
                    <a:pt x="65425" y="58788"/>
                  </a:lnTo>
                  <a:lnTo>
                    <a:pt x="59104" y="58472"/>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52"/>
            <p:cNvSpPr/>
            <p:nvPr/>
          </p:nvSpPr>
          <p:spPr>
            <a:xfrm>
              <a:off x="4706800" y="2387350"/>
              <a:ext cx="1967525" cy="2441600"/>
            </a:xfrm>
            <a:custGeom>
              <a:avLst/>
              <a:gdLst/>
              <a:ahLst/>
              <a:cxnLst/>
              <a:rect l="l" t="t" r="r" b="b"/>
              <a:pathLst>
                <a:path w="78701" h="97664" extrusionOk="0">
                  <a:moveTo>
                    <a:pt x="31607" y="0"/>
                  </a:moveTo>
                  <a:lnTo>
                    <a:pt x="26550" y="316"/>
                  </a:lnTo>
                  <a:lnTo>
                    <a:pt x="17700" y="4109"/>
                  </a:lnTo>
                  <a:lnTo>
                    <a:pt x="10747" y="11062"/>
                  </a:lnTo>
                  <a:lnTo>
                    <a:pt x="6954" y="20228"/>
                  </a:lnTo>
                  <a:lnTo>
                    <a:pt x="6638" y="25285"/>
                  </a:lnTo>
                  <a:lnTo>
                    <a:pt x="6954" y="30658"/>
                  </a:lnTo>
                  <a:lnTo>
                    <a:pt x="10747" y="39508"/>
                  </a:lnTo>
                  <a:lnTo>
                    <a:pt x="17384" y="46462"/>
                  </a:lnTo>
                  <a:lnTo>
                    <a:pt x="26550" y="50254"/>
                  </a:lnTo>
                  <a:lnTo>
                    <a:pt x="31607" y="50886"/>
                  </a:lnTo>
                  <a:lnTo>
                    <a:pt x="36980" y="50254"/>
                  </a:lnTo>
                  <a:lnTo>
                    <a:pt x="45830" y="46462"/>
                  </a:lnTo>
                  <a:lnTo>
                    <a:pt x="52783" y="39508"/>
                  </a:lnTo>
                  <a:lnTo>
                    <a:pt x="56576" y="30658"/>
                  </a:lnTo>
                  <a:lnTo>
                    <a:pt x="56892" y="25285"/>
                  </a:lnTo>
                  <a:lnTo>
                    <a:pt x="56576" y="20228"/>
                  </a:lnTo>
                  <a:lnTo>
                    <a:pt x="52783" y="11062"/>
                  </a:lnTo>
                  <a:lnTo>
                    <a:pt x="45830" y="4109"/>
                  </a:lnTo>
                  <a:lnTo>
                    <a:pt x="36664" y="316"/>
                  </a:lnTo>
                  <a:lnTo>
                    <a:pt x="31607" y="0"/>
                  </a:lnTo>
                  <a:close/>
                  <a:moveTo>
                    <a:pt x="19596" y="58472"/>
                  </a:moveTo>
                  <a:lnTo>
                    <a:pt x="13275" y="58788"/>
                  </a:lnTo>
                  <a:lnTo>
                    <a:pt x="3793" y="60684"/>
                  </a:lnTo>
                  <a:lnTo>
                    <a:pt x="1" y="62897"/>
                  </a:lnTo>
                  <a:lnTo>
                    <a:pt x="1" y="64161"/>
                  </a:lnTo>
                  <a:lnTo>
                    <a:pt x="6322" y="66057"/>
                  </a:lnTo>
                  <a:lnTo>
                    <a:pt x="17384" y="72379"/>
                  </a:lnTo>
                  <a:lnTo>
                    <a:pt x="26550" y="81229"/>
                  </a:lnTo>
                  <a:lnTo>
                    <a:pt x="33503" y="91659"/>
                  </a:lnTo>
                  <a:lnTo>
                    <a:pt x="35716" y="97664"/>
                  </a:lnTo>
                  <a:lnTo>
                    <a:pt x="71747" y="97664"/>
                  </a:lnTo>
                  <a:lnTo>
                    <a:pt x="74275" y="97348"/>
                  </a:lnTo>
                  <a:lnTo>
                    <a:pt x="78068" y="93871"/>
                  </a:lnTo>
                  <a:lnTo>
                    <a:pt x="78700" y="91026"/>
                  </a:lnTo>
                  <a:lnTo>
                    <a:pt x="78068" y="84389"/>
                  </a:lnTo>
                  <a:lnTo>
                    <a:pt x="72695" y="72695"/>
                  </a:lnTo>
                  <a:lnTo>
                    <a:pt x="63529" y="63845"/>
                  </a:lnTo>
                  <a:lnTo>
                    <a:pt x="50887" y="59104"/>
                  </a:lnTo>
                  <a:lnTo>
                    <a:pt x="43933" y="58472"/>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52"/>
            <p:cNvSpPr/>
            <p:nvPr/>
          </p:nvSpPr>
          <p:spPr>
            <a:xfrm>
              <a:off x="1324925" y="238125"/>
              <a:ext cx="5120250" cy="1604025"/>
            </a:xfrm>
            <a:custGeom>
              <a:avLst/>
              <a:gdLst/>
              <a:ahLst/>
              <a:cxnLst/>
              <a:rect l="l" t="t" r="r" b="b"/>
              <a:pathLst>
                <a:path w="204810" h="64161" extrusionOk="0">
                  <a:moveTo>
                    <a:pt x="11695" y="0"/>
                  </a:moveTo>
                  <a:lnTo>
                    <a:pt x="9483" y="316"/>
                  </a:lnTo>
                  <a:lnTo>
                    <a:pt x="5058" y="1896"/>
                  </a:lnTo>
                  <a:lnTo>
                    <a:pt x="1897" y="5057"/>
                  </a:lnTo>
                  <a:lnTo>
                    <a:pt x="317" y="9482"/>
                  </a:lnTo>
                  <a:lnTo>
                    <a:pt x="1" y="12010"/>
                  </a:lnTo>
                  <a:lnTo>
                    <a:pt x="1" y="52150"/>
                  </a:lnTo>
                  <a:lnTo>
                    <a:pt x="317" y="54679"/>
                  </a:lnTo>
                  <a:lnTo>
                    <a:pt x="1897" y="59104"/>
                  </a:lnTo>
                  <a:lnTo>
                    <a:pt x="5058" y="62264"/>
                  </a:lnTo>
                  <a:lnTo>
                    <a:pt x="9483" y="63845"/>
                  </a:lnTo>
                  <a:lnTo>
                    <a:pt x="11695" y="64161"/>
                  </a:lnTo>
                  <a:lnTo>
                    <a:pt x="192799" y="64161"/>
                  </a:lnTo>
                  <a:lnTo>
                    <a:pt x="195327" y="63845"/>
                  </a:lnTo>
                  <a:lnTo>
                    <a:pt x="199436" y="62264"/>
                  </a:lnTo>
                  <a:lnTo>
                    <a:pt x="202913" y="59104"/>
                  </a:lnTo>
                  <a:lnTo>
                    <a:pt x="204493" y="54679"/>
                  </a:lnTo>
                  <a:lnTo>
                    <a:pt x="204809" y="52150"/>
                  </a:lnTo>
                  <a:lnTo>
                    <a:pt x="204809" y="12010"/>
                  </a:lnTo>
                  <a:lnTo>
                    <a:pt x="204493" y="9482"/>
                  </a:lnTo>
                  <a:lnTo>
                    <a:pt x="202913" y="5057"/>
                  </a:lnTo>
                  <a:lnTo>
                    <a:pt x="199436" y="1896"/>
                  </a:lnTo>
                  <a:lnTo>
                    <a:pt x="195327" y="316"/>
                  </a:lnTo>
                  <a:lnTo>
                    <a:pt x="192799"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7" name="Google Shape;447;p52"/>
          <p:cNvSpPr/>
          <p:nvPr/>
        </p:nvSpPr>
        <p:spPr>
          <a:xfrm rot="10800000" flipH="1">
            <a:off x="0" y="693308"/>
            <a:ext cx="9144000" cy="81300"/>
          </a:xfrm>
          <a:prstGeom prst="rect">
            <a:avLst/>
          </a:prstGeom>
          <a:solidFill>
            <a:srgbClr val="E89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52"/>
          <p:cNvSpPr/>
          <p:nvPr/>
        </p:nvSpPr>
        <p:spPr>
          <a:xfrm rot="10800000" flipH="1">
            <a:off x="0" y="6637299"/>
            <a:ext cx="9144000" cy="231000"/>
          </a:xfrm>
          <a:prstGeom prst="rect">
            <a:avLst/>
          </a:prstGeom>
          <a:solidFill>
            <a:srgbClr val="C776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9" name="Google Shape;449;p52"/>
          <p:cNvGrpSpPr/>
          <p:nvPr/>
        </p:nvGrpSpPr>
        <p:grpSpPr>
          <a:xfrm>
            <a:off x="7607871" y="-16500"/>
            <a:ext cx="1403301" cy="719000"/>
            <a:chOff x="7607871" y="-16500"/>
            <a:chExt cx="1403301" cy="719000"/>
          </a:xfrm>
        </p:grpSpPr>
        <p:pic>
          <p:nvPicPr>
            <p:cNvPr id="450" name="Google Shape;450;p52"/>
            <p:cNvPicPr preferRelativeResize="0"/>
            <p:nvPr/>
          </p:nvPicPr>
          <p:blipFill>
            <a:blip r:embed="rId3">
              <a:alphaModFix/>
            </a:blip>
            <a:stretch>
              <a:fillRect/>
            </a:stretch>
          </p:blipFill>
          <p:spPr>
            <a:xfrm rot="10800000">
              <a:off x="7607871" y="0"/>
              <a:ext cx="1403301" cy="702500"/>
            </a:xfrm>
            <a:prstGeom prst="rect">
              <a:avLst/>
            </a:prstGeom>
            <a:noFill/>
            <a:ln>
              <a:noFill/>
            </a:ln>
          </p:spPr>
        </p:pic>
        <p:pic>
          <p:nvPicPr>
            <p:cNvPr id="451" name="Google Shape;451;p52"/>
            <p:cNvPicPr preferRelativeResize="0"/>
            <p:nvPr/>
          </p:nvPicPr>
          <p:blipFill rotWithShape="1">
            <a:blip r:embed="rId4">
              <a:alphaModFix/>
            </a:blip>
            <a:srcRect t="8680" b="13746"/>
            <a:stretch/>
          </p:blipFill>
          <p:spPr>
            <a:xfrm>
              <a:off x="7960925" y="-16500"/>
              <a:ext cx="711025" cy="579166"/>
            </a:xfrm>
            <a:prstGeom prst="rect">
              <a:avLst/>
            </a:prstGeom>
            <a:noFill/>
            <a:ln>
              <a:noFill/>
            </a:ln>
          </p:spPr>
        </p:pic>
      </p:grpSp>
      <p:pic>
        <p:nvPicPr>
          <p:cNvPr id="452" name="Google Shape;452;p52"/>
          <p:cNvPicPr preferRelativeResize="0"/>
          <p:nvPr/>
        </p:nvPicPr>
        <p:blipFill rotWithShape="1">
          <a:blip r:embed="rId5">
            <a:alphaModFix/>
          </a:blip>
          <a:srcRect r="36960"/>
          <a:stretch/>
        </p:blipFill>
        <p:spPr>
          <a:xfrm>
            <a:off x="575153" y="2342649"/>
            <a:ext cx="8125626" cy="3738638"/>
          </a:xfrm>
          <a:prstGeom prst="rect">
            <a:avLst/>
          </a:prstGeom>
          <a:noFill/>
          <a:ln>
            <a:noFill/>
          </a:ln>
        </p:spPr>
      </p:pic>
      <p:sp>
        <p:nvSpPr>
          <p:cNvPr id="453" name="Google Shape;453;p52"/>
          <p:cNvSpPr txBox="1"/>
          <p:nvPr/>
        </p:nvSpPr>
        <p:spPr>
          <a:xfrm>
            <a:off x="619700" y="6079875"/>
            <a:ext cx="2849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Data source: USDA</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53"/>
          <p:cNvSpPr/>
          <p:nvPr/>
        </p:nvSpPr>
        <p:spPr>
          <a:xfrm>
            <a:off x="3424275" y="774600"/>
            <a:ext cx="5729400" cy="6083400"/>
          </a:xfrm>
          <a:prstGeom prst="rect">
            <a:avLst/>
          </a:prstGeom>
          <a:solidFill>
            <a:srgbClr val="F0F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3"/>
          <p:cNvSpPr/>
          <p:nvPr/>
        </p:nvSpPr>
        <p:spPr>
          <a:xfrm rot="10800000" flipH="1">
            <a:off x="695325" y="0"/>
            <a:ext cx="8448600" cy="693300"/>
          </a:xfrm>
          <a:prstGeom prst="rect">
            <a:avLst/>
          </a:prstGeom>
          <a:solidFill>
            <a:srgbClr val="363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3"/>
          <p:cNvSpPr/>
          <p:nvPr/>
        </p:nvSpPr>
        <p:spPr>
          <a:xfrm>
            <a:off x="0" y="0"/>
            <a:ext cx="697200" cy="697200"/>
          </a:xfrm>
          <a:prstGeom prst="rect">
            <a:avLst/>
          </a:prstGeom>
          <a:solidFill>
            <a:srgbClr val="FBD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53"/>
          <p:cNvSpPr txBox="1">
            <a:spLocks noGrp="1"/>
          </p:cNvSpPr>
          <p:nvPr>
            <p:ph type="title"/>
          </p:nvPr>
        </p:nvSpPr>
        <p:spPr>
          <a:xfrm>
            <a:off x="825169" y="118262"/>
            <a:ext cx="8520600" cy="6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300">
                <a:solidFill>
                  <a:srgbClr val="FFFFFF"/>
                </a:solidFill>
                <a:latin typeface="Roboto Slab Medium"/>
                <a:ea typeface="Roboto Slab Medium"/>
                <a:cs typeface="Roboto Slab Medium"/>
                <a:sym typeface="Roboto Slab Medium"/>
              </a:rPr>
              <a:t>G. Georgia Peach Production Over Time</a:t>
            </a:r>
            <a:endParaRPr sz="1900">
              <a:solidFill>
                <a:srgbClr val="FFFFFF"/>
              </a:solidFill>
              <a:latin typeface="Roboto Slab Medium"/>
              <a:ea typeface="Roboto Slab Medium"/>
              <a:cs typeface="Roboto Slab Medium"/>
              <a:sym typeface="Roboto Slab Medium"/>
            </a:endParaRPr>
          </a:p>
        </p:txBody>
      </p:sp>
      <p:sp>
        <p:nvSpPr>
          <p:cNvPr id="462" name="Google Shape;462;p53"/>
          <p:cNvSpPr/>
          <p:nvPr/>
        </p:nvSpPr>
        <p:spPr>
          <a:xfrm rot="10800000" flipH="1">
            <a:off x="0" y="693308"/>
            <a:ext cx="9144000" cy="81300"/>
          </a:xfrm>
          <a:prstGeom prst="rect">
            <a:avLst/>
          </a:prstGeom>
          <a:solidFill>
            <a:srgbClr val="E89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3"/>
          <p:cNvSpPr/>
          <p:nvPr/>
        </p:nvSpPr>
        <p:spPr>
          <a:xfrm rot="10800000" flipH="1">
            <a:off x="0" y="6637299"/>
            <a:ext cx="9144000" cy="231000"/>
          </a:xfrm>
          <a:prstGeom prst="rect">
            <a:avLst/>
          </a:prstGeom>
          <a:solidFill>
            <a:srgbClr val="C776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4" name="Google Shape;464;p53"/>
          <p:cNvGrpSpPr/>
          <p:nvPr/>
        </p:nvGrpSpPr>
        <p:grpSpPr>
          <a:xfrm>
            <a:off x="7607871" y="-16500"/>
            <a:ext cx="1403301" cy="719000"/>
            <a:chOff x="7607871" y="-16500"/>
            <a:chExt cx="1403301" cy="719000"/>
          </a:xfrm>
        </p:grpSpPr>
        <p:pic>
          <p:nvPicPr>
            <p:cNvPr id="465" name="Google Shape;465;p53"/>
            <p:cNvPicPr preferRelativeResize="0"/>
            <p:nvPr/>
          </p:nvPicPr>
          <p:blipFill>
            <a:blip r:embed="rId3">
              <a:alphaModFix/>
            </a:blip>
            <a:stretch>
              <a:fillRect/>
            </a:stretch>
          </p:blipFill>
          <p:spPr>
            <a:xfrm rot="10800000">
              <a:off x="7607871" y="0"/>
              <a:ext cx="1403301" cy="702500"/>
            </a:xfrm>
            <a:prstGeom prst="rect">
              <a:avLst/>
            </a:prstGeom>
            <a:noFill/>
            <a:ln>
              <a:noFill/>
            </a:ln>
          </p:spPr>
        </p:pic>
        <p:pic>
          <p:nvPicPr>
            <p:cNvPr id="466" name="Google Shape;466;p53"/>
            <p:cNvPicPr preferRelativeResize="0"/>
            <p:nvPr/>
          </p:nvPicPr>
          <p:blipFill rotWithShape="1">
            <a:blip r:embed="rId4">
              <a:alphaModFix/>
            </a:blip>
            <a:srcRect t="8680" b="13746"/>
            <a:stretch/>
          </p:blipFill>
          <p:spPr>
            <a:xfrm>
              <a:off x="7960925" y="-16500"/>
              <a:ext cx="711025" cy="579166"/>
            </a:xfrm>
            <a:prstGeom prst="rect">
              <a:avLst/>
            </a:prstGeom>
            <a:noFill/>
            <a:ln>
              <a:noFill/>
            </a:ln>
          </p:spPr>
        </p:pic>
      </p:grpSp>
      <p:pic>
        <p:nvPicPr>
          <p:cNvPr id="467" name="Google Shape;467;p53"/>
          <p:cNvPicPr preferRelativeResize="0"/>
          <p:nvPr/>
        </p:nvPicPr>
        <p:blipFill>
          <a:blip r:embed="rId5">
            <a:alphaModFix/>
          </a:blip>
          <a:stretch>
            <a:fillRect/>
          </a:stretch>
        </p:blipFill>
        <p:spPr>
          <a:xfrm>
            <a:off x="122049" y="122037"/>
            <a:ext cx="453100" cy="453122"/>
          </a:xfrm>
          <a:prstGeom prst="rect">
            <a:avLst/>
          </a:prstGeom>
          <a:noFill/>
          <a:ln>
            <a:noFill/>
          </a:ln>
        </p:spPr>
      </p:pic>
      <p:sp>
        <p:nvSpPr>
          <p:cNvPr id="468" name="Google Shape;468;p53"/>
          <p:cNvSpPr txBox="1">
            <a:spLocks noGrp="1"/>
          </p:cNvSpPr>
          <p:nvPr>
            <p:ph type="body" idx="1"/>
          </p:nvPr>
        </p:nvSpPr>
        <p:spPr>
          <a:xfrm>
            <a:off x="145275" y="1103881"/>
            <a:ext cx="3433500" cy="6315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2200" b="1">
                <a:solidFill>
                  <a:srgbClr val="363636"/>
                </a:solidFill>
                <a:latin typeface="Open Sans"/>
                <a:ea typeface="Open Sans"/>
                <a:cs typeface="Open Sans"/>
                <a:sym typeface="Open Sans"/>
              </a:rPr>
              <a:t>With a partner</a:t>
            </a:r>
            <a:endParaRPr sz="2200" b="1">
              <a:solidFill>
                <a:srgbClr val="363636"/>
              </a:solidFill>
              <a:latin typeface="Open Sans"/>
              <a:ea typeface="Open Sans"/>
              <a:cs typeface="Open Sans"/>
              <a:sym typeface="Open Sans"/>
            </a:endParaRPr>
          </a:p>
        </p:txBody>
      </p:sp>
      <p:sp>
        <p:nvSpPr>
          <p:cNvPr id="469" name="Google Shape;469;p53"/>
          <p:cNvSpPr txBox="1"/>
          <p:nvPr/>
        </p:nvSpPr>
        <p:spPr>
          <a:xfrm>
            <a:off x="239425" y="1641656"/>
            <a:ext cx="31245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2000">
                <a:solidFill>
                  <a:srgbClr val="363636"/>
                </a:solidFill>
                <a:latin typeface="Open Sans"/>
                <a:ea typeface="Open Sans"/>
                <a:cs typeface="Open Sans"/>
                <a:sym typeface="Open Sans"/>
              </a:rPr>
              <a:t>What do you notice and wonder about the Georgia peach graph?</a:t>
            </a:r>
            <a:endParaRPr sz="1800">
              <a:solidFill>
                <a:schemeClr val="dk2"/>
              </a:solidFill>
              <a:latin typeface="Open Sans"/>
              <a:ea typeface="Open Sans"/>
              <a:cs typeface="Open Sans"/>
              <a:sym typeface="Open Sans"/>
            </a:endParaRPr>
          </a:p>
        </p:txBody>
      </p:sp>
      <p:pic>
        <p:nvPicPr>
          <p:cNvPr id="470" name="Google Shape;470;p53"/>
          <p:cNvPicPr preferRelativeResize="0"/>
          <p:nvPr/>
        </p:nvPicPr>
        <p:blipFill rotWithShape="1">
          <a:blip r:embed="rId6">
            <a:alphaModFix/>
          </a:blip>
          <a:srcRect l="34905" r="36665"/>
          <a:stretch/>
        </p:blipFill>
        <p:spPr>
          <a:xfrm>
            <a:off x="4070575" y="1376150"/>
            <a:ext cx="4436803" cy="4587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54"/>
          <p:cNvSpPr/>
          <p:nvPr/>
        </p:nvSpPr>
        <p:spPr>
          <a:xfrm>
            <a:off x="9525" y="1840850"/>
            <a:ext cx="9144000" cy="5017200"/>
          </a:xfrm>
          <a:prstGeom prst="rect">
            <a:avLst/>
          </a:prstGeom>
          <a:solidFill>
            <a:srgbClr val="F0F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54"/>
          <p:cNvSpPr/>
          <p:nvPr/>
        </p:nvSpPr>
        <p:spPr>
          <a:xfrm rot="10800000" flipH="1">
            <a:off x="695325" y="0"/>
            <a:ext cx="8448600" cy="693300"/>
          </a:xfrm>
          <a:prstGeom prst="rect">
            <a:avLst/>
          </a:prstGeom>
          <a:solidFill>
            <a:srgbClr val="363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54"/>
          <p:cNvSpPr/>
          <p:nvPr/>
        </p:nvSpPr>
        <p:spPr>
          <a:xfrm>
            <a:off x="0" y="0"/>
            <a:ext cx="697200" cy="697200"/>
          </a:xfrm>
          <a:prstGeom prst="rect">
            <a:avLst/>
          </a:prstGeom>
          <a:solidFill>
            <a:srgbClr val="FBD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54"/>
          <p:cNvSpPr txBox="1">
            <a:spLocks noGrp="1"/>
          </p:cNvSpPr>
          <p:nvPr>
            <p:ph type="body" idx="1"/>
          </p:nvPr>
        </p:nvSpPr>
        <p:spPr>
          <a:xfrm>
            <a:off x="825175" y="1067525"/>
            <a:ext cx="7366200" cy="134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363636"/>
                </a:solidFill>
                <a:latin typeface="Open Sans"/>
                <a:ea typeface="Open Sans"/>
                <a:cs typeface="Open Sans"/>
                <a:sym typeface="Open Sans"/>
              </a:rPr>
              <a:t>Watch the video about peaches in 2017.</a:t>
            </a:r>
            <a:endParaRPr sz="2200">
              <a:solidFill>
                <a:srgbClr val="363636"/>
              </a:solidFill>
              <a:latin typeface="Open Sans"/>
              <a:ea typeface="Open Sans"/>
              <a:cs typeface="Open Sans"/>
              <a:sym typeface="Open Sans"/>
            </a:endParaRPr>
          </a:p>
          <a:p>
            <a:pPr marL="0" lvl="0" indent="0" algn="l" rtl="0">
              <a:spcBef>
                <a:spcPts val="1200"/>
              </a:spcBef>
              <a:spcAft>
                <a:spcPts val="1200"/>
              </a:spcAft>
              <a:buNone/>
            </a:pPr>
            <a:endParaRPr sz="2000">
              <a:solidFill>
                <a:srgbClr val="3C3D40"/>
              </a:solidFill>
              <a:latin typeface="Open Sans"/>
              <a:ea typeface="Open Sans"/>
              <a:cs typeface="Open Sans"/>
              <a:sym typeface="Open Sans"/>
            </a:endParaRPr>
          </a:p>
        </p:txBody>
      </p:sp>
      <p:sp>
        <p:nvSpPr>
          <p:cNvPr id="479" name="Google Shape;479;p54"/>
          <p:cNvSpPr txBox="1">
            <a:spLocks noGrp="1"/>
          </p:cNvSpPr>
          <p:nvPr>
            <p:ph type="title"/>
          </p:nvPr>
        </p:nvSpPr>
        <p:spPr>
          <a:xfrm>
            <a:off x="825169" y="118262"/>
            <a:ext cx="8520600" cy="6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300">
                <a:solidFill>
                  <a:srgbClr val="FFFFFF"/>
                </a:solidFill>
                <a:latin typeface="Roboto Slab Medium"/>
                <a:ea typeface="Roboto Slab Medium"/>
                <a:cs typeface="Roboto Slab Medium"/>
                <a:sym typeface="Roboto Slab Medium"/>
              </a:rPr>
              <a:t>H. What happened in 2017?</a:t>
            </a:r>
            <a:endParaRPr sz="1900">
              <a:solidFill>
                <a:srgbClr val="FFFFFF"/>
              </a:solidFill>
              <a:latin typeface="Roboto Slab Medium"/>
              <a:ea typeface="Roboto Slab Medium"/>
              <a:cs typeface="Roboto Slab Medium"/>
              <a:sym typeface="Roboto Slab Medium"/>
            </a:endParaRPr>
          </a:p>
        </p:txBody>
      </p:sp>
      <p:grpSp>
        <p:nvGrpSpPr>
          <p:cNvPr id="480" name="Google Shape;480;p54"/>
          <p:cNvGrpSpPr/>
          <p:nvPr/>
        </p:nvGrpSpPr>
        <p:grpSpPr>
          <a:xfrm>
            <a:off x="122061" y="140838"/>
            <a:ext cx="453083" cy="415537"/>
            <a:chOff x="953575" y="238125"/>
            <a:chExt cx="5720750" cy="5246675"/>
          </a:xfrm>
        </p:grpSpPr>
        <p:sp>
          <p:nvSpPr>
            <p:cNvPr id="481" name="Google Shape;481;p54"/>
            <p:cNvSpPr/>
            <p:nvPr/>
          </p:nvSpPr>
          <p:spPr>
            <a:xfrm>
              <a:off x="2225725" y="2181900"/>
              <a:ext cx="3168525" cy="3302900"/>
            </a:xfrm>
            <a:custGeom>
              <a:avLst/>
              <a:gdLst/>
              <a:ahLst/>
              <a:cxnLst/>
              <a:rect l="l" t="t" r="r" b="b"/>
              <a:pathLst>
                <a:path w="126741" h="132116" extrusionOk="0">
                  <a:moveTo>
                    <a:pt x="63212" y="1"/>
                  </a:moveTo>
                  <a:lnTo>
                    <a:pt x="56259" y="633"/>
                  </a:lnTo>
                  <a:lnTo>
                    <a:pt x="43933" y="5690"/>
                  </a:lnTo>
                  <a:lnTo>
                    <a:pt x="34767" y="15172"/>
                  </a:lnTo>
                  <a:lnTo>
                    <a:pt x="29710" y="27498"/>
                  </a:lnTo>
                  <a:lnTo>
                    <a:pt x="29394" y="34451"/>
                  </a:lnTo>
                  <a:lnTo>
                    <a:pt x="29710" y="41405"/>
                  </a:lnTo>
                  <a:lnTo>
                    <a:pt x="34767" y="53731"/>
                  </a:lnTo>
                  <a:lnTo>
                    <a:pt x="43933" y="62897"/>
                  </a:lnTo>
                  <a:lnTo>
                    <a:pt x="56259" y="68270"/>
                  </a:lnTo>
                  <a:lnTo>
                    <a:pt x="63212" y="68586"/>
                  </a:lnTo>
                  <a:lnTo>
                    <a:pt x="70166" y="68270"/>
                  </a:lnTo>
                  <a:lnTo>
                    <a:pt x="82492" y="62897"/>
                  </a:lnTo>
                  <a:lnTo>
                    <a:pt x="91658" y="53731"/>
                  </a:lnTo>
                  <a:lnTo>
                    <a:pt x="96715" y="41405"/>
                  </a:lnTo>
                  <a:lnTo>
                    <a:pt x="97347" y="34451"/>
                  </a:lnTo>
                  <a:lnTo>
                    <a:pt x="96715" y="27498"/>
                  </a:lnTo>
                  <a:lnTo>
                    <a:pt x="91658" y="15172"/>
                  </a:lnTo>
                  <a:lnTo>
                    <a:pt x="82492" y="5690"/>
                  </a:lnTo>
                  <a:lnTo>
                    <a:pt x="70166" y="633"/>
                  </a:lnTo>
                  <a:lnTo>
                    <a:pt x="63212" y="1"/>
                  </a:lnTo>
                  <a:close/>
                  <a:moveTo>
                    <a:pt x="42036" y="79332"/>
                  </a:moveTo>
                  <a:lnTo>
                    <a:pt x="32870" y="81229"/>
                  </a:lnTo>
                  <a:lnTo>
                    <a:pt x="24337" y="84706"/>
                  </a:lnTo>
                  <a:lnTo>
                    <a:pt x="17067" y="89447"/>
                  </a:lnTo>
                  <a:lnTo>
                    <a:pt x="10746" y="95136"/>
                  </a:lnTo>
                  <a:lnTo>
                    <a:pt x="5689" y="102405"/>
                  </a:lnTo>
                  <a:lnTo>
                    <a:pt x="1896" y="110307"/>
                  </a:lnTo>
                  <a:lnTo>
                    <a:pt x="0" y="118840"/>
                  </a:lnTo>
                  <a:lnTo>
                    <a:pt x="0" y="123265"/>
                  </a:lnTo>
                  <a:lnTo>
                    <a:pt x="632" y="126742"/>
                  </a:lnTo>
                  <a:lnTo>
                    <a:pt x="5689" y="131483"/>
                  </a:lnTo>
                  <a:lnTo>
                    <a:pt x="9482" y="132115"/>
                  </a:lnTo>
                  <a:lnTo>
                    <a:pt x="117259" y="132115"/>
                  </a:lnTo>
                  <a:lnTo>
                    <a:pt x="121052" y="131483"/>
                  </a:lnTo>
                  <a:lnTo>
                    <a:pt x="126109" y="126742"/>
                  </a:lnTo>
                  <a:lnTo>
                    <a:pt x="126741" y="123265"/>
                  </a:lnTo>
                  <a:lnTo>
                    <a:pt x="126425" y="118840"/>
                  </a:lnTo>
                  <a:lnTo>
                    <a:pt x="124529" y="110307"/>
                  </a:lnTo>
                  <a:lnTo>
                    <a:pt x="121052" y="102405"/>
                  </a:lnTo>
                  <a:lnTo>
                    <a:pt x="115995" y="95136"/>
                  </a:lnTo>
                  <a:lnTo>
                    <a:pt x="109674" y="89447"/>
                  </a:lnTo>
                  <a:lnTo>
                    <a:pt x="102088" y="84706"/>
                  </a:lnTo>
                  <a:lnTo>
                    <a:pt x="93871" y="81229"/>
                  </a:lnTo>
                  <a:lnTo>
                    <a:pt x="84705" y="79332"/>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54"/>
            <p:cNvSpPr/>
            <p:nvPr/>
          </p:nvSpPr>
          <p:spPr>
            <a:xfrm>
              <a:off x="953575" y="2387350"/>
              <a:ext cx="1959600" cy="2441600"/>
            </a:xfrm>
            <a:custGeom>
              <a:avLst/>
              <a:gdLst/>
              <a:ahLst/>
              <a:cxnLst/>
              <a:rect l="l" t="t" r="r" b="b"/>
              <a:pathLst>
                <a:path w="78384" h="97664" extrusionOk="0">
                  <a:moveTo>
                    <a:pt x="46777" y="0"/>
                  </a:moveTo>
                  <a:lnTo>
                    <a:pt x="41720" y="316"/>
                  </a:lnTo>
                  <a:lnTo>
                    <a:pt x="32554" y="4109"/>
                  </a:lnTo>
                  <a:lnTo>
                    <a:pt x="25917" y="11062"/>
                  </a:lnTo>
                  <a:lnTo>
                    <a:pt x="22124" y="20228"/>
                  </a:lnTo>
                  <a:lnTo>
                    <a:pt x="21808" y="25285"/>
                  </a:lnTo>
                  <a:lnTo>
                    <a:pt x="21808" y="30658"/>
                  </a:lnTo>
                  <a:lnTo>
                    <a:pt x="25601" y="39508"/>
                  </a:lnTo>
                  <a:lnTo>
                    <a:pt x="32554" y="46462"/>
                  </a:lnTo>
                  <a:lnTo>
                    <a:pt x="41720" y="50254"/>
                  </a:lnTo>
                  <a:lnTo>
                    <a:pt x="46777" y="50886"/>
                  </a:lnTo>
                  <a:lnTo>
                    <a:pt x="52150" y="50254"/>
                  </a:lnTo>
                  <a:lnTo>
                    <a:pt x="61000" y="46462"/>
                  </a:lnTo>
                  <a:lnTo>
                    <a:pt x="67953" y="39508"/>
                  </a:lnTo>
                  <a:lnTo>
                    <a:pt x="71746" y="30658"/>
                  </a:lnTo>
                  <a:lnTo>
                    <a:pt x="72062" y="25285"/>
                  </a:lnTo>
                  <a:lnTo>
                    <a:pt x="71746" y="20228"/>
                  </a:lnTo>
                  <a:lnTo>
                    <a:pt x="67953" y="11062"/>
                  </a:lnTo>
                  <a:lnTo>
                    <a:pt x="61000" y="4109"/>
                  </a:lnTo>
                  <a:lnTo>
                    <a:pt x="52150" y="316"/>
                  </a:lnTo>
                  <a:lnTo>
                    <a:pt x="46777" y="0"/>
                  </a:lnTo>
                  <a:close/>
                  <a:moveTo>
                    <a:pt x="34767" y="58472"/>
                  </a:moveTo>
                  <a:lnTo>
                    <a:pt x="27497" y="59104"/>
                  </a:lnTo>
                  <a:lnTo>
                    <a:pt x="15171" y="63845"/>
                  </a:lnTo>
                  <a:lnTo>
                    <a:pt x="5689" y="72695"/>
                  </a:lnTo>
                  <a:lnTo>
                    <a:pt x="632" y="84389"/>
                  </a:lnTo>
                  <a:lnTo>
                    <a:pt x="0" y="91026"/>
                  </a:lnTo>
                  <a:lnTo>
                    <a:pt x="316" y="93871"/>
                  </a:lnTo>
                  <a:lnTo>
                    <a:pt x="4109" y="97348"/>
                  </a:lnTo>
                  <a:lnTo>
                    <a:pt x="6953" y="97664"/>
                  </a:lnTo>
                  <a:lnTo>
                    <a:pt x="42984" y="97664"/>
                  </a:lnTo>
                  <a:lnTo>
                    <a:pt x="45197" y="91975"/>
                  </a:lnTo>
                  <a:lnTo>
                    <a:pt x="51834" y="81229"/>
                  </a:lnTo>
                  <a:lnTo>
                    <a:pt x="61316" y="72695"/>
                  </a:lnTo>
                  <a:lnTo>
                    <a:pt x="72378" y="66057"/>
                  </a:lnTo>
                  <a:lnTo>
                    <a:pt x="78383" y="64161"/>
                  </a:lnTo>
                  <a:lnTo>
                    <a:pt x="78383" y="62897"/>
                  </a:lnTo>
                  <a:lnTo>
                    <a:pt x="74907" y="60684"/>
                  </a:lnTo>
                  <a:lnTo>
                    <a:pt x="65425" y="58788"/>
                  </a:lnTo>
                  <a:lnTo>
                    <a:pt x="59104" y="58472"/>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54"/>
            <p:cNvSpPr/>
            <p:nvPr/>
          </p:nvSpPr>
          <p:spPr>
            <a:xfrm>
              <a:off x="4706800" y="2387350"/>
              <a:ext cx="1967525" cy="2441600"/>
            </a:xfrm>
            <a:custGeom>
              <a:avLst/>
              <a:gdLst/>
              <a:ahLst/>
              <a:cxnLst/>
              <a:rect l="l" t="t" r="r" b="b"/>
              <a:pathLst>
                <a:path w="78701" h="97664" extrusionOk="0">
                  <a:moveTo>
                    <a:pt x="31607" y="0"/>
                  </a:moveTo>
                  <a:lnTo>
                    <a:pt x="26550" y="316"/>
                  </a:lnTo>
                  <a:lnTo>
                    <a:pt x="17700" y="4109"/>
                  </a:lnTo>
                  <a:lnTo>
                    <a:pt x="10747" y="11062"/>
                  </a:lnTo>
                  <a:lnTo>
                    <a:pt x="6954" y="20228"/>
                  </a:lnTo>
                  <a:lnTo>
                    <a:pt x="6638" y="25285"/>
                  </a:lnTo>
                  <a:lnTo>
                    <a:pt x="6954" y="30658"/>
                  </a:lnTo>
                  <a:lnTo>
                    <a:pt x="10747" y="39508"/>
                  </a:lnTo>
                  <a:lnTo>
                    <a:pt x="17384" y="46462"/>
                  </a:lnTo>
                  <a:lnTo>
                    <a:pt x="26550" y="50254"/>
                  </a:lnTo>
                  <a:lnTo>
                    <a:pt x="31607" y="50886"/>
                  </a:lnTo>
                  <a:lnTo>
                    <a:pt x="36980" y="50254"/>
                  </a:lnTo>
                  <a:lnTo>
                    <a:pt x="45830" y="46462"/>
                  </a:lnTo>
                  <a:lnTo>
                    <a:pt x="52783" y="39508"/>
                  </a:lnTo>
                  <a:lnTo>
                    <a:pt x="56576" y="30658"/>
                  </a:lnTo>
                  <a:lnTo>
                    <a:pt x="56892" y="25285"/>
                  </a:lnTo>
                  <a:lnTo>
                    <a:pt x="56576" y="20228"/>
                  </a:lnTo>
                  <a:lnTo>
                    <a:pt x="52783" y="11062"/>
                  </a:lnTo>
                  <a:lnTo>
                    <a:pt x="45830" y="4109"/>
                  </a:lnTo>
                  <a:lnTo>
                    <a:pt x="36664" y="316"/>
                  </a:lnTo>
                  <a:lnTo>
                    <a:pt x="31607" y="0"/>
                  </a:lnTo>
                  <a:close/>
                  <a:moveTo>
                    <a:pt x="19596" y="58472"/>
                  </a:moveTo>
                  <a:lnTo>
                    <a:pt x="13275" y="58788"/>
                  </a:lnTo>
                  <a:lnTo>
                    <a:pt x="3793" y="60684"/>
                  </a:lnTo>
                  <a:lnTo>
                    <a:pt x="1" y="62897"/>
                  </a:lnTo>
                  <a:lnTo>
                    <a:pt x="1" y="64161"/>
                  </a:lnTo>
                  <a:lnTo>
                    <a:pt x="6322" y="66057"/>
                  </a:lnTo>
                  <a:lnTo>
                    <a:pt x="17384" y="72379"/>
                  </a:lnTo>
                  <a:lnTo>
                    <a:pt x="26550" y="81229"/>
                  </a:lnTo>
                  <a:lnTo>
                    <a:pt x="33503" y="91659"/>
                  </a:lnTo>
                  <a:lnTo>
                    <a:pt x="35716" y="97664"/>
                  </a:lnTo>
                  <a:lnTo>
                    <a:pt x="71747" y="97664"/>
                  </a:lnTo>
                  <a:lnTo>
                    <a:pt x="74275" y="97348"/>
                  </a:lnTo>
                  <a:lnTo>
                    <a:pt x="78068" y="93871"/>
                  </a:lnTo>
                  <a:lnTo>
                    <a:pt x="78700" y="91026"/>
                  </a:lnTo>
                  <a:lnTo>
                    <a:pt x="78068" y="84389"/>
                  </a:lnTo>
                  <a:lnTo>
                    <a:pt x="72695" y="72695"/>
                  </a:lnTo>
                  <a:lnTo>
                    <a:pt x="63529" y="63845"/>
                  </a:lnTo>
                  <a:lnTo>
                    <a:pt x="50887" y="59104"/>
                  </a:lnTo>
                  <a:lnTo>
                    <a:pt x="43933" y="58472"/>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54"/>
            <p:cNvSpPr/>
            <p:nvPr/>
          </p:nvSpPr>
          <p:spPr>
            <a:xfrm>
              <a:off x="1324925" y="238125"/>
              <a:ext cx="5120250" cy="1604025"/>
            </a:xfrm>
            <a:custGeom>
              <a:avLst/>
              <a:gdLst/>
              <a:ahLst/>
              <a:cxnLst/>
              <a:rect l="l" t="t" r="r" b="b"/>
              <a:pathLst>
                <a:path w="204810" h="64161" extrusionOk="0">
                  <a:moveTo>
                    <a:pt x="11695" y="0"/>
                  </a:moveTo>
                  <a:lnTo>
                    <a:pt x="9483" y="316"/>
                  </a:lnTo>
                  <a:lnTo>
                    <a:pt x="5058" y="1896"/>
                  </a:lnTo>
                  <a:lnTo>
                    <a:pt x="1897" y="5057"/>
                  </a:lnTo>
                  <a:lnTo>
                    <a:pt x="317" y="9482"/>
                  </a:lnTo>
                  <a:lnTo>
                    <a:pt x="1" y="12010"/>
                  </a:lnTo>
                  <a:lnTo>
                    <a:pt x="1" y="52150"/>
                  </a:lnTo>
                  <a:lnTo>
                    <a:pt x="317" y="54679"/>
                  </a:lnTo>
                  <a:lnTo>
                    <a:pt x="1897" y="59104"/>
                  </a:lnTo>
                  <a:lnTo>
                    <a:pt x="5058" y="62264"/>
                  </a:lnTo>
                  <a:lnTo>
                    <a:pt x="9483" y="63845"/>
                  </a:lnTo>
                  <a:lnTo>
                    <a:pt x="11695" y="64161"/>
                  </a:lnTo>
                  <a:lnTo>
                    <a:pt x="192799" y="64161"/>
                  </a:lnTo>
                  <a:lnTo>
                    <a:pt x="195327" y="63845"/>
                  </a:lnTo>
                  <a:lnTo>
                    <a:pt x="199436" y="62264"/>
                  </a:lnTo>
                  <a:lnTo>
                    <a:pt x="202913" y="59104"/>
                  </a:lnTo>
                  <a:lnTo>
                    <a:pt x="204493" y="54679"/>
                  </a:lnTo>
                  <a:lnTo>
                    <a:pt x="204809" y="52150"/>
                  </a:lnTo>
                  <a:lnTo>
                    <a:pt x="204809" y="12010"/>
                  </a:lnTo>
                  <a:lnTo>
                    <a:pt x="204493" y="9482"/>
                  </a:lnTo>
                  <a:lnTo>
                    <a:pt x="202913" y="5057"/>
                  </a:lnTo>
                  <a:lnTo>
                    <a:pt x="199436" y="1896"/>
                  </a:lnTo>
                  <a:lnTo>
                    <a:pt x="195327" y="316"/>
                  </a:lnTo>
                  <a:lnTo>
                    <a:pt x="192799"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5" name="Google Shape;485;p54"/>
          <p:cNvSpPr/>
          <p:nvPr/>
        </p:nvSpPr>
        <p:spPr>
          <a:xfrm rot="10800000" flipH="1">
            <a:off x="0" y="693308"/>
            <a:ext cx="9144000" cy="81300"/>
          </a:xfrm>
          <a:prstGeom prst="rect">
            <a:avLst/>
          </a:prstGeom>
          <a:solidFill>
            <a:srgbClr val="E89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54"/>
          <p:cNvSpPr/>
          <p:nvPr/>
        </p:nvSpPr>
        <p:spPr>
          <a:xfrm rot="10800000" flipH="1">
            <a:off x="0" y="6637299"/>
            <a:ext cx="9144000" cy="231000"/>
          </a:xfrm>
          <a:prstGeom prst="rect">
            <a:avLst/>
          </a:prstGeom>
          <a:solidFill>
            <a:srgbClr val="C776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7" name="Google Shape;487;p54"/>
          <p:cNvGrpSpPr/>
          <p:nvPr/>
        </p:nvGrpSpPr>
        <p:grpSpPr>
          <a:xfrm>
            <a:off x="7607871" y="-16500"/>
            <a:ext cx="1403301" cy="719000"/>
            <a:chOff x="7607871" y="-16500"/>
            <a:chExt cx="1403301" cy="719000"/>
          </a:xfrm>
        </p:grpSpPr>
        <p:pic>
          <p:nvPicPr>
            <p:cNvPr id="488" name="Google Shape;488;p54"/>
            <p:cNvPicPr preferRelativeResize="0"/>
            <p:nvPr/>
          </p:nvPicPr>
          <p:blipFill>
            <a:blip r:embed="rId3">
              <a:alphaModFix/>
            </a:blip>
            <a:stretch>
              <a:fillRect/>
            </a:stretch>
          </p:blipFill>
          <p:spPr>
            <a:xfrm rot="10800000">
              <a:off x="7607871" y="0"/>
              <a:ext cx="1403301" cy="702500"/>
            </a:xfrm>
            <a:prstGeom prst="rect">
              <a:avLst/>
            </a:prstGeom>
            <a:noFill/>
            <a:ln>
              <a:noFill/>
            </a:ln>
          </p:spPr>
        </p:pic>
        <p:pic>
          <p:nvPicPr>
            <p:cNvPr id="489" name="Google Shape;489;p54"/>
            <p:cNvPicPr preferRelativeResize="0"/>
            <p:nvPr/>
          </p:nvPicPr>
          <p:blipFill rotWithShape="1">
            <a:blip r:embed="rId4">
              <a:alphaModFix/>
            </a:blip>
            <a:srcRect t="8680" b="13746"/>
            <a:stretch/>
          </p:blipFill>
          <p:spPr>
            <a:xfrm>
              <a:off x="7960925" y="-16500"/>
              <a:ext cx="711025" cy="579166"/>
            </a:xfrm>
            <a:prstGeom prst="rect">
              <a:avLst/>
            </a:prstGeom>
            <a:noFill/>
            <a:ln>
              <a:noFill/>
            </a:ln>
          </p:spPr>
        </p:pic>
      </p:grpSp>
      <p:pic>
        <p:nvPicPr>
          <p:cNvPr id="490" name="Google Shape;490;p54" descr="Peaches are unusually expensive after a double whammy of unexpected weather destroyed most of the peach crops in the Southeast. Georgia is at risk of losing 80 percent of this year's crop and last month, wholesale prices for a case of Georgia peaches reportedly rose 50 percent. Mark Strassmann reports.&#10;&#10;Subscribe to the &quot;CBS This Morning&quot; Channel HERE: http://bit.ly/1Q0v2hE&#10;Watch &quot;CBS This Morning&quot; HERE: http://bit.ly/1T88yAR&#10;Watch the latest installment of &quot;Note to Self,&quot; only on &quot;CBS This Morning,&quot; HERE: http://cbsn.ws/1Sh8XlB&#10;Follow &quot;CBS This Morning&quot; on Instagram HERE: http://bit.ly/1Q7NGnY&#10;Like &quot;CBS This Morning&quot; on Facebook HERE: http://on.fb.me/1LhtdvI&#10;Follow &quot;CBS This Morning&quot; on Twitter HERE: http://bit.ly/1Xj5W3p&#10;Follow &quot;CBS This Morning&quot; on Google+ HERE: http://bit.ly/1SIM4I8&#10;&#10;Get the latest news and best in original reporting from CBS News delivered to your inbox. Subscribe to newsletters HERE: http://cbsn.ws/1RqHw7T&#10;&#10;Get your news on the go! Download CBS News mobile apps HERE: http://cbsn.ws/1Xb1WC8&#10;&#10;Get new episodes of shows you love across devices the next day, stream local news live, and watch full seasons of CBS fan favorites anytime, anywhere with CBS All Access. Try it free! http://bit.ly/1OQA29B&#10;&#10;---&#10;Delivered by Charlie Rose, Norah O’Donnell and Gayle King, &quot;CBS This Morning&quot; offers a thoughtful, substantive and insightful source of news and information to a daily audience of 3 million viewers. The Emmy Award-winning broadcast presents a mix of daily news, coverage of developing stories of national and global significance, and interviews with leading figures in politics, business and entertainment. Check local listings for &quot;CBS This Morning&quot; broadcast times." title="Unusual weather triggers huge loss for Georgia peach farmers">
            <a:hlinkClick r:id="rId5"/>
          </p:cNvPr>
          <p:cNvPicPr preferRelativeResize="0"/>
          <p:nvPr/>
        </p:nvPicPr>
        <p:blipFill>
          <a:blip r:embed="rId6">
            <a:alphaModFix/>
          </a:blip>
          <a:stretch>
            <a:fillRect/>
          </a:stretch>
        </p:blipFill>
        <p:spPr>
          <a:xfrm>
            <a:off x="1707163" y="2200827"/>
            <a:ext cx="5729675" cy="42972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55"/>
          <p:cNvSpPr/>
          <p:nvPr/>
        </p:nvSpPr>
        <p:spPr>
          <a:xfrm>
            <a:off x="9525" y="2131650"/>
            <a:ext cx="9144000" cy="4726500"/>
          </a:xfrm>
          <a:prstGeom prst="rect">
            <a:avLst/>
          </a:prstGeom>
          <a:solidFill>
            <a:srgbClr val="F0F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55"/>
          <p:cNvSpPr/>
          <p:nvPr/>
        </p:nvSpPr>
        <p:spPr>
          <a:xfrm rot="10800000" flipH="1">
            <a:off x="695325" y="0"/>
            <a:ext cx="8448600" cy="693300"/>
          </a:xfrm>
          <a:prstGeom prst="rect">
            <a:avLst/>
          </a:prstGeom>
          <a:solidFill>
            <a:srgbClr val="363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55"/>
          <p:cNvSpPr/>
          <p:nvPr/>
        </p:nvSpPr>
        <p:spPr>
          <a:xfrm>
            <a:off x="0" y="0"/>
            <a:ext cx="697200" cy="697200"/>
          </a:xfrm>
          <a:prstGeom prst="rect">
            <a:avLst/>
          </a:prstGeom>
          <a:solidFill>
            <a:srgbClr val="FBD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55"/>
          <p:cNvSpPr txBox="1">
            <a:spLocks noGrp="1"/>
          </p:cNvSpPr>
          <p:nvPr>
            <p:ph type="body" idx="1"/>
          </p:nvPr>
        </p:nvSpPr>
        <p:spPr>
          <a:xfrm>
            <a:off x="773475" y="1067525"/>
            <a:ext cx="7616100" cy="134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363636"/>
                </a:solidFill>
                <a:latin typeface="Open Sans"/>
                <a:ea typeface="Open Sans"/>
                <a:cs typeface="Open Sans"/>
                <a:sym typeface="Open Sans"/>
              </a:rPr>
              <a:t>What causes peaches to grow? And what would cause them to decline?</a:t>
            </a:r>
            <a:endParaRPr sz="2200">
              <a:solidFill>
                <a:srgbClr val="363636"/>
              </a:solidFill>
              <a:latin typeface="Open Sans"/>
              <a:ea typeface="Open Sans"/>
              <a:cs typeface="Open Sans"/>
              <a:sym typeface="Open Sans"/>
            </a:endParaRPr>
          </a:p>
          <a:p>
            <a:pPr marL="0" lvl="0" indent="0" algn="l" rtl="0">
              <a:spcBef>
                <a:spcPts val="1200"/>
              </a:spcBef>
              <a:spcAft>
                <a:spcPts val="1200"/>
              </a:spcAft>
              <a:buNone/>
            </a:pPr>
            <a:endParaRPr sz="2000">
              <a:solidFill>
                <a:srgbClr val="3C3D40"/>
              </a:solidFill>
              <a:latin typeface="Open Sans"/>
              <a:ea typeface="Open Sans"/>
              <a:cs typeface="Open Sans"/>
              <a:sym typeface="Open Sans"/>
            </a:endParaRPr>
          </a:p>
        </p:txBody>
      </p:sp>
      <p:sp>
        <p:nvSpPr>
          <p:cNvPr id="499" name="Google Shape;499;p55"/>
          <p:cNvSpPr txBox="1">
            <a:spLocks noGrp="1"/>
          </p:cNvSpPr>
          <p:nvPr>
            <p:ph type="title"/>
          </p:nvPr>
        </p:nvSpPr>
        <p:spPr>
          <a:xfrm>
            <a:off x="825169" y="118262"/>
            <a:ext cx="8520600" cy="6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300">
                <a:solidFill>
                  <a:srgbClr val="FFFFFF"/>
                </a:solidFill>
                <a:latin typeface="Roboto Slab Medium"/>
                <a:ea typeface="Roboto Slab Medium"/>
                <a:cs typeface="Roboto Slab Medium"/>
                <a:sym typeface="Roboto Slab Medium"/>
              </a:rPr>
              <a:t>IA. Peaches growth and decline</a:t>
            </a:r>
            <a:endParaRPr sz="1900">
              <a:solidFill>
                <a:srgbClr val="FFFFFF"/>
              </a:solidFill>
              <a:latin typeface="Roboto Slab Medium"/>
              <a:ea typeface="Roboto Slab Medium"/>
              <a:cs typeface="Roboto Slab Medium"/>
              <a:sym typeface="Roboto Slab Medium"/>
            </a:endParaRPr>
          </a:p>
        </p:txBody>
      </p:sp>
      <p:grpSp>
        <p:nvGrpSpPr>
          <p:cNvPr id="500" name="Google Shape;500;p55"/>
          <p:cNvGrpSpPr/>
          <p:nvPr/>
        </p:nvGrpSpPr>
        <p:grpSpPr>
          <a:xfrm>
            <a:off x="122061" y="140838"/>
            <a:ext cx="453083" cy="415537"/>
            <a:chOff x="953575" y="238125"/>
            <a:chExt cx="5720750" cy="5246675"/>
          </a:xfrm>
        </p:grpSpPr>
        <p:sp>
          <p:nvSpPr>
            <p:cNvPr id="501" name="Google Shape;501;p55"/>
            <p:cNvSpPr/>
            <p:nvPr/>
          </p:nvSpPr>
          <p:spPr>
            <a:xfrm>
              <a:off x="2225725" y="2181900"/>
              <a:ext cx="3168525" cy="3302900"/>
            </a:xfrm>
            <a:custGeom>
              <a:avLst/>
              <a:gdLst/>
              <a:ahLst/>
              <a:cxnLst/>
              <a:rect l="l" t="t" r="r" b="b"/>
              <a:pathLst>
                <a:path w="126741" h="132116" extrusionOk="0">
                  <a:moveTo>
                    <a:pt x="63212" y="1"/>
                  </a:moveTo>
                  <a:lnTo>
                    <a:pt x="56259" y="633"/>
                  </a:lnTo>
                  <a:lnTo>
                    <a:pt x="43933" y="5690"/>
                  </a:lnTo>
                  <a:lnTo>
                    <a:pt x="34767" y="15172"/>
                  </a:lnTo>
                  <a:lnTo>
                    <a:pt x="29710" y="27498"/>
                  </a:lnTo>
                  <a:lnTo>
                    <a:pt x="29394" y="34451"/>
                  </a:lnTo>
                  <a:lnTo>
                    <a:pt x="29710" y="41405"/>
                  </a:lnTo>
                  <a:lnTo>
                    <a:pt x="34767" y="53731"/>
                  </a:lnTo>
                  <a:lnTo>
                    <a:pt x="43933" y="62897"/>
                  </a:lnTo>
                  <a:lnTo>
                    <a:pt x="56259" y="68270"/>
                  </a:lnTo>
                  <a:lnTo>
                    <a:pt x="63212" y="68586"/>
                  </a:lnTo>
                  <a:lnTo>
                    <a:pt x="70166" y="68270"/>
                  </a:lnTo>
                  <a:lnTo>
                    <a:pt x="82492" y="62897"/>
                  </a:lnTo>
                  <a:lnTo>
                    <a:pt x="91658" y="53731"/>
                  </a:lnTo>
                  <a:lnTo>
                    <a:pt x="96715" y="41405"/>
                  </a:lnTo>
                  <a:lnTo>
                    <a:pt x="97347" y="34451"/>
                  </a:lnTo>
                  <a:lnTo>
                    <a:pt x="96715" y="27498"/>
                  </a:lnTo>
                  <a:lnTo>
                    <a:pt x="91658" y="15172"/>
                  </a:lnTo>
                  <a:lnTo>
                    <a:pt x="82492" y="5690"/>
                  </a:lnTo>
                  <a:lnTo>
                    <a:pt x="70166" y="633"/>
                  </a:lnTo>
                  <a:lnTo>
                    <a:pt x="63212" y="1"/>
                  </a:lnTo>
                  <a:close/>
                  <a:moveTo>
                    <a:pt x="42036" y="79332"/>
                  </a:moveTo>
                  <a:lnTo>
                    <a:pt x="32870" y="81229"/>
                  </a:lnTo>
                  <a:lnTo>
                    <a:pt x="24337" y="84706"/>
                  </a:lnTo>
                  <a:lnTo>
                    <a:pt x="17067" y="89447"/>
                  </a:lnTo>
                  <a:lnTo>
                    <a:pt x="10746" y="95136"/>
                  </a:lnTo>
                  <a:lnTo>
                    <a:pt x="5689" y="102405"/>
                  </a:lnTo>
                  <a:lnTo>
                    <a:pt x="1896" y="110307"/>
                  </a:lnTo>
                  <a:lnTo>
                    <a:pt x="0" y="118840"/>
                  </a:lnTo>
                  <a:lnTo>
                    <a:pt x="0" y="123265"/>
                  </a:lnTo>
                  <a:lnTo>
                    <a:pt x="632" y="126742"/>
                  </a:lnTo>
                  <a:lnTo>
                    <a:pt x="5689" y="131483"/>
                  </a:lnTo>
                  <a:lnTo>
                    <a:pt x="9482" y="132115"/>
                  </a:lnTo>
                  <a:lnTo>
                    <a:pt x="117259" y="132115"/>
                  </a:lnTo>
                  <a:lnTo>
                    <a:pt x="121052" y="131483"/>
                  </a:lnTo>
                  <a:lnTo>
                    <a:pt x="126109" y="126742"/>
                  </a:lnTo>
                  <a:lnTo>
                    <a:pt x="126741" y="123265"/>
                  </a:lnTo>
                  <a:lnTo>
                    <a:pt x="126425" y="118840"/>
                  </a:lnTo>
                  <a:lnTo>
                    <a:pt x="124529" y="110307"/>
                  </a:lnTo>
                  <a:lnTo>
                    <a:pt x="121052" y="102405"/>
                  </a:lnTo>
                  <a:lnTo>
                    <a:pt x="115995" y="95136"/>
                  </a:lnTo>
                  <a:lnTo>
                    <a:pt x="109674" y="89447"/>
                  </a:lnTo>
                  <a:lnTo>
                    <a:pt x="102088" y="84706"/>
                  </a:lnTo>
                  <a:lnTo>
                    <a:pt x="93871" y="81229"/>
                  </a:lnTo>
                  <a:lnTo>
                    <a:pt x="84705" y="79332"/>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55"/>
            <p:cNvSpPr/>
            <p:nvPr/>
          </p:nvSpPr>
          <p:spPr>
            <a:xfrm>
              <a:off x="953575" y="2387350"/>
              <a:ext cx="1959600" cy="2441600"/>
            </a:xfrm>
            <a:custGeom>
              <a:avLst/>
              <a:gdLst/>
              <a:ahLst/>
              <a:cxnLst/>
              <a:rect l="l" t="t" r="r" b="b"/>
              <a:pathLst>
                <a:path w="78384" h="97664" extrusionOk="0">
                  <a:moveTo>
                    <a:pt x="46777" y="0"/>
                  </a:moveTo>
                  <a:lnTo>
                    <a:pt x="41720" y="316"/>
                  </a:lnTo>
                  <a:lnTo>
                    <a:pt x="32554" y="4109"/>
                  </a:lnTo>
                  <a:lnTo>
                    <a:pt x="25917" y="11062"/>
                  </a:lnTo>
                  <a:lnTo>
                    <a:pt x="22124" y="20228"/>
                  </a:lnTo>
                  <a:lnTo>
                    <a:pt x="21808" y="25285"/>
                  </a:lnTo>
                  <a:lnTo>
                    <a:pt x="21808" y="30658"/>
                  </a:lnTo>
                  <a:lnTo>
                    <a:pt x="25601" y="39508"/>
                  </a:lnTo>
                  <a:lnTo>
                    <a:pt x="32554" y="46462"/>
                  </a:lnTo>
                  <a:lnTo>
                    <a:pt x="41720" y="50254"/>
                  </a:lnTo>
                  <a:lnTo>
                    <a:pt x="46777" y="50886"/>
                  </a:lnTo>
                  <a:lnTo>
                    <a:pt x="52150" y="50254"/>
                  </a:lnTo>
                  <a:lnTo>
                    <a:pt x="61000" y="46462"/>
                  </a:lnTo>
                  <a:lnTo>
                    <a:pt x="67953" y="39508"/>
                  </a:lnTo>
                  <a:lnTo>
                    <a:pt x="71746" y="30658"/>
                  </a:lnTo>
                  <a:lnTo>
                    <a:pt x="72062" y="25285"/>
                  </a:lnTo>
                  <a:lnTo>
                    <a:pt x="71746" y="20228"/>
                  </a:lnTo>
                  <a:lnTo>
                    <a:pt x="67953" y="11062"/>
                  </a:lnTo>
                  <a:lnTo>
                    <a:pt x="61000" y="4109"/>
                  </a:lnTo>
                  <a:lnTo>
                    <a:pt x="52150" y="316"/>
                  </a:lnTo>
                  <a:lnTo>
                    <a:pt x="46777" y="0"/>
                  </a:lnTo>
                  <a:close/>
                  <a:moveTo>
                    <a:pt x="34767" y="58472"/>
                  </a:moveTo>
                  <a:lnTo>
                    <a:pt x="27497" y="59104"/>
                  </a:lnTo>
                  <a:lnTo>
                    <a:pt x="15171" y="63845"/>
                  </a:lnTo>
                  <a:lnTo>
                    <a:pt x="5689" y="72695"/>
                  </a:lnTo>
                  <a:lnTo>
                    <a:pt x="632" y="84389"/>
                  </a:lnTo>
                  <a:lnTo>
                    <a:pt x="0" y="91026"/>
                  </a:lnTo>
                  <a:lnTo>
                    <a:pt x="316" y="93871"/>
                  </a:lnTo>
                  <a:lnTo>
                    <a:pt x="4109" y="97348"/>
                  </a:lnTo>
                  <a:lnTo>
                    <a:pt x="6953" y="97664"/>
                  </a:lnTo>
                  <a:lnTo>
                    <a:pt x="42984" y="97664"/>
                  </a:lnTo>
                  <a:lnTo>
                    <a:pt x="45197" y="91975"/>
                  </a:lnTo>
                  <a:lnTo>
                    <a:pt x="51834" y="81229"/>
                  </a:lnTo>
                  <a:lnTo>
                    <a:pt x="61316" y="72695"/>
                  </a:lnTo>
                  <a:lnTo>
                    <a:pt x="72378" y="66057"/>
                  </a:lnTo>
                  <a:lnTo>
                    <a:pt x="78383" y="64161"/>
                  </a:lnTo>
                  <a:lnTo>
                    <a:pt x="78383" y="62897"/>
                  </a:lnTo>
                  <a:lnTo>
                    <a:pt x="74907" y="60684"/>
                  </a:lnTo>
                  <a:lnTo>
                    <a:pt x="65425" y="58788"/>
                  </a:lnTo>
                  <a:lnTo>
                    <a:pt x="59104" y="58472"/>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55"/>
            <p:cNvSpPr/>
            <p:nvPr/>
          </p:nvSpPr>
          <p:spPr>
            <a:xfrm>
              <a:off x="4706800" y="2387350"/>
              <a:ext cx="1967525" cy="2441600"/>
            </a:xfrm>
            <a:custGeom>
              <a:avLst/>
              <a:gdLst/>
              <a:ahLst/>
              <a:cxnLst/>
              <a:rect l="l" t="t" r="r" b="b"/>
              <a:pathLst>
                <a:path w="78701" h="97664" extrusionOk="0">
                  <a:moveTo>
                    <a:pt x="31607" y="0"/>
                  </a:moveTo>
                  <a:lnTo>
                    <a:pt x="26550" y="316"/>
                  </a:lnTo>
                  <a:lnTo>
                    <a:pt x="17700" y="4109"/>
                  </a:lnTo>
                  <a:lnTo>
                    <a:pt x="10747" y="11062"/>
                  </a:lnTo>
                  <a:lnTo>
                    <a:pt x="6954" y="20228"/>
                  </a:lnTo>
                  <a:lnTo>
                    <a:pt x="6638" y="25285"/>
                  </a:lnTo>
                  <a:lnTo>
                    <a:pt x="6954" y="30658"/>
                  </a:lnTo>
                  <a:lnTo>
                    <a:pt x="10747" y="39508"/>
                  </a:lnTo>
                  <a:lnTo>
                    <a:pt x="17384" y="46462"/>
                  </a:lnTo>
                  <a:lnTo>
                    <a:pt x="26550" y="50254"/>
                  </a:lnTo>
                  <a:lnTo>
                    <a:pt x="31607" y="50886"/>
                  </a:lnTo>
                  <a:lnTo>
                    <a:pt x="36980" y="50254"/>
                  </a:lnTo>
                  <a:lnTo>
                    <a:pt x="45830" y="46462"/>
                  </a:lnTo>
                  <a:lnTo>
                    <a:pt x="52783" y="39508"/>
                  </a:lnTo>
                  <a:lnTo>
                    <a:pt x="56576" y="30658"/>
                  </a:lnTo>
                  <a:lnTo>
                    <a:pt x="56892" y="25285"/>
                  </a:lnTo>
                  <a:lnTo>
                    <a:pt x="56576" y="20228"/>
                  </a:lnTo>
                  <a:lnTo>
                    <a:pt x="52783" y="11062"/>
                  </a:lnTo>
                  <a:lnTo>
                    <a:pt x="45830" y="4109"/>
                  </a:lnTo>
                  <a:lnTo>
                    <a:pt x="36664" y="316"/>
                  </a:lnTo>
                  <a:lnTo>
                    <a:pt x="31607" y="0"/>
                  </a:lnTo>
                  <a:close/>
                  <a:moveTo>
                    <a:pt x="19596" y="58472"/>
                  </a:moveTo>
                  <a:lnTo>
                    <a:pt x="13275" y="58788"/>
                  </a:lnTo>
                  <a:lnTo>
                    <a:pt x="3793" y="60684"/>
                  </a:lnTo>
                  <a:lnTo>
                    <a:pt x="1" y="62897"/>
                  </a:lnTo>
                  <a:lnTo>
                    <a:pt x="1" y="64161"/>
                  </a:lnTo>
                  <a:lnTo>
                    <a:pt x="6322" y="66057"/>
                  </a:lnTo>
                  <a:lnTo>
                    <a:pt x="17384" y="72379"/>
                  </a:lnTo>
                  <a:lnTo>
                    <a:pt x="26550" y="81229"/>
                  </a:lnTo>
                  <a:lnTo>
                    <a:pt x="33503" y="91659"/>
                  </a:lnTo>
                  <a:lnTo>
                    <a:pt x="35716" y="97664"/>
                  </a:lnTo>
                  <a:lnTo>
                    <a:pt x="71747" y="97664"/>
                  </a:lnTo>
                  <a:lnTo>
                    <a:pt x="74275" y="97348"/>
                  </a:lnTo>
                  <a:lnTo>
                    <a:pt x="78068" y="93871"/>
                  </a:lnTo>
                  <a:lnTo>
                    <a:pt x="78700" y="91026"/>
                  </a:lnTo>
                  <a:lnTo>
                    <a:pt x="78068" y="84389"/>
                  </a:lnTo>
                  <a:lnTo>
                    <a:pt x="72695" y="72695"/>
                  </a:lnTo>
                  <a:lnTo>
                    <a:pt x="63529" y="63845"/>
                  </a:lnTo>
                  <a:lnTo>
                    <a:pt x="50887" y="59104"/>
                  </a:lnTo>
                  <a:lnTo>
                    <a:pt x="43933" y="58472"/>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55"/>
            <p:cNvSpPr/>
            <p:nvPr/>
          </p:nvSpPr>
          <p:spPr>
            <a:xfrm>
              <a:off x="1324925" y="238125"/>
              <a:ext cx="5120250" cy="1604025"/>
            </a:xfrm>
            <a:custGeom>
              <a:avLst/>
              <a:gdLst/>
              <a:ahLst/>
              <a:cxnLst/>
              <a:rect l="l" t="t" r="r" b="b"/>
              <a:pathLst>
                <a:path w="204810" h="64161" extrusionOk="0">
                  <a:moveTo>
                    <a:pt x="11695" y="0"/>
                  </a:moveTo>
                  <a:lnTo>
                    <a:pt x="9483" y="316"/>
                  </a:lnTo>
                  <a:lnTo>
                    <a:pt x="5058" y="1896"/>
                  </a:lnTo>
                  <a:lnTo>
                    <a:pt x="1897" y="5057"/>
                  </a:lnTo>
                  <a:lnTo>
                    <a:pt x="317" y="9482"/>
                  </a:lnTo>
                  <a:lnTo>
                    <a:pt x="1" y="12010"/>
                  </a:lnTo>
                  <a:lnTo>
                    <a:pt x="1" y="52150"/>
                  </a:lnTo>
                  <a:lnTo>
                    <a:pt x="317" y="54679"/>
                  </a:lnTo>
                  <a:lnTo>
                    <a:pt x="1897" y="59104"/>
                  </a:lnTo>
                  <a:lnTo>
                    <a:pt x="5058" y="62264"/>
                  </a:lnTo>
                  <a:lnTo>
                    <a:pt x="9483" y="63845"/>
                  </a:lnTo>
                  <a:lnTo>
                    <a:pt x="11695" y="64161"/>
                  </a:lnTo>
                  <a:lnTo>
                    <a:pt x="192799" y="64161"/>
                  </a:lnTo>
                  <a:lnTo>
                    <a:pt x="195327" y="63845"/>
                  </a:lnTo>
                  <a:lnTo>
                    <a:pt x="199436" y="62264"/>
                  </a:lnTo>
                  <a:lnTo>
                    <a:pt x="202913" y="59104"/>
                  </a:lnTo>
                  <a:lnTo>
                    <a:pt x="204493" y="54679"/>
                  </a:lnTo>
                  <a:lnTo>
                    <a:pt x="204809" y="52150"/>
                  </a:lnTo>
                  <a:lnTo>
                    <a:pt x="204809" y="12010"/>
                  </a:lnTo>
                  <a:lnTo>
                    <a:pt x="204493" y="9482"/>
                  </a:lnTo>
                  <a:lnTo>
                    <a:pt x="202913" y="5057"/>
                  </a:lnTo>
                  <a:lnTo>
                    <a:pt x="199436" y="1896"/>
                  </a:lnTo>
                  <a:lnTo>
                    <a:pt x="195327" y="316"/>
                  </a:lnTo>
                  <a:lnTo>
                    <a:pt x="192799"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5" name="Google Shape;505;p55"/>
          <p:cNvSpPr/>
          <p:nvPr/>
        </p:nvSpPr>
        <p:spPr>
          <a:xfrm rot="10800000" flipH="1">
            <a:off x="0" y="693308"/>
            <a:ext cx="9144000" cy="81300"/>
          </a:xfrm>
          <a:prstGeom prst="rect">
            <a:avLst/>
          </a:prstGeom>
          <a:solidFill>
            <a:srgbClr val="E89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55"/>
          <p:cNvSpPr/>
          <p:nvPr/>
        </p:nvSpPr>
        <p:spPr>
          <a:xfrm rot="10800000" flipH="1">
            <a:off x="0" y="6637299"/>
            <a:ext cx="9144000" cy="231000"/>
          </a:xfrm>
          <a:prstGeom prst="rect">
            <a:avLst/>
          </a:prstGeom>
          <a:solidFill>
            <a:srgbClr val="C776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7" name="Google Shape;507;p55"/>
          <p:cNvGrpSpPr/>
          <p:nvPr/>
        </p:nvGrpSpPr>
        <p:grpSpPr>
          <a:xfrm>
            <a:off x="7607871" y="-16500"/>
            <a:ext cx="1403301" cy="719000"/>
            <a:chOff x="7607871" y="-16500"/>
            <a:chExt cx="1403301" cy="719000"/>
          </a:xfrm>
        </p:grpSpPr>
        <p:pic>
          <p:nvPicPr>
            <p:cNvPr id="508" name="Google Shape;508;p55"/>
            <p:cNvPicPr preferRelativeResize="0"/>
            <p:nvPr/>
          </p:nvPicPr>
          <p:blipFill>
            <a:blip r:embed="rId3">
              <a:alphaModFix/>
            </a:blip>
            <a:stretch>
              <a:fillRect/>
            </a:stretch>
          </p:blipFill>
          <p:spPr>
            <a:xfrm rot="10800000">
              <a:off x="7607871" y="0"/>
              <a:ext cx="1403301" cy="702500"/>
            </a:xfrm>
            <a:prstGeom prst="rect">
              <a:avLst/>
            </a:prstGeom>
            <a:noFill/>
            <a:ln>
              <a:noFill/>
            </a:ln>
          </p:spPr>
        </p:pic>
        <p:pic>
          <p:nvPicPr>
            <p:cNvPr id="509" name="Google Shape;509;p55"/>
            <p:cNvPicPr preferRelativeResize="0"/>
            <p:nvPr/>
          </p:nvPicPr>
          <p:blipFill rotWithShape="1">
            <a:blip r:embed="rId4">
              <a:alphaModFix/>
            </a:blip>
            <a:srcRect t="8680" b="13746"/>
            <a:stretch/>
          </p:blipFill>
          <p:spPr>
            <a:xfrm>
              <a:off x="7960925" y="-16500"/>
              <a:ext cx="711025" cy="579166"/>
            </a:xfrm>
            <a:prstGeom prst="rect">
              <a:avLst/>
            </a:prstGeom>
            <a:noFill/>
            <a:ln>
              <a:noFill/>
            </a:ln>
          </p:spPr>
        </p:pic>
      </p:grpSp>
      <p:sp>
        <p:nvSpPr>
          <p:cNvPr id="510" name="Google Shape;510;p55"/>
          <p:cNvSpPr txBox="1"/>
          <p:nvPr/>
        </p:nvSpPr>
        <p:spPr>
          <a:xfrm>
            <a:off x="361275" y="2737950"/>
            <a:ext cx="3061500" cy="1200600"/>
          </a:xfrm>
          <a:prstGeom prst="rect">
            <a:avLst/>
          </a:prstGeom>
          <a:noFill/>
          <a:ln>
            <a:noFill/>
          </a:ln>
        </p:spPr>
        <p:txBody>
          <a:bodyPr spcFirstLastPara="1" wrap="square" lIns="91425" tIns="91425" rIns="91425" bIns="91425" anchor="t" anchorCtr="0">
            <a:spAutoFit/>
          </a:bodyPr>
          <a:lstStyle/>
          <a:p>
            <a:pPr marL="457200" lvl="0" indent="-368300" algn="l" rtl="0">
              <a:spcBef>
                <a:spcPts val="0"/>
              </a:spcBef>
              <a:spcAft>
                <a:spcPts val="1000"/>
              </a:spcAft>
              <a:buClr>
                <a:srgbClr val="363636"/>
              </a:buClr>
              <a:buSzPts val="2200"/>
              <a:buFont typeface="Open Sans"/>
              <a:buAutoNum type="arabicPeriod"/>
            </a:pPr>
            <a:r>
              <a:rPr lang="en" sz="2200">
                <a:solidFill>
                  <a:srgbClr val="363636"/>
                </a:solidFill>
                <a:latin typeface="Open Sans"/>
                <a:ea typeface="Open Sans"/>
                <a:cs typeface="Open Sans"/>
                <a:sym typeface="Open Sans"/>
              </a:rPr>
              <a:t>Draw and write on your own model sheet</a:t>
            </a:r>
            <a:endParaRPr sz="2200">
              <a:solidFill>
                <a:srgbClr val="363636"/>
              </a:solidFill>
              <a:latin typeface="Open Sans"/>
              <a:ea typeface="Open Sans"/>
              <a:cs typeface="Open Sans"/>
              <a:sym typeface="Open Sans"/>
            </a:endParaRPr>
          </a:p>
        </p:txBody>
      </p:sp>
      <p:pic>
        <p:nvPicPr>
          <p:cNvPr id="511" name="Google Shape;511;p55"/>
          <p:cNvPicPr preferRelativeResize="0"/>
          <p:nvPr/>
        </p:nvPicPr>
        <p:blipFill>
          <a:blip r:embed="rId5">
            <a:alphaModFix/>
          </a:blip>
          <a:stretch>
            <a:fillRect/>
          </a:stretch>
        </p:blipFill>
        <p:spPr>
          <a:xfrm>
            <a:off x="4111250" y="2549700"/>
            <a:ext cx="4638050" cy="3621675"/>
          </a:xfrm>
          <a:prstGeom prst="rect">
            <a:avLst/>
          </a:prstGeom>
          <a:noFill/>
          <a:ln w="9525" cap="flat" cmpd="sng">
            <a:solidFill>
              <a:srgbClr val="595959"/>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56"/>
          <p:cNvSpPr/>
          <p:nvPr/>
        </p:nvSpPr>
        <p:spPr>
          <a:xfrm>
            <a:off x="9525" y="2131650"/>
            <a:ext cx="9144000" cy="4726500"/>
          </a:xfrm>
          <a:prstGeom prst="rect">
            <a:avLst/>
          </a:prstGeom>
          <a:solidFill>
            <a:srgbClr val="F0F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56"/>
          <p:cNvSpPr/>
          <p:nvPr/>
        </p:nvSpPr>
        <p:spPr>
          <a:xfrm rot="10800000" flipH="1">
            <a:off x="695325" y="0"/>
            <a:ext cx="8448600" cy="693300"/>
          </a:xfrm>
          <a:prstGeom prst="rect">
            <a:avLst/>
          </a:prstGeom>
          <a:solidFill>
            <a:srgbClr val="363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56"/>
          <p:cNvSpPr/>
          <p:nvPr/>
        </p:nvSpPr>
        <p:spPr>
          <a:xfrm>
            <a:off x="0" y="0"/>
            <a:ext cx="697200" cy="697200"/>
          </a:xfrm>
          <a:prstGeom prst="rect">
            <a:avLst/>
          </a:prstGeom>
          <a:solidFill>
            <a:srgbClr val="FBD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56"/>
          <p:cNvSpPr txBox="1">
            <a:spLocks noGrp="1"/>
          </p:cNvSpPr>
          <p:nvPr>
            <p:ph type="body" idx="1"/>
          </p:nvPr>
        </p:nvSpPr>
        <p:spPr>
          <a:xfrm>
            <a:off x="773475" y="1067525"/>
            <a:ext cx="7616100" cy="134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363636"/>
                </a:solidFill>
                <a:latin typeface="Open Sans"/>
                <a:ea typeface="Open Sans"/>
                <a:cs typeface="Open Sans"/>
                <a:sym typeface="Open Sans"/>
              </a:rPr>
              <a:t>What causes peaches to grow? And what would cause them to decline?</a:t>
            </a:r>
            <a:endParaRPr sz="2200">
              <a:solidFill>
                <a:srgbClr val="363636"/>
              </a:solidFill>
              <a:latin typeface="Open Sans"/>
              <a:ea typeface="Open Sans"/>
              <a:cs typeface="Open Sans"/>
              <a:sym typeface="Open Sans"/>
            </a:endParaRPr>
          </a:p>
          <a:p>
            <a:pPr marL="0" lvl="0" indent="0" algn="l" rtl="0">
              <a:spcBef>
                <a:spcPts val="1200"/>
              </a:spcBef>
              <a:spcAft>
                <a:spcPts val="1200"/>
              </a:spcAft>
              <a:buNone/>
            </a:pPr>
            <a:endParaRPr sz="2000">
              <a:solidFill>
                <a:srgbClr val="3C3D40"/>
              </a:solidFill>
              <a:latin typeface="Open Sans"/>
              <a:ea typeface="Open Sans"/>
              <a:cs typeface="Open Sans"/>
              <a:sym typeface="Open Sans"/>
            </a:endParaRPr>
          </a:p>
        </p:txBody>
      </p:sp>
      <p:sp>
        <p:nvSpPr>
          <p:cNvPr id="520" name="Google Shape;520;p56"/>
          <p:cNvSpPr txBox="1">
            <a:spLocks noGrp="1"/>
          </p:cNvSpPr>
          <p:nvPr>
            <p:ph type="title"/>
          </p:nvPr>
        </p:nvSpPr>
        <p:spPr>
          <a:xfrm>
            <a:off x="825169" y="118262"/>
            <a:ext cx="8520600" cy="6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300">
                <a:solidFill>
                  <a:srgbClr val="FFFFFF"/>
                </a:solidFill>
                <a:latin typeface="Roboto Slab Medium"/>
                <a:ea typeface="Roboto Slab Medium"/>
                <a:cs typeface="Roboto Slab Medium"/>
                <a:sym typeface="Roboto Slab Medium"/>
              </a:rPr>
              <a:t>IB. Peaches growth and decline</a:t>
            </a:r>
            <a:endParaRPr sz="1900">
              <a:solidFill>
                <a:srgbClr val="FFFFFF"/>
              </a:solidFill>
              <a:latin typeface="Roboto Slab Medium"/>
              <a:ea typeface="Roboto Slab Medium"/>
              <a:cs typeface="Roboto Slab Medium"/>
              <a:sym typeface="Roboto Slab Medium"/>
            </a:endParaRPr>
          </a:p>
        </p:txBody>
      </p:sp>
      <p:grpSp>
        <p:nvGrpSpPr>
          <p:cNvPr id="521" name="Google Shape;521;p56"/>
          <p:cNvGrpSpPr/>
          <p:nvPr/>
        </p:nvGrpSpPr>
        <p:grpSpPr>
          <a:xfrm>
            <a:off x="122061" y="140838"/>
            <a:ext cx="453083" cy="415537"/>
            <a:chOff x="953575" y="238125"/>
            <a:chExt cx="5720750" cy="5246675"/>
          </a:xfrm>
        </p:grpSpPr>
        <p:sp>
          <p:nvSpPr>
            <p:cNvPr id="522" name="Google Shape;522;p56"/>
            <p:cNvSpPr/>
            <p:nvPr/>
          </p:nvSpPr>
          <p:spPr>
            <a:xfrm>
              <a:off x="2225725" y="2181900"/>
              <a:ext cx="3168525" cy="3302900"/>
            </a:xfrm>
            <a:custGeom>
              <a:avLst/>
              <a:gdLst/>
              <a:ahLst/>
              <a:cxnLst/>
              <a:rect l="l" t="t" r="r" b="b"/>
              <a:pathLst>
                <a:path w="126741" h="132116" extrusionOk="0">
                  <a:moveTo>
                    <a:pt x="63212" y="1"/>
                  </a:moveTo>
                  <a:lnTo>
                    <a:pt x="56259" y="633"/>
                  </a:lnTo>
                  <a:lnTo>
                    <a:pt x="43933" y="5690"/>
                  </a:lnTo>
                  <a:lnTo>
                    <a:pt x="34767" y="15172"/>
                  </a:lnTo>
                  <a:lnTo>
                    <a:pt x="29710" y="27498"/>
                  </a:lnTo>
                  <a:lnTo>
                    <a:pt x="29394" y="34451"/>
                  </a:lnTo>
                  <a:lnTo>
                    <a:pt x="29710" y="41405"/>
                  </a:lnTo>
                  <a:lnTo>
                    <a:pt x="34767" y="53731"/>
                  </a:lnTo>
                  <a:lnTo>
                    <a:pt x="43933" y="62897"/>
                  </a:lnTo>
                  <a:lnTo>
                    <a:pt x="56259" y="68270"/>
                  </a:lnTo>
                  <a:lnTo>
                    <a:pt x="63212" y="68586"/>
                  </a:lnTo>
                  <a:lnTo>
                    <a:pt x="70166" y="68270"/>
                  </a:lnTo>
                  <a:lnTo>
                    <a:pt x="82492" y="62897"/>
                  </a:lnTo>
                  <a:lnTo>
                    <a:pt x="91658" y="53731"/>
                  </a:lnTo>
                  <a:lnTo>
                    <a:pt x="96715" y="41405"/>
                  </a:lnTo>
                  <a:lnTo>
                    <a:pt x="97347" y="34451"/>
                  </a:lnTo>
                  <a:lnTo>
                    <a:pt x="96715" y="27498"/>
                  </a:lnTo>
                  <a:lnTo>
                    <a:pt x="91658" y="15172"/>
                  </a:lnTo>
                  <a:lnTo>
                    <a:pt x="82492" y="5690"/>
                  </a:lnTo>
                  <a:lnTo>
                    <a:pt x="70166" y="633"/>
                  </a:lnTo>
                  <a:lnTo>
                    <a:pt x="63212" y="1"/>
                  </a:lnTo>
                  <a:close/>
                  <a:moveTo>
                    <a:pt x="42036" y="79332"/>
                  </a:moveTo>
                  <a:lnTo>
                    <a:pt x="32870" y="81229"/>
                  </a:lnTo>
                  <a:lnTo>
                    <a:pt x="24337" y="84706"/>
                  </a:lnTo>
                  <a:lnTo>
                    <a:pt x="17067" y="89447"/>
                  </a:lnTo>
                  <a:lnTo>
                    <a:pt x="10746" y="95136"/>
                  </a:lnTo>
                  <a:lnTo>
                    <a:pt x="5689" y="102405"/>
                  </a:lnTo>
                  <a:lnTo>
                    <a:pt x="1896" y="110307"/>
                  </a:lnTo>
                  <a:lnTo>
                    <a:pt x="0" y="118840"/>
                  </a:lnTo>
                  <a:lnTo>
                    <a:pt x="0" y="123265"/>
                  </a:lnTo>
                  <a:lnTo>
                    <a:pt x="632" y="126742"/>
                  </a:lnTo>
                  <a:lnTo>
                    <a:pt x="5689" y="131483"/>
                  </a:lnTo>
                  <a:lnTo>
                    <a:pt x="9482" y="132115"/>
                  </a:lnTo>
                  <a:lnTo>
                    <a:pt x="117259" y="132115"/>
                  </a:lnTo>
                  <a:lnTo>
                    <a:pt x="121052" y="131483"/>
                  </a:lnTo>
                  <a:lnTo>
                    <a:pt x="126109" y="126742"/>
                  </a:lnTo>
                  <a:lnTo>
                    <a:pt x="126741" y="123265"/>
                  </a:lnTo>
                  <a:lnTo>
                    <a:pt x="126425" y="118840"/>
                  </a:lnTo>
                  <a:lnTo>
                    <a:pt x="124529" y="110307"/>
                  </a:lnTo>
                  <a:lnTo>
                    <a:pt x="121052" y="102405"/>
                  </a:lnTo>
                  <a:lnTo>
                    <a:pt x="115995" y="95136"/>
                  </a:lnTo>
                  <a:lnTo>
                    <a:pt x="109674" y="89447"/>
                  </a:lnTo>
                  <a:lnTo>
                    <a:pt x="102088" y="84706"/>
                  </a:lnTo>
                  <a:lnTo>
                    <a:pt x="93871" y="81229"/>
                  </a:lnTo>
                  <a:lnTo>
                    <a:pt x="84705" y="79332"/>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56"/>
            <p:cNvSpPr/>
            <p:nvPr/>
          </p:nvSpPr>
          <p:spPr>
            <a:xfrm>
              <a:off x="953575" y="2387350"/>
              <a:ext cx="1959600" cy="2441600"/>
            </a:xfrm>
            <a:custGeom>
              <a:avLst/>
              <a:gdLst/>
              <a:ahLst/>
              <a:cxnLst/>
              <a:rect l="l" t="t" r="r" b="b"/>
              <a:pathLst>
                <a:path w="78384" h="97664" extrusionOk="0">
                  <a:moveTo>
                    <a:pt x="46777" y="0"/>
                  </a:moveTo>
                  <a:lnTo>
                    <a:pt x="41720" y="316"/>
                  </a:lnTo>
                  <a:lnTo>
                    <a:pt x="32554" y="4109"/>
                  </a:lnTo>
                  <a:lnTo>
                    <a:pt x="25917" y="11062"/>
                  </a:lnTo>
                  <a:lnTo>
                    <a:pt x="22124" y="20228"/>
                  </a:lnTo>
                  <a:lnTo>
                    <a:pt x="21808" y="25285"/>
                  </a:lnTo>
                  <a:lnTo>
                    <a:pt x="21808" y="30658"/>
                  </a:lnTo>
                  <a:lnTo>
                    <a:pt x="25601" y="39508"/>
                  </a:lnTo>
                  <a:lnTo>
                    <a:pt x="32554" y="46462"/>
                  </a:lnTo>
                  <a:lnTo>
                    <a:pt x="41720" y="50254"/>
                  </a:lnTo>
                  <a:lnTo>
                    <a:pt x="46777" y="50886"/>
                  </a:lnTo>
                  <a:lnTo>
                    <a:pt x="52150" y="50254"/>
                  </a:lnTo>
                  <a:lnTo>
                    <a:pt x="61000" y="46462"/>
                  </a:lnTo>
                  <a:lnTo>
                    <a:pt x="67953" y="39508"/>
                  </a:lnTo>
                  <a:lnTo>
                    <a:pt x="71746" y="30658"/>
                  </a:lnTo>
                  <a:lnTo>
                    <a:pt x="72062" y="25285"/>
                  </a:lnTo>
                  <a:lnTo>
                    <a:pt x="71746" y="20228"/>
                  </a:lnTo>
                  <a:lnTo>
                    <a:pt x="67953" y="11062"/>
                  </a:lnTo>
                  <a:lnTo>
                    <a:pt x="61000" y="4109"/>
                  </a:lnTo>
                  <a:lnTo>
                    <a:pt x="52150" y="316"/>
                  </a:lnTo>
                  <a:lnTo>
                    <a:pt x="46777" y="0"/>
                  </a:lnTo>
                  <a:close/>
                  <a:moveTo>
                    <a:pt x="34767" y="58472"/>
                  </a:moveTo>
                  <a:lnTo>
                    <a:pt x="27497" y="59104"/>
                  </a:lnTo>
                  <a:lnTo>
                    <a:pt x="15171" y="63845"/>
                  </a:lnTo>
                  <a:lnTo>
                    <a:pt x="5689" y="72695"/>
                  </a:lnTo>
                  <a:lnTo>
                    <a:pt x="632" y="84389"/>
                  </a:lnTo>
                  <a:lnTo>
                    <a:pt x="0" y="91026"/>
                  </a:lnTo>
                  <a:lnTo>
                    <a:pt x="316" y="93871"/>
                  </a:lnTo>
                  <a:lnTo>
                    <a:pt x="4109" y="97348"/>
                  </a:lnTo>
                  <a:lnTo>
                    <a:pt x="6953" y="97664"/>
                  </a:lnTo>
                  <a:lnTo>
                    <a:pt x="42984" y="97664"/>
                  </a:lnTo>
                  <a:lnTo>
                    <a:pt x="45197" y="91975"/>
                  </a:lnTo>
                  <a:lnTo>
                    <a:pt x="51834" y="81229"/>
                  </a:lnTo>
                  <a:lnTo>
                    <a:pt x="61316" y="72695"/>
                  </a:lnTo>
                  <a:lnTo>
                    <a:pt x="72378" y="66057"/>
                  </a:lnTo>
                  <a:lnTo>
                    <a:pt x="78383" y="64161"/>
                  </a:lnTo>
                  <a:lnTo>
                    <a:pt x="78383" y="62897"/>
                  </a:lnTo>
                  <a:lnTo>
                    <a:pt x="74907" y="60684"/>
                  </a:lnTo>
                  <a:lnTo>
                    <a:pt x="65425" y="58788"/>
                  </a:lnTo>
                  <a:lnTo>
                    <a:pt x="59104" y="58472"/>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56"/>
            <p:cNvSpPr/>
            <p:nvPr/>
          </p:nvSpPr>
          <p:spPr>
            <a:xfrm>
              <a:off x="4706800" y="2387350"/>
              <a:ext cx="1967525" cy="2441600"/>
            </a:xfrm>
            <a:custGeom>
              <a:avLst/>
              <a:gdLst/>
              <a:ahLst/>
              <a:cxnLst/>
              <a:rect l="l" t="t" r="r" b="b"/>
              <a:pathLst>
                <a:path w="78701" h="97664" extrusionOk="0">
                  <a:moveTo>
                    <a:pt x="31607" y="0"/>
                  </a:moveTo>
                  <a:lnTo>
                    <a:pt x="26550" y="316"/>
                  </a:lnTo>
                  <a:lnTo>
                    <a:pt x="17700" y="4109"/>
                  </a:lnTo>
                  <a:lnTo>
                    <a:pt x="10747" y="11062"/>
                  </a:lnTo>
                  <a:lnTo>
                    <a:pt x="6954" y="20228"/>
                  </a:lnTo>
                  <a:lnTo>
                    <a:pt x="6638" y="25285"/>
                  </a:lnTo>
                  <a:lnTo>
                    <a:pt x="6954" y="30658"/>
                  </a:lnTo>
                  <a:lnTo>
                    <a:pt x="10747" y="39508"/>
                  </a:lnTo>
                  <a:lnTo>
                    <a:pt x="17384" y="46462"/>
                  </a:lnTo>
                  <a:lnTo>
                    <a:pt x="26550" y="50254"/>
                  </a:lnTo>
                  <a:lnTo>
                    <a:pt x="31607" y="50886"/>
                  </a:lnTo>
                  <a:lnTo>
                    <a:pt x="36980" y="50254"/>
                  </a:lnTo>
                  <a:lnTo>
                    <a:pt x="45830" y="46462"/>
                  </a:lnTo>
                  <a:lnTo>
                    <a:pt x="52783" y="39508"/>
                  </a:lnTo>
                  <a:lnTo>
                    <a:pt x="56576" y="30658"/>
                  </a:lnTo>
                  <a:lnTo>
                    <a:pt x="56892" y="25285"/>
                  </a:lnTo>
                  <a:lnTo>
                    <a:pt x="56576" y="20228"/>
                  </a:lnTo>
                  <a:lnTo>
                    <a:pt x="52783" y="11062"/>
                  </a:lnTo>
                  <a:lnTo>
                    <a:pt x="45830" y="4109"/>
                  </a:lnTo>
                  <a:lnTo>
                    <a:pt x="36664" y="316"/>
                  </a:lnTo>
                  <a:lnTo>
                    <a:pt x="31607" y="0"/>
                  </a:lnTo>
                  <a:close/>
                  <a:moveTo>
                    <a:pt x="19596" y="58472"/>
                  </a:moveTo>
                  <a:lnTo>
                    <a:pt x="13275" y="58788"/>
                  </a:lnTo>
                  <a:lnTo>
                    <a:pt x="3793" y="60684"/>
                  </a:lnTo>
                  <a:lnTo>
                    <a:pt x="1" y="62897"/>
                  </a:lnTo>
                  <a:lnTo>
                    <a:pt x="1" y="64161"/>
                  </a:lnTo>
                  <a:lnTo>
                    <a:pt x="6322" y="66057"/>
                  </a:lnTo>
                  <a:lnTo>
                    <a:pt x="17384" y="72379"/>
                  </a:lnTo>
                  <a:lnTo>
                    <a:pt x="26550" y="81229"/>
                  </a:lnTo>
                  <a:lnTo>
                    <a:pt x="33503" y="91659"/>
                  </a:lnTo>
                  <a:lnTo>
                    <a:pt x="35716" y="97664"/>
                  </a:lnTo>
                  <a:lnTo>
                    <a:pt x="71747" y="97664"/>
                  </a:lnTo>
                  <a:lnTo>
                    <a:pt x="74275" y="97348"/>
                  </a:lnTo>
                  <a:lnTo>
                    <a:pt x="78068" y="93871"/>
                  </a:lnTo>
                  <a:lnTo>
                    <a:pt x="78700" y="91026"/>
                  </a:lnTo>
                  <a:lnTo>
                    <a:pt x="78068" y="84389"/>
                  </a:lnTo>
                  <a:lnTo>
                    <a:pt x="72695" y="72695"/>
                  </a:lnTo>
                  <a:lnTo>
                    <a:pt x="63529" y="63845"/>
                  </a:lnTo>
                  <a:lnTo>
                    <a:pt x="50887" y="59104"/>
                  </a:lnTo>
                  <a:lnTo>
                    <a:pt x="43933" y="58472"/>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56"/>
            <p:cNvSpPr/>
            <p:nvPr/>
          </p:nvSpPr>
          <p:spPr>
            <a:xfrm>
              <a:off x="1324925" y="238125"/>
              <a:ext cx="5120250" cy="1604025"/>
            </a:xfrm>
            <a:custGeom>
              <a:avLst/>
              <a:gdLst/>
              <a:ahLst/>
              <a:cxnLst/>
              <a:rect l="l" t="t" r="r" b="b"/>
              <a:pathLst>
                <a:path w="204810" h="64161" extrusionOk="0">
                  <a:moveTo>
                    <a:pt x="11695" y="0"/>
                  </a:moveTo>
                  <a:lnTo>
                    <a:pt x="9483" y="316"/>
                  </a:lnTo>
                  <a:lnTo>
                    <a:pt x="5058" y="1896"/>
                  </a:lnTo>
                  <a:lnTo>
                    <a:pt x="1897" y="5057"/>
                  </a:lnTo>
                  <a:lnTo>
                    <a:pt x="317" y="9482"/>
                  </a:lnTo>
                  <a:lnTo>
                    <a:pt x="1" y="12010"/>
                  </a:lnTo>
                  <a:lnTo>
                    <a:pt x="1" y="52150"/>
                  </a:lnTo>
                  <a:lnTo>
                    <a:pt x="317" y="54679"/>
                  </a:lnTo>
                  <a:lnTo>
                    <a:pt x="1897" y="59104"/>
                  </a:lnTo>
                  <a:lnTo>
                    <a:pt x="5058" y="62264"/>
                  </a:lnTo>
                  <a:lnTo>
                    <a:pt x="9483" y="63845"/>
                  </a:lnTo>
                  <a:lnTo>
                    <a:pt x="11695" y="64161"/>
                  </a:lnTo>
                  <a:lnTo>
                    <a:pt x="192799" y="64161"/>
                  </a:lnTo>
                  <a:lnTo>
                    <a:pt x="195327" y="63845"/>
                  </a:lnTo>
                  <a:lnTo>
                    <a:pt x="199436" y="62264"/>
                  </a:lnTo>
                  <a:lnTo>
                    <a:pt x="202913" y="59104"/>
                  </a:lnTo>
                  <a:lnTo>
                    <a:pt x="204493" y="54679"/>
                  </a:lnTo>
                  <a:lnTo>
                    <a:pt x="204809" y="52150"/>
                  </a:lnTo>
                  <a:lnTo>
                    <a:pt x="204809" y="12010"/>
                  </a:lnTo>
                  <a:lnTo>
                    <a:pt x="204493" y="9482"/>
                  </a:lnTo>
                  <a:lnTo>
                    <a:pt x="202913" y="5057"/>
                  </a:lnTo>
                  <a:lnTo>
                    <a:pt x="199436" y="1896"/>
                  </a:lnTo>
                  <a:lnTo>
                    <a:pt x="195327" y="316"/>
                  </a:lnTo>
                  <a:lnTo>
                    <a:pt x="192799"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6" name="Google Shape;526;p56"/>
          <p:cNvSpPr/>
          <p:nvPr/>
        </p:nvSpPr>
        <p:spPr>
          <a:xfrm rot="10800000" flipH="1">
            <a:off x="0" y="693308"/>
            <a:ext cx="9144000" cy="81300"/>
          </a:xfrm>
          <a:prstGeom prst="rect">
            <a:avLst/>
          </a:prstGeom>
          <a:solidFill>
            <a:srgbClr val="E89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56"/>
          <p:cNvSpPr/>
          <p:nvPr/>
        </p:nvSpPr>
        <p:spPr>
          <a:xfrm rot="10800000" flipH="1">
            <a:off x="0" y="6637299"/>
            <a:ext cx="9144000" cy="231000"/>
          </a:xfrm>
          <a:prstGeom prst="rect">
            <a:avLst/>
          </a:prstGeom>
          <a:solidFill>
            <a:srgbClr val="C776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8" name="Google Shape;528;p56"/>
          <p:cNvGrpSpPr/>
          <p:nvPr/>
        </p:nvGrpSpPr>
        <p:grpSpPr>
          <a:xfrm>
            <a:off x="7607871" y="-16500"/>
            <a:ext cx="1403301" cy="719000"/>
            <a:chOff x="7607871" y="-16500"/>
            <a:chExt cx="1403301" cy="719000"/>
          </a:xfrm>
        </p:grpSpPr>
        <p:pic>
          <p:nvPicPr>
            <p:cNvPr id="529" name="Google Shape;529;p56"/>
            <p:cNvPicPr preferRelativeResize="0"/>
            <p:nvPr/>
          </p:nvPicPr>
          <p:blipFill>
            <a:blip r:embed="rId3">
              <a:alphaModFix/>
            </a:blip>
            <a:stretch>
              <a:fillRect/>
            </a:stretch>
          </p:blipFill>
          <p:spPr>
            <a:xfrm rot="10800000">
              <a:off x="7607871" y="0"/>
              <a:ext cx="1403301" cy="702500"/>
            </a:xfrm>
            <a:prstGeom prst="rect">
              <a:avLst/>
            </a:prstGeom>
            <a:noFill/>
            <a:ln>
              <a:noFill/>
            </a:ln>
          </p:spPr>
        </p:pic>
        <p:pic>
          <p:nvPicPr>
            <p:cNvPr id="530" name="Google Shape;530;p56"/>
            <p:cNvPicPr preferRelativeResize="0"/>
            <p:nvPr/>
          </p:nvPicPr>
          <p:blipFill rotWithShape="1">
            <a:blip r:embed="rId4">
              <a:alphaModFix/>
            </a:blip>
            <a:srcRect t="8680" b="13746"/>
            <a:stretch/>
          </p:blipFill>
          <p:spPr>
            <a:xfrm>
              <a:off x="7960925" y="-16500"/>
              <a:ext cx="711025" cy="579166"/>
            </a:xfrm>
            <a:prstGeom prst="rect">
              <a:avLst/>
            </a:prstGeom>
            <a:noFill/>
            <a:ln>
              <a:noFill/>
            </a:ln>
          </p:spPr>
        </p:pic>
      </p:grpSp>
      <p:sp>
        <p:nvSpPr>
          <p:cNvPr id="531" name="Google Shape;531;p56"/>
          <p:cNvSpPr txBox="1"/>
          <p:nvPr/>
        </p:nvSpPr>
        <p:spPr>
          <a:xfrm>
            <a:off x="361275" y="2737950"/>
            <a:ext cx="3061500" cy="132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63636"/>
                </a:solidFill>
                <a:latin typeface="Open Sans"/>
                <a:ea typeface="Open Sans"/>
                <a:cs typeface="Open Sans"/>
                <a:sym typeface="Open Sans"/>
              </a:rPr>
              <a:t>2. Turn and talk with a neighbor</a:t>
            </a:r>
            <a:endParaRPr sz="2200">
              <a:solidFill>
                <a:srgbClr val="363636"/>
              </a:solidFill>
              <a:latin typeface="Open Sans"/>
              <a:ea typeface="Open Sans"/>
              <a:cs typeface="Open Sans"/>
              <a:sym typeface="Open Sans"/>
            </a:endParaRPr>
          </a:p>
          <a:p>
            <a:pPr marL="0" lvl="0" indent="0" algn="l" rtl="0">
              <a:spcBef>
                <a:spcPts val="1000"/>
              </a:spcBef>
              <a:spcAft>
                <a:spcPts val="1000"/>
              </a:spcAft>
              <a:buNone/>
            </a:pPr>
            <a:endParaRPr sz="2200">
              <a:solidFill>
                <a:srgbClr val="363636"/>
              </a:solidFill>
              <a:latin typeface="Open Sans"/>
              <a:ea typeface="Open Sans"/>
              <a:cs typeface="Open Sans"/>
              <a:sym typeface="Open Sans"/>
            </a:endParaRPr>
          </a:p>
        </p:txBody>
      </p:sp>
      <p:pic>
        <p:nvPicPr>
          <p:cNvPr id="532" name="Google Shape;532;p56"/>
          <p:cNvPicPr preferRelativeResize="0"/>
          <p:nvPr/>
        </p:nvPicPr>
        <p:blipFill>
          <a:blip r:embed="rId5">
            <a:alphaModFix/>
          </a:blip>
          <a:stretch>
            <a:fillRect/>
          </a:stretch>
        </p:blipFill>
        <p:spPr>
          <a:xfrm>
            <a:off x="4111250" y="2549700"/>
            <a:ext cx="4638050" cy="3621675"/>
          </a:xfrm>
          <a:prstGeom prst="rect">
            <a:avLst/>
          </a:prstGeom>
          <a:noFill/>
          <a:ln w="9525" cap="flat" cmpd="sng">
            <a:solidFill>
              <a:srgbClr val="595959"/>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57"/>
          <p:cNvSpPr/>
          <p:nvPr/>
        </p:nvSpPr>
        <p:spPr>
          <a:xfrm>
            <a:off x="9525" y="2131650"/>
            <a:ext cx="9144000" cy="4726500"/>
          </a:xfrm>
          <a:prstGeom prst="rect">
            <a:avLst/>
          </a:prstGeom>
          <a:solidFill>
            <a:srgbClr val="F0F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57"/>
          <p:cNvSpPr/>
          <p:nvPr/>
        </p:nvSpPr>
        <p:spPr>
          <a:xfrm rot="10800000" flipH="1">
            <a:off x="695325" y="0"/>
            <a:ext cx="8448600" cy="693300"/>
          </a:xfrm>
          <a:prstGeom prst="rect">
            <a:avLst/>
          </a:prstGeom>
          <a:solidFill>
            <a:srgbClr val="363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57"/>
          <p:cNvSpPr/>
          <p:nvPr/>
        </p:nvSpPr>
        <p:spPr>
          <a:xfrm>
            <a:off x="0" y="0"/>
            <a:ext cx="697200" cy="697200"/>
          </a:xfrm>
          <a:prstGeom prst="rect">
            <a:avLst/>
          </a:prstGeom>
          <a:solidFill>
            <a:srgbClr val="FBD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57"/>
          <p:cNvSpPr txBox="1">
            <a:spLocks noGrp="1"/>
          </p:cNvSpPr>
          <p:nvPr>
            <p:ph type="body" idx="1"/>
          </p:nvPr>
        </p:nvSpPr>
        <p:spPr>
          <a:xfrm>
            <a:off x="773475" y="1067525"/>
            <a:ext cx="7616100" cy="134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363636"/>
                </a:solidFill>
                <a:latin typeface="Open Sans"/>
                <a:ea typeface="Open Sans"/>
                <a:cs typeface="Open Sans"/>
                <a:sym typeface="Open Sans"/>
              </a:rPr>
              <a:t>What causes peaches to grow? And what would cause them to decline?</a:t>
            </a:r>
            <a:endParaRPr sz="2200">
              <a:solidFill>
                <a:srgbClr val="363636"/>
              </a:solidFill>
              <a:latin typeface="Open Sans"/>
              <a:ea typeface="Open Sans"/>
              <a:cs typeface="Open Sans"/>
              <a:sym typeface="Open Sans"/>
            </a:endParaRPr>
          </a:p>
          <a:p>
            <a:pPr marL="0" lvl="0" indent="0" algn="l" rtl="0">
              <a:spcBef>
                <a:spcPts val="1200"/>
              </a:spcBef>
              <a:spcAft>
                <a:spcPts val="1200"/>
              </a:spcAft>
              <a:buNone/>
            </a:pPr>
            <a:endParaRPr sz="2000">
              <a:solidFill>
                <a:srgbClr val="3C3D40"/>
              </a:solidFill>
              <a:latin typeface="Open Sans"/>
              <a:ea typeface="Open Sans"/>
              <a:cs typeface="Open Sans"/>
              <a:sym typeface="Open Sans"/>
            </a:endParaRPr>
          </a:p>
        </p:txBody>
      </p:sp>
      <p:sp>
        <p:nvSpPr>
          <p:cNvPr id="541" name="Google Shape;541;p57"/>
          <p:cNvSpPr txBox="1">
            <a:spLocks noGrp="1"/>
          </p:cNvSpPr>
          <p:nvPr>
            <p:ph type="title"/>
          </p:nvPr>
        </p:nvSpPr>
        <p:spPr>
          <a:xfrm>
            <a:off x="825169" y="118262"/>
            <a:ext cx="8520600" cy="6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300">
                <a:solidFill>
                  <a:srgbClr val="FFFFFF"/>
                </a:solidFill>
                <a:latin typeface="Roboto Slab Medium"/>
                <a:ea typeface="Roboto Slab Medium"/>
                <a:cs typeface="Roboto Slab Medium"/>
                <a:sym typeface="Roboto Slab Medium"/>
              </a:rPr>
              <a:t>IC. Peaches growth and decline</a:t>
            </a:r>
            <a:endParaRPr sz="1900">
              <a:solidFill>
                <a:srgbClr val="FFFFFF"/>
              </a:solidFill>
              <a:latin typeface="Roboto Slab Medium"/>
              <a:ea typeface="Roboto Slab Medium"/>
              <a:cs typeface="Roboto Slab Medium"/>
              <a:sym typeface="Roboto Slab Medium"/>
            </a:endParaRPr>
          </a:p>
        </p:txBody>
      </p:sp>
      <p:grpSp>
        <p:nvGrpSpPr>
          <p:cNvPr id="542" name="Google Shape;542;p57"/>
          <p:cNvGrpSpPr/>
          <p:nvPr/>
        </p:nvGrpSpPr>
        <p:grpSpPr>
          <a:xfrm>
            <a:off x="122061" y="140838"/>
            <a:ext cx="453083" cy="415537"/>
            <a:chOff x="953575" y="238125"/>
            <a:chExt cx="5720750" cy="5246675"/>
          </a:xfrm>
        </p:grpSpPr>
        <p:sp>
          <p:nvSpPr>
            <p:cNvPr id="543" name="Google Shape;543;p57"/>
            <p:cNvSpPr/>
            <p:nvPr/>
          </p:nvSpPr>
          <p:spPr>
            <a:xfrm>
              <a:off x="2225725" y="2181900"/>
              <a:ext cx="3168525" cy="3302900"/>
            </a:xfrm>
            <a:custGeom>
              <a:avLst/>
              <a:gdLst/>
              <a:ahLst/>
              <a:cxnLst/>
              <a:rect l="l" t="t" r="r" b="b"/>
              <a:pathLst>
                <a:path w="126741" h="132116" extrusionOk="0">
                  <a:moveTo>
                    <a:pt x="63212" y="1"/>
                  </a:moveTo>
                  <a:lnTo>
                    <a:pt x="56259" y="633"/>
                  </a:lnTo>
                  <a:lnTo>
                    <a:pt x="43933" y="5690"/>
                  </a:lnTo>
                  <a:lnTo>
                    <a:pt x="34767" y="15172"/>
                  </a:lnTo>
                  <a:lnTo>
                    <a:pt x="29710" y="27498"/>
                  </a:lnTo>
                  <a:lnTo>
                    <a:pt x="29394" y="34451"/>
                  </a:lnTo>
                  <a:lnTo>
                    <a:pt x="29710" y="41405"/>
                  </a:lnTo>
                  <a:lnTo>
                    <a:pt x="34767" y="53731"/>
                  </a:lnTo>
                  <a:lnTo>
                    <a:pt x="43933" y="62897"/>
                  </a:lnTo>
                  <a:lnTo>
                    <a:pt x="56259" y="68270"/>
                  </a:lnTo>
                  <a:lnTo>
                    <a:pt x="63212" y="68586"/>
                  </a:lnTo>
                  <a:lnTo>
                    <a:pt x="70166" y="68270"/>
                  </a:lnTo>
                  <a:lnTo>
                    <a:pt x="82492" y="62897"/>
                  </a:lnTo>
                  <a:lnTo>
                    <a:pt x="91658" y="53731"/>
                  </a:lnTo>
                  <a:lnTo>
                    <a:pt x="96715" y="41405"/>
                  </a:lnTo>
                  <a:lnTo>
                    <a:pt x="97347" y="34451"/>
                  </a:lnTo>
                  <a:lnTo>
                    <a:pt x="96715" y="27498"/>
                  </a:lnTo>
                  <a:lnTo>
                    <a:pt x="91658" y="15172"/>
                  </a:lnTo>
                  <a:lnTo>
                    <a:pt x="82492" y="5690"/>
                  </a:lnTo>
                  <a:lnTo>
                    <a:pt x="70166" y="633"/>
                  </a:lnTo>
                  <a:lnTo>
                    <a:pt x="63212" y="1"/>
                  </a:lnTo>
                  <a:close/>
                  <a:moveTo>
                    <a:pt x="42036" y="79332"/>
                  </a:moveTo>
                  <a:lnTo>
                    <a:pt x="32870" y="81229"/>
                  </a:lnTo>
                  <a:lnTo>
                    <a:pt x="24337" y="84706"/>
                  </a:lnTo>
                  <a:lnTo>
                    <a:pt x="17067" y="89447"/>
                  </a:lnTo>
                  <a:lnTo>
                    <a:pt x="10746" y="95136"/>
                  </a:lnTo>
                  <a:lnTo>
                    <a:pt x="5689" y="102405"/>
                  </a:lnTo>
                  <a:lnTo>
                    <a:pt x="1896" y="110307"/>
                  </a:lnTo>
                  <a:lnTo>
                    <a:pt x="0" y="118840"/>
                  </a:lnTo>
                  <a:lnTo>
                    <a:pt x="0" y="123265"/>
                  </a:lnTo>
                  <a:lnTo>
                    <a:pt x="632" y="126742"/>
                  </a:lnTo>
                  <a:lnTo>
                    <a:pt x="5689" y="131483"/>
                  </a:lnTo>
                  <a:lnTo>
                    <a:pt x="9482" y="132115"/>
                  </a:lnTo>
                  <a:lnTo>
                    <a:pt x="117259" y="132115"/>
                  </a:lnTo>
                  <a:lnTo>
                    <a:pt x="121052" y="131483"/>
                  </a:lnTo>
                  <a:lnTo>
                    <a:pt x="126109" y="126742"/>
                  </a:lnTo>
                  <a:lnTo>
                    <a:pt x="126741" y="123265"/>
                  </a:lnTo>
                  <a:lnTo>
                    <a:pt x="126425" y="118840"/>
                  </a:lnTo>
                  <a:lnTo>
                    <a:pt x="124529" y="110307"/>
                  </a:lnTo>
                  <a:lnTo>
                    <a:pt x="121052" y="102405"/>
                  </a:lnTo>
                  <a:lnTo>
                    <a:pt x="115995" y="95136"/>
                  </a:lnTo>
                  <a:lnTo>
                    <a:pt x="109674" y="89447"/>
                  </a:lnTo>
                  <a:lnTo>
                    <a:pt x="102088" y="84706"/>
                  </a:lnTo>
                  <a:lnTo>
                    <a:pt x="93871" y="81229"/>
                  </a:lnTo>
                  <a:lnTo>
                    <a:pt x="84705" y="79332"/>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57"/>
            <p:cNvSpPr/>
            <p:nvPr/>
          </p:nvSpPr>
          <p:spPr>
            <a:xfrm>
              <a:off x="953575" y="2387350"/>
              <a:ext cx="1959600" cy="2441600"/>
            </a:xfrm>
            <a:custGeom>
              <a:avLst/>
              <a:gdLst/>
              <a:ahLst/>
              <a:cxnLst/>
              <a:rect l="l" t="t" r="r" b="b"/>
              <a:pathLst>
                <a:path w="78384" h="97664" extrusionOk="0">
                  <a:moveTo>
                    <a:pt x="46777" y="0"/>
                  </a:moveTo>
                  <a:lnTo>
                    <a:pt x="41720" y="316"/>
                  </a:lnTo>
                  <a:lnTo>
                    <a:pt x="32554" y="4109"/>
                  </a:lnTo>
                  <a:lnTo>
                    <a:pt x="25917" y="11062"/>
                  </a:lnTo>
                  <a:lnTo>
                    <a:pt x="22124" y="20228"/>
                  </a:lnTo>
                  <a:lnTo>
                    <a:pt x="21808" y="25285"/>
                  </a:lnTo>
                  <a:lnTo>
                    <a:pt x="21808" y="30658"/>
                  </a:lnTo>
                  <a:lnTo>
                    <a:pt x="25601" y="39508"/>
                  </a:lnTo>
                  <a:lnTo>
                    <a:pt x="32554" y="46462"/>
                  </a:lnTo>
                  <a:lnTo>
                    <a:pt x="41720" y="50254"/>
                  </a:lnTo>
                  <a:lnTo>
                    <a:pt x="46777" y="50886"/>
                  </a:lnTo>
                  <a:lnTo>
                    <a:pt x="52150" y="50254"/>
                  </a:lnTo>
                  <a:lnTo>
                    <a:pt x="61000" y="46462"/>
                  </a:lnTo>
                  <a:lnTo>
                    <a:pt x="67953" y="39508"/>
                  </a:lnTo>
                  <a:lnTo>
                    <a:pt x="71746" y="30658"/>
                  </a:lnTo>
                  <a:lnTo>
                    <a:pt x="72062" y="25285"/>
                  </a:lnTo>
                  <a:lnTo>
                    <a:pt x="71746" y="20228"/>
                  </a:lnTo>
                  <a:lnTo>
                    <a:pt x="67953" y="11062"/>
                  </a:lnTo>
                  <a:lnTo>
                    <a:pt x="61000" y="4109"/>
                  </a:lnTo>
                  <a:lnTo>
                    <a:pt x="52150" y="316"/>
                  </a:lnTo>
                  <a:lnTo>
                    <a:pt x="46777" y="0"/>
                  </a:lnTo>
                  <a:close/>
                  <a:moveTo>
                    <a:pt x="34767" y="58472"/>
                  </a:moveTo>
                  <a:lnTo>
                    <a:pt x="27497" y="59104"/>
                  </a:lnTo>
                  <a:lnTo>
                    <a:pt x="15171" y="63845"/>
                  </a:lnTo>
                  <a:lnTo>
                    <a:pt x="5689" y="72695"/>
                  </a:lnTo>
                  <a:lnTo>
                    <a:pt x="632" y="84389"/>
                  </a:lnTo>
                  <a:lnTo>
                    <a:pt x="0" y="91026"/>
                  </a:lnTo>
                  <a:lnTo>
                    <a:pt x="316" y="93871"/>
                  </a:lnTo>
                  <a:lnTo>
                    <a:pt x="4109" y="97348"/>
                  </a:lnTo>
                  <a:lnTo>
                    <a:pt x="6953" y="97664"/>
                  </a:lnTo>
                  <a:lnTo>
                    <a:pt x="42984" y="97664"/>
                  </a:lnTo>
                  <a:lnTo>
                    <a:pt x="45197" y="91975"/>
                  </a:lnTo>
                  <a:lnTo>
                    <a:pt x="51834" y="81229"/>
                  </a:lnTo>
                  <a:lnTo>
                    <a:pt x="61316" y="72695"/>
                  </a:lnTo>
                  <a:lnTo>
                    <a:pt x="72378" y="66057"/>
                  </a:lnTo>
                  <a:lnTo>
                    <a:pt x="78383" y="64161"/>
                  </a:lnTo>
                  <a:lnTo>
                    <a:pt x="78383" y="62897"/>
                  </a:lnTo>
                  <a:lnTo>
                    <a:pt x="74907" y="60684"/>
                  </a:lnTo>
                  <a:lnTo>
                    <a:pt x="65425" y="58788"/>
                  </a:lnTo>
                  <a:lnTo>
                    <a:pt x="59104" y="58472"/>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57"/>
            <p:cNvSpPr/>
            <p:nvPr/>
          </p:nvSpPr>
          <p:spPr>
            <a:xfrm>
              <a:off x="4706800" y="2387350"/>
              <a:ext cx="1967525" cy="2441600"/>
            </a:xfrm>
            <a:custGeom>
              <a:avLst/>
              <a:gdLst/>
              <a:ahLst/>
              <a:cxnLst/>
              <a:rect l="l" t="t" r="r" b="b"/>
              <a:pathLst>
                <a:path w="78701" h="97664" extrusionOk="0">
                  <a:moveTo>
                    <a:pt x="31607" y="0"/>
                  </a:moveTo>
                  <a:lnTo>
                    <a:pt x="26550" y="316"/>
                  </a:lnTo>
                  <a:lnTo>
                    <a:pt x="17700" y="4109"/>
                  </a:lnTo>
                  <a:lnTo>
                    <a:pt x="10747" y="11062"/>
                  </a:lnTo>
                  <a:lnTo>
                    <a:pt x="6954" y="20228"/>
                  </a:lnTo>
                  <a:lnTo>
                    <a:pt x="6638" y="25285"/>
                  </a:lnTo>
                  <a:lnTo>
                    <a:pt x="6954" y="30658"/>
                  </a:lnTo>
                  <a:lnTo>
                    <a:pt x="10747" y="39508"/>
                  </a:lnTo>
                  <a:lnTo>
                    <a:pt x="17384" y="46462"/>
                  </a:lnTo>
                  <a:lnTo>
                    <a:pt x="26550" y="50254"/>
                  </a:lnTo>
                  <a:lnTo>
                    <a:pt x="31607" y="50886"/>
                  </a:lnTo>
                  <a:lnTo>
                    <a:pt x="36980" y="50254"/>
                  </a:lnTo>
                  <a:lnTo>
                    <a:pt x="45830" y="46462"/>
                  </a:lnTo>
                  <a:lnTo>
                    <a:pt x="52783" y="39508"/>
                  </a:lnTo>
                  <a:lnTo>
                    <a:pt x="56576" y="30658"/>
                  </a:lnTo>
                  <a:lnTo>
                    <a:pt x="56892" y="25285"/>
                  </a:lnTo>
                  <a:lnTo>
                    <a:pt x="56576" y="20228"/>
                  </a:lnTo>
                  <a:lnTo>
                    <a:pt x="52783" y="11062"/>
                  </a:lnTo>
                  <a:lnTo>
                    <a:pt x="45830" y="4109"/>
                  </a:lnTo>
                  <a:lnTo>
                    <a:pt x="36664" y="316"/>
                  </a:lnTo>
                  <a:lnTo>
                    <a:pt x="31607" y="0"/>
                  </a:lnTo>
                  <a:close/>
                  <a:moveTo>
                    <a:pt x="19596" y="58472"/>
                  </a:moveTo>
                  <a:lnTo>
                    <a:pt x="13275" y="58788"/>
                  </a:lnTo>
                  <a:lnTo>
                    <a:pt x="3793" y="60684"/>
                  </a:lnTo>
                  <a:lnTo>
                    <a:pt x="1" y="62897"/>
                  </a:lnTo>
                  <a:lnTo>
                    <a:pt x="1" y="64161"/>
                  </a:lnTo>
                  <a:lnTo>
                    <a:pt x="6322" y="66057"/>
                  </a:lnTo>
                  <a:lnTo>
                    <a:pt x="17384" y="72379"/>
                  </a:lnTo>
                  <a:lnTo>
                    <a:pt x="26550" y="81229"/>
                  </a:lnTo>
                  <a:lnTo>
                    <a:pt x="33503" y="91659"/>
                  </a:lnTo>
                  <a:lnTo>
                    <a:pt x="35716" y="97664"/>
                  </a:lnTo>
                  <a:lnTo>
                    <a:pt x="71747" y="97664"/>
                  </a:lnTo>
                  <a:lnTo>
                    <a:pt x="74275" y="97348"/>
                  </a:lnTo>
                  <a:lnTo>
                    <a:pt x="78068" y="93871"/>
                  </a:lnTo>
                  <a:lnTo>
                    <a:pt x="78700" y="91026"/>
                  </a:lnTo>
                  <a:lnTo>
                    <a:pt x="78068" y="84389"/>
                  </a:lnTo>
                  <a:lnTo>
                    <a:pt x="72695" y="72695"/>
                  </a:lnTo>
                  <a:lnTo>
                    <a:pt x="63529" y="63845"/>
                  </a:lnTo>
                  <a:lnTo>
                    <a:pt x="50887" y="59104"/>
                  </a:lnTo>
                  <a:lnTo>
                    <a:pt x="43933" y="58472"/>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57"/>
            <p:cNvSpPr/>
            <p:nvPr/>
          </p:nvSpPr>
          <p:spPr>
            <a:xfrm>
              <a:off x="1324925" y="238125"/>
              <a:ext cx="5120250" cy="1604025"/>
            </a:xfrm>
            <a:custGeom>
              <a:avLst/>
              <a:gdLst/>
              <a:ahLst/>
              <a:cxnLst/>
              <a:rect l="l" t="t" r="r" b="b"/>
              <a:pathLst>
                <a:path w="204810" h="64161" extrusionOk="0">
                  <a:moveTo>
                    <a:pt x="11695" y="0"/>
                  </a:moveTo>
                  <a:lnTo>
                    <a:pt x="9483" y="316"/>
                  </a:lnTo>
                  <a:lnTo>
                    <a:pt x="5058" y="1896"/>
                  </a:lnTo>
                  <a:lnTo>
                    <a:pt x="1897" y="5057"/>
                  </a:lnTo>
                  <a:lnTo>
                    <a:pt x="317" y="9482"/>
                  </a:lnTo>
                  <a:lnTo>
                    <a:pt x="1" y="12010"/>
                  </a:lnTo>
                  <a:lnTo>
                    <a:pt x="1" y="52150"/>
                  </a:lnTo>
                  <a:lnTo>
                    <a:pt x="317" y="54679"/>
                  </a:lnTo>
                  <a:lnTo>
                    <a:pt x="1897" y="59104"/>
                  </a:lnTo>
                  <a:lnTo>
                    <a:pt x="5058" y="62264"/>
                  </a:lnTo>
                  <a:lnTo>
                    <a:pt x="9483" y="63845"/>
                  </a:lnTo>
                  <a:lnTo>
                    <a:pt x="11695" y="64161"/>
                  </a:lnTo>
                  <a:lnTo>
                    <a:pt x="192799" y="64161"/>
                  </a:lnTo>
                  <a:lnTo>
                    <a:pt x="195327" y="63845"/>
                  </a:lnTo>
                  <a:lnTo>
                    <a:pt x="199436" y="62264"/>
                  </a:lnTo>
                  <a:lnTo>
                    <a:pt x="202913" y="59104"/>
                  </a:lnTo>
                  <a:lnTo>
                    <a:pt x="204493" y="54679"/>
                  </a:lnTo>
                  <a:lnTo>
                    <a:pt x="204809" y="52150"/>
                  </a:lnTo>
                  <a:lnTo>
                    <a:pt x="204809" y="12010"/>
                  </a:lnTo>
                  <a:lnTo>
                    <a:pt x="204493" y="9482"/>
                  </a:lnTo>
                  <a:lnTo>
                    <a:pt x="202913" y="5057"/>
                  </a:lnTo>
                  <a:lnTo>
                    <a:pt x="199436" y="1896"/>
                  </a:lnTo>
                  <a:lnTo>
                    <a:pt x="195327" y="316"/>
                  </a:lnTo>
                  <a:lnTo>
                    <a:pt x="192799"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7" name="Google Shape;547;p57"/>
          <p:cNvSpPr/>
          <p:nvPr/>
        </p:nvSpPr>
        <p:spPr>
          <a:xfrm rot="10800000" flipH="1">
            <a:off x="0" y="693308"/>
            <a:ext cx="9144000" cy="81300"/>
          </a:xfrm>
          <a:prstGeom prst="rect">
            <a:avLst/>
          </a:prstGeom>
          <a:solidFill>
            <a:srgbClr val="E89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57"/>
          <p:cNvSpPr/>
          <p:nvPr/>
        </p:nvSpPr>
        <p:spPr>
          <a:xfrm rot="10800000" flipH="1">
            <a:off x="0" y="6637299"/>
            <a:ext cx="9144000" cy="231000"/>
          </a:xfrm>
          <a:prstGeom prst="rect">
            <a:avLst/>
          </a:prstGeom>
          <a:solidFill>
            <a:srgbClr val="C776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9" name="Google Shape;549;p57"/>
          <p:cNvGrpSpPr/>
          <p:nvPr/>
        </p:nvGrpSpPr>
        <p:grpSpPr>
          <a:xfrm>
            <a:off x="7607871" y="-16500"/>
            <a:ext cx="1403301" cy="719000"/>
            <a:chOff x="7607871" y="-16500"/>
            <a:chExt cx="1403301" cy="719000"/>
          </a:xfrm>
        </p:grpSpPr>
        <p:pic>
          <p:nvPicPr>
            <p:cNvPr id="550" name="Google Shape;550;p57"/>
            <p:cNvPicPr preferRelativeResize="0"/>
            <p:nvPr/>
          </p:nvPicPr>
          <p:blipFill>
            <a:blip r:embed="rId3">
              <a:alphaModFix/>
            </a:blip>
            <a:stretch>
              <a:fillRect/>
            </a:stretch>
          </p:blipFill>
          <p:spPr>
            <a:xfrm rot="10800000">
              <a:off x="7607871" y="0"/>
              <a:ext cx="1403301" cy="702500"/>
            </a:xfrm>
            <a:prstGeom prst="rect">
              <a:avLst/>
            </a:prstGeom>
            <a:noFill/>
            <a:ln>
              <a:noFill/>
            </a:ln>
          </p:spPr>
        </p:pic>
        <p:pic>
          <p:nvPicPr>
            <p:cNvPr id="551" name="Google Shape;551;p57"/>
            <p:cNvPicPr preferRelativeResize="0"/>
            <p:nvPr/>
          </p:nvPicPr>
          <p:blipFill rotWithShape="1">
            <a:blip r:embed="rId4">
              <a:alphaModFix/>
            </a:blip>
            <a:srcRect t="8680" b="13746"/>
            <a:stretch/>
          </p:blipFill>
          <p:spPr>
            <a:xfrm>
              <a:off x="7960925" y="-16500"/>
              <a:ext cx="711025" cy="579166"/>
            </a:xfrm>
            <a:prstGeom prst="rect">
              <a:avLst/>
            </a:prstGeom>
            <a:noFill/>
            <a:ln>
              <a:noFill/>
            </a:ln>
          </p:spPr>
        </p:pic>
      </p:grpSp>
      <p:sp>
        <p:nvSpPr>
          <p:cNvPr id="552" name="Google Shape;552;p57"/>
          <p:cNvSpPr txBox="1"/>
          <p:nvPr/>
        </p:nvSpPr>
        <p:spPr>
          <a:xfrm>
            <a:off x="361275" y="2737950"/>
            <a:ext cx="30615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en" sz="2200">
                <a:solidFill>
                  <a:srgbClr val="363636"/>
                </a:solidFill>
                <a:latin typeface="Open Sans"/>
                <a:ea typeface="Open Sans"/>
                <a:cs typeface="Open Sans"/>
                <a:sym typeface="Open Sans"/>
              </a:rPr>
              <a:t>3. Update your work</a:t>
            </a:r>
            <a:endParaRPr sz="2200">
              <a:solidFill>
                <a:srgbClr val="363636"/>
              </a:solidFill>
              <a:latin typeface="Open Sans"/>
              <a:ea typeface="Open Sans"/>
              <a:cs typeface="Open Sans"/>
              <a:sym typeface="Open Sans"/>
            </a:endParaRPr>
          </a:p>
        </p:txBody>
      </p:sp>
      <p:pic>
        <p:nvPicPr>
          <p:cNvPr id="553" name="Google Shape;553;p57"/>
          <p:cNvPicPr preferRelativeResize="0"/>
          <p:nvPr/>
        </p:nvPicPr>
        <p:blipFill>
          <a:blip r:embed="rId5">
            <a:alphaModFix/>
          </a:blip>
          <a:stretch>
            <a:fillRect/>
          </a:stretch>
        </p:blipFill>
        <p:spPr>
          <a:xfrm>
            <a:off x="4111250" y="2549700"/>
            <a:ext cx="4638050" cy="3621675"/>
          </a:xfrm>
          <a:prstGeom prst="rect">
            <a:avLst/>
          </a:prstGeom>
          <a:noFill/>
          <a:ln w="9525" cap="flat" cmpd="sng">
            <a:solidFill>
              <a:srgbClr val="595959"/>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40"/>
          <p:cNvSpPr txBox="1">
            <a:spLocks noGrp="1"/>
          </p:cNvSpPr>
          <p:nvPr>
            <p:ph type="title"/>
          </p:nvPr>
        </p:nvSpPr>
        <p:spPr>
          <a:xfrm>
            <a:off x="236775" y="638968"/>
            <a:ext cx="6172200" cy="77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Introductions</a:t>
            </a:r>
            <a:endParaRPr/>
          </a:p>
        </p:txBody>
      </p:sp>
      <p:pic>
        <p:nvPicPr>
          <p:cNvPr id="238" name="Google Shape;238;p40"/>
          <p:cNvPicPr preferRelativeResize="0"/>
          <p:nvPr/>
        </p:nvPicPr>
        <p:blipFill>
          <a:blip r:embed="rId3">
            <a:alphaModFix/>
          </a:blip>
          <a:stretch>
            <a:fillRect/>
          </a:stretch>
        </p:blipFill>
        <p:spPr>
          <a:xfrm>
            <a:off x="6912876" y="3048725"/>
            <a:ext cx="1905000" cy="1905000"/>
          </a:xfrm>
          <a:prstGeom prst="rect">
            <a:avLst/>
          </a:prstGeom>
          <a:noFill/>
          <a:ln>
            <a:noFill/>
          </a:ln>
        </p:spPr>
      </p:pic>
      <p:pic>
        <p:nvPicPr>
          <p:cNvPr id="239" name="Google Shape;239;p40"/>
          <p:cNvPicPr preferRelativeResize="0"/>
          <p:nvPr/>
        </p:nvPicPr>
        <p:blipFill>
          <a:blip r:embed="rId4">
            <a:alphaModFix/>
          </a:blip>
          <a:stretch>
            <a:fillRect/>
          </a:stretch>
        </p:blipFill>
        <p:spPr>
          <a:xfrm>
            <a:off x="4690638" y="2572643"/>
            <a:ext cx="1905000" cy="1905000"/>
          </a:xfrm>
          <a:prstGeom prst="rect">
            <a:avLst/>
          </a:prstGeom>
          <a:noFill/>
          <a:ln>
            <a:noFill/>
          </a:ln>
        </p:spPr>
      </p:pic>
      <p:pic>
        <p:nvPicPr>
          <p:cNvPr id="240" name="Google Shape;240;p40"/>
          <p:cNvPicPr preferRelativeResize="0"/>
          <p:nvPr/>
        </p:nvPicPr>
        <p:blipFill>
          <a:blip r:embed="rId5">
            <a:alphaModFix/>
          </a:blip>
          <a:stretch>
            <a:fillRect/>
          </a:stretch>
        </p:blipFill>
        <p:spPr>
          <a:xfrm>
            <a:off x="2468400" y="2572643"/>
            <a:ext cx="1905000" cy="1905000"/>
          </a:xfrm>
          <a:prstGeom prst="rect">
            <a:avLst/>
          </a:prstGeom>
          <a:noFill/>
          <a:ln>
            <a:noFill/>
          </a:ln>
        </p:spPr>
      </p:pic>
      <p:pic>
        <p:nvPicPr>
          <p:cNvPr id="241" name="Google Shape;241;p40"/>
          <p:cNvPicPr preferRelativeResize="0"/>
          <p:nvPr/>
        </p:nvPicPr>
        <p:blipFill>
          <a:blip r:embed="rId6">
            <a:alphaModFix/>
          </a:blip>
          <a:stretch>
            <a:fillRect/>
          </a:stretch>
        </p:blipFill>
        <p:spPr>
          <a:xfrm>
            <a:off x="236775" y="2572643"/>
            <a:ext cx="1905000" cy="1905000"/>
          </a:xfrm>
          <a:prstGeom prst="rect">
            <a:avLst/>
          </a:prstGeom>
          <a:noFill/>
          <a:ln>
            <a:noFill/>
          </a:ln>
        </p:spPr>
      </p:pic>
      <p:sp>
        <p:nvSpPr>
          <p:cNvPr id="242" name="Google Shape;242;p40"/>
          <p:cNvSpPr txBox="1"/>
          <p:nvPr/>
        </p:nvSpPr>
        <p:spPr>
          <a:xfrm>
            <a:off x="269325" y="4533625"/>
            <a:ext cx="1839900" cy="42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latin typeface="Calibri"/>
                <a:ea typeface="Calibri"/>
                <a:cs typeface="Calibri"/>
                <a:sym typeface="Calibri"/>
              </a:rPr>
              <a:t>Enya Granados</a:t>
            </a:r>
            <a:endParaRPr sz="1600">
              <a:latin typeface="Calibri"/>
              <a:ea typeface="Calibri"/>
              <a:cs typeface="Calibri"/>
              <a:sym typeface="Calibri"/>
            </a:endParaRPr>
          </a:p>
          <a:p>
            <a:pPr marL="0" lvl="0" indent="0" algn="ctr" rtl="0">
              <a:spcBef>
                <a:spcPts val="0"/>
              </a:spcBef>
              <a:spcAft>
                <a:spcPts val="0"/>
              </a:spcAft>
              <a:buNone/>
            </a:pPr>
            <a:r>
              <a:rPr lang="en" sz="1600">
                <a:latin typeface="Calibri"/>
                <a:ea typeface="Calibri"/>
                <a:cs typeface="Calibri"/>
                <a:sym typeface="Calibri"/>
              </a:rPr>
              <a:t>(she/her)</a:t>
            </a:r>
            <a:endParaRPr sz="1600">
              <a:latin typeface="Calibri"/>
              <a:ea typeface="Calibri"/>
              <a:cs typeface="Calibri"/>
              <a:sym typeface="Calibri"/>
            </a:endParaRPr>
          </a:p>
          <a:p>
            <a:pPr marL="0" lvl="0" indent="0" algn="ctr" rtl="0">
              <a:spcBef>
                <a:spcPts val="0"/>
              </a:spcBef>
              <a:spcAft>
                <a:spcPts val="0"/>
              </a:spcAft>
              <a:buNone/>
            </a:pPr>
            <a:r>
              <a:rPr lang="en" sz="1600">
                <a:latin typeface="Calibri"/>
                <a:ea typeface="Calibri"/>
                <a:cs typeface="Calibri"/>
                <a:sym typeface="Calibri"/>
              </a:rPr>
              <a:t>Cedar Shoals HS</a:t>
            </a:r>
            <a:endParaRPr sz="1600">
              <a:latin typeface="Calibri"/>
              <a:ea typeface="Calibri"/>
              <a:cs typeface="Calibri"/>
              <a:sym typeface="Calibri"/>
            </a:endParaRPr>
          </a:p>
          <a:p>
            <a:pPr marL="0" lvl="0" indent="0" algn="ctr" rtl="0">
              <a:spcBef>
                <a:spcPts val="0"/>
              </a:spcBef>
              <a:spcAft>
                <a:spcPts val="0"/>
              </a:spcAft>
              <a:buNone/>
            </a:pPr>
            <a:r>
              <a:rPr lang="en" sz="1600">
                <a:latin typeface="Calibri"/>
                <a:ea typeface="Calibri"/>
                <a:cs typeface="Calibri"/>
                <a:sym typeface="Calibri"/>
              </a:rPr>
              <a:t>Athens, GA</a:t>
            </a:r>
            <a:endParaRPr sz="1600">
              <a:latin typeface="Calibri"/>
              <a:ea typeface="Calibri"/>
              <a:cs typeface="Calibri"/>
              <a:sym typeface="Calibri"/>
            </a:endParaRPr>
          </a:p>
          <a:p>
            <a:pPr marL="0" lvl="0" indent="0" algn="ctr" rtl="0">
              <a:spcBef>
                <a:spcPts val="0"/>
              </a:spcBef>
              <a:spcAft>
                <a:spcPts val="0"/>
              </a:spcAft>
              <a:buNone/>
            </a:pPr>
            <a:endParaRPr sz="1600">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243" name="Google Shape;243;p40"/>
          <p:cNvSpPr txBox="1"/>
          <p:nvPr/>
        </p:nvSpPr>
        <p:spPr>
          <a:xfrm>
            <a:off x="2500950" y="4533625"/>
            <a:ext cx="1839900" cy="42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latin typeface="Calibri"/>
                <a:ea typeface="Calibri"/>
                <a:cs typeface="Calibri"/>
                <a:sym typeface="Calibri"/>
              </a:rPr>
              <a:t>Audrey Mohan</a:t>
            </a:r>
            <a:endParaRPr sz="1600">
              <a:latin typeface="Calibri"/>
              <a:ea typeface="Calibri"/>
              <a:cs typeface="Calibri"/>
              <a:sym typeface="Calibri"/>
            </a:endParaRPr>
          </a:p>
          <a:p>
            <a:pPr marL="0" lvl="0" indent="0" algn="ctr" rtl="0">
              <a:spcBef>
                <a:spcPts val="0"/>
              </a:spcBef>
              <a:spcAft>
                <a:spcPts val="0"/>
              </a:spcAft>
              <a:buNone/>
            </a:pPr>
            <a:r>
              <a:rPr lang="en" sz="1600">
                <a:latin typeface="Calibri"/>
                <a:ea typeface="Calibri"/>
                <a:cs typeface="Calibri"/>
                <a:sym typeface="Calibri"/>
              </a:rPr>
              <a:t>(she/her)</a:t>
            </a:r>
            <a:endParaRPr sz="1600">
              <a:latin typeface="Calibri"/>
              <a:ea typeface="Calibri"/>
              <a:cs typeface="Calibri"/>
              <a:sym typeface="Calibri"/>
            </a:endParaRPr>
          </a:p>
          <a:p>
            <a:pPr marL="0" lvl="0" indent="0" algn="ctr" rtl="0">
              <a:spcBef>
                <a:spcPts val="0"/>
              </a:spcBef>
              <a:spcAft>
                <a:spcPts val="0"/>
              </a:spcAft>
              <a:buNone/>
            </a:pPr>
            <a:r>
              <a:rPr lang="en" sz="1600">
                <a:latin typeface="Calibri"/>
                <a:ea typeface="Calibri"/>
                <a:cs typeface="Calibri"/>
                <a:sym typeface="Calibri"/>
              </a:rPr>
              <a:t>BSCS Science Learning</a:t>
            </a:r>
            <a:endParaRPr sz="1600">
              <a:latin typeface="Calibri"/>
              <a:ea typeface="Calibri"/>
              <a:cs typeface="Calibri"/>
              <a:sym typeface="Calibri"/>
            </a:endParaRPr>
          </a:p>
          <a:p>
            <a:pPr marL="0" lvl="0" indent="0" algn="ctr" rtl="0">
              <a:spcBef>
                <a:spcPts val="0"/>
              </a:spcBef>
              <a:spcAft>
                <a:spcPts val="0"/>
              </a:spcAft>
              <a:buNone/>
            </a:pPr>
            <a:endParaRPr sz="1600">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244" name="Google Shape;244;p40"/>
          <p:cNvSpPr txBox="1"/>
          <p:nvPr/>
        </p:nvSpPr>
        <p:spPr>
          <a:xfrm>
            <a:off x="4706913" y="4533625"/>
            <a:ext cx="1839900" cy="42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latin typeface="Calibri"/>
                <a:ea typeface="Calibri"/>
                <a:cs typeface="Calibri"/>
                <a:sym typeface="Calibri"/>
              </a:rPr>
              <a:t>Lindsey Mohan</a:t>
            </a:r>
            <a:endParaRPr sz="1600">
              <a:latin typeface="Calibri"/>
              <a:ea typeface="Calibri"/>
              <a:cs typeface="Calibri"/>
              <a:sym typeface="Calibri"/>
            </a:endParaRPr>
          </a:p>
          <a:p>
            <a:pPr marL="0" lvl="0" indent="0" algn="ctr" rtl="0">
              <a:spcBef>
                <a:spcPts val="0"/>
              </a:spcBef>
              <a:spcAft>
                <a:spcPts val="0"/>
              </a:spcAft>
              <a:buNone/>
            </a:pPr>
            <a:r>
              <a:rPr lang="en" sz="1600">
                <a:latin typeface="Calibri"/>
                <a:ea typeface="Calibri"/>
                <a:cs typeface="Calibri"/>
                <a:sym typeface="Calibri"/>
              </a:rPr>
              <a:t>(she/her)</a:t>
            </a:r>
            <a:endParaRPr sz="1600">
              <a:latin typeface="Calibri"/>
              <a:ea typeface="Calibri"/>
              <a:cs typeface="Calibri"/>
              <a:sym typeface="Calibri"/>
            </a:endParaRPr>
          </a:p>
          <a:p>
            <a:pPr marL="0" lvl="0" indent="0" algn="ctr" rtl="0">
              <a:spcBef>
                <a:spcPts val="0"/>
              </a:spcBef>
              <a:spcAft>
                <a:spcPts val="0"/>
              </a:spcAft>
              <a:buNone/>
            </a:pPr>
            <a:r>
              <a:rPr lang="en" sz="1600">
                <a:latin typeface="Calibri"/>
                <a:ea typeface="Calibri"/>
                <a:cs typeface="Calibri"/>
                <a:sym typeface="Calibri"/>
              </a:rPr>
              <a:t>BSCS Science Learning</a:t>
            </a:r>
            <a:endParaRPr sz="1600">
              <a:latin typeface="Calibri"/>
              <a:ea typeface="Calibri"/>
              <a:cs typeface="Calibri"/>
              <a:sym typeface="Calibri"/>
            </a:endParaRPr>
          </a:p>
          <a:p>
            <a:pPr marL="0" lvl="0" indent="0" algn="ctr" rtl="0">
              <a:spcBef>
                <a:spcPts val="0"/>
              </a:spcBef>
              <a:spcAft>
                <a:spcPts val="0"/>
              </a:spcAft>
              <a:buNone/>
            </a:pPr>
            <a:endParaRPr sz="1600">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58"/>
          <p:cNvSpPr/>
          <p:nvPr/>
        </p:nvSpPr>
        <p:spPr>
          <a:xfrm>
            <a:off x="9525" y="2131650"/>
            <a:ext cx="9144000" cy="4726500"/>
          </a:xfrm>
          <a:prstGeom prst="rect">
            <a:avLst/>
          </a:prstGeom>
          <a:solidFill>
            <a:srgbClr val="F0F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58"/>
          <p:cNvSpPr/>
          <p:nvPr/>
        </p:nvSpPr>
        <p:spPr>
          <a:xfrm rot="10800000" flipH="1">
            <a:off x="695325" y="0"/>
            <a:ext cx="8448600" cy="693300"/>
          </a:xfrm>
          <a:prstGeom prst="rect">
            <a:avLst/>
          </a:prstGeom>
          <a:solidFill>
            <a:srgbClr val="363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58"/>
          <p:cNvSpPr/>
          <p:nvPr/>
        </p:nvSpPr>
        <p:spPr>
          <a:xfrm>
            <a:off x="0" y="0"/>
            <a:ext cx="697200" cy="697200"/>
          </a:xfrm>
          <a:prstGeom prst="rect">
            <a:avLst/>
          </a:prstGeom>
          <a:solidFill>
            <a:srgbClr val="FBD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58"/>
          <p:cNvSpPr txBox="1">
            <a:spLocks noGrp="1"/>
          </p:cNvSpPr>
          <p:nvPr>
            <p:ph type="body" idx="1"/>
          </p:nvPr>
        </p:nvSpPr>
        <p:spPr>
          <a:xfrm>
            <a:off x="773475" y="1067525"/>
            <a:ext cx="7616100" cy="134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363636"/>
                </a:solidFill>
                <a:latin typeface="Open Sans"/>
                <a:ea typeface="Open Sans"/>
                <a:cs typeface="Open Sans"/>
                <a:sym typeface="Open Sans"/>
              </a:rPr>
              <a:t>What causes peaches to grow? And what would cause them to decline?</a:t>
            </a:r>
            <a:endParaRPr sz="2200">
              <a:solidFill>
                <a:srgbClr val="363636"/>
              </a:solidFill>
              <a:latin typeface="Open Sans"/>
              <a:ea typeface="Open Sans"/>
              <a:cs typeface="Open Sans"/>
              <a:sym typeface="Open Sans"/>
            </a:endParaRPr>
          </a:p>
          <a:p>
            <a:pPr marL="0" lvl="0" indent="0" algn="l" rtl="0">
              <a:spcBef>
                <a:spcPts val="1200"/>
              </a:spcBef>
              <a:spcAft>
                <a:spcPts val="1200"/>
              </a:spcAft>
              <a:buNone/>
            </a:pPr>
            <a:endParaRPr sz="2000">
              <a:solidFill>
                <a:srgbClr val="3C3D40"/>
              </a:solidFill>
              <a:latin typeface="Open Sans"/>
              <a:ea typeface="Open Sans"/>
              <a:cs typeface="Open Sans"/>
              <a:sym typeface="Open Sans"/>
            </a:endParaRPr>
          </a:p>
        </p:txBody>
      </p:sp>
      <p:sp>
        <p:nvSpPr>
          <p:cNvPr id="562" name="Google Shape;562;p58"/>
          <p:cNvSpPr txBox="1">
            <a:spLocks noGrp="1"/>
          </p:cNvSpPr>
          <p:nvPr>
            <p:ph type="title"/>
          </p:nvPr>
        </p:nvSpPr>
        <p:spPr>
          <a:xfrm>
            <a:off x="825169" y="118262"/>
            <a:ext cx="8520600" cy="6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300">
                <a:solidFill>
                  <a:srgbClr val="FFFFFF"/>
                </a:solidFill>
                <a:latin typeface="Roboto Slab Medium"/>
                <a:ea typeface="Roboto Slab Medium"/>
                <a:cs typeface="Roboto Slab Medium"/>
                <a:sym typeface="Roboto Slab Medium"/>
              </a:rPr>
              <a:t>ID. Peaches growth and decline</a:t>
            </a:r>
            <a:endParaRPr sz="1900">
              <a:solidFill>
                <a:srgbClr val="FFFFFF"/>
              </a:solidFill>
              <a:latin typeface="Roboto Slab Medium"/>
              <a:ea typeface="Roboto Slab Medium"/>
              <a:cs typeface="Roboto Slab Medium"/>
              <a:sym typeface="Roboto Slab Medium"/>
            </a:endParaRPr>
          </a:p>
        </p:txBody>
      </p:sp>
      <p:grpSp>
        <p:nvGrpSpPr>
          <p:cNvPr id="563" name="Google Shape;563;p58"/>
          <p:cNvGrpSpPr/>
          <p:nvPr/>
        </p:nvGrpSpPr>
        <p:grpSpPr>
          <a:xfrm>
            <a:off x="122061" y="140838"/>
            <a:ext cx="453083" cy="415537"/>
            <a:chOff x="953575" y="238125"/>
            <a:chExt cx="5720750" cy="5246675"/>
          </a:xfrm>
        </p:grpSpPr>
        <p:sp>
          <p:nvSpPr>
            <p:cNvPr id="564" name="Google Shape;564;p58"/>
            <p:cNvSpPr/>
            <p:nvPr/>
          </p:nvSpPr>
          <p:spPr>
            <a:xfrm>
              <a:off x="2225725" y="2181900"/>
              <a:ext cx="3168525" cy="3302900"/>
            </a:xfrm>
            <a:custGeom>
              <a:avLst/>
              <a:gdLst/>
              <a:ahLst/>
              <a:cxnLst/>
              <a:rect l="l" t="t" r="r" b="b"/>
              <a:pathLst>
                <a:path w="126741" h="132116" extrusionOk="0">
                  <a:moveTo>
                    <a:pt x="63212" y="1"/>
                  </a:moveTo>
                  <a:lnTo>
                    <a:pt x="56259" y="633"/>
                  </a:lnTo>
                  <a:lnTo>
                    <a:pt x="43933" y="5690"/>
                  </a:lnTo>
                  <a:lnTo>
                    <a:pt x="34767" y="15172"/>
                  </a:lnTo>
                  <a:lnTo>
                    <a:pt x="29710" y="27498"/>
                  </a:lnTo>
                  <a:lnTo>
                    <a:pt x="29394" y="34451"/>
                  </a:lnTo>
                  <a:lnTo>
                    <a:pt x="29710" y="41405"/>
                  </a:lnTo>
                  <a:lnTo>
                    <a:pt x="34767" y="53731"/>
                  </a:lnTo>
                  <a:lnTo>
                    <a:pt x="43933" y="62897"/>
                  </a:lnTo>
                  <a:lnTo>
                    <a:pt x="56259" y="68270"/>
                  </a:lnTo>
                  <a:lnTo>
                    <a:pt x="63212" y="68586"/>
                  </a:lnTo>
                  <a:lnTo>
                    <a:pt x="70166" y="68270"/>
                  </a:lnTo>
                  <a:lnTo>
                    <a:pt x="82492" y="62897"/>
                  </a:lnTo>
                  <a:lnTo>
                    <a:pt x="91658" y="53731"/>
                  </a:lnTo>
                  <a:lnTo>
                    <a:pt x="96715" y="41405"/>
                  </a:lnTo>
                  <a:lnTo>
                    <a:pt x="97347" y="34451"/>
                  </a:lnTo>
                  <a:lnTo>
                    <a:pt x="96715" y="27498"/>
                  </a:lnTo>
                  <a:lnTo>
                    <a:pt x="91658" y="15172"/>
                  </a:lnTo>
                  <a:lnTo>
                    <a:pt x="82492" y="5690"/>
                  </a:lnTo>
                  <a:lnTo>
                    <a:pt x="70166" y="633"/>
                  </a:lnTo>
                  <a:lnTo>
                    <a:pt x="63212" y="1"/>
                  </a:lnTo>
                  <a:close/>
                  <a:moveTo>
                    <a:pt x="42036" y="79332"/>
                  </a:moveTo>
                  <a:lnTo>
                    <a:pt x="32870" y="81229"/>
                  </a:lnTo>
                  <a:lnTo>
                    <a:pt x="24337" y="84706"/>
                  </a:lnTo>
                  <a:lnTo>
                    <a:pt x="17067" y="89447"/>
                  </a:lnTo>
                  <a:lnTo>
                    <a:pt x="10746" y="95136"/>
                  </a:lnTo>
                  <a:lnTo>
                    <a:pt x="5689" y="102405"/>
                  </a:lnTo>
                  <a:lnTo>
                    <a:pt x="1896" y="110307"/>
                  </a:lnTo>
                  <a:lnTo>
                    <a:pt x="0" y="118840"/>
                  </a:lnTo>
                  <a:lnTo>
                    <a:pt x="0" y="123265"/>
                  </a:lnTo>
                  <a:lnTo>
                    <a:pt x="632" y="126742"/>
                  </a:lnTo>
                  <a:lnTo>
                    <a:pt x="5689" y="131483"/>
                  </a:lnTo>
                  <a:lnTo>
                    <a:pt x="9482" y="132115"/>
                  </a:lnTo>
                  <a:lnTo>
                    <a:pt x="117259" y="132115"/>
                  </a:lnTo>
                  <a:lnTo>
                    <a:pt x="121052" y="131483"/>
                  </a:lnTo>
                  <a:lnTo>
                    <a:pt x="126109" y="126742"/>
                  </a:lnTo>
                  <a:lnTo>
                    <a:pt x="126741" y="123265"/>
                  </a:lnTo>
                  <a:lnTo>
                    <a:pt x="126425" y="118840"/>
                  </a:lnTo>
                  <a:lnTo>
                    <a:pt x="124529" y="110307"/>
                  </a:lnTo>
                  <a:lnTo>
                    <a:pt x="121052" y="102405"/>
                  </a:lnTo>
                  <a:lnTo>
                    <a:pt x="115995" y="95136"/>
                  </a:lnTo>
                  <a:lnTo>
                    <a:pt x="109674" y="89447"/>
                  </a:lnTo>
                  <a:lnTo>
                    <a:pt x="102088" y="84706"/>
                  </a:lnTo>
                  <a:lnTo>
                    <a:pt x="93871" y="81229"/>
                  </a:lnTo>
                  <a:lnTo>
                    <a:pt x="84705" y="79332"/>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58"/>
            <p:cNvSpPr/>
            <p:nvPr/>
          </p:nvSpPr>
          <p:spPr>
            <a:xfrm>
              <a:off x="953575" y="2387350"/>
              <a:ext cx="1959600" cy="2441600"/>
            </a:xfrm>
            <a:custGeom>
              <a:avLst/>
              <a:gdLst/>
              <a:ahLst/>
              <a:cxnLst/>
              <a:rect l="l" t="t" r="r" b="b"/>
              <a:pathLst>
                <a:path w="78384" h="97664" extrusionOk="0">
                  <a:moveTo>
                    <a:pt x="46777" y="0"/>
                  </a:moveTo>
                  <a:lnTo>
                    <a:pt x="41720" y="316"/>
                  </a:lnTo>
                  <a:lnTo>
                    <a:pt x="32554" y="4109"/>
                  </a:lnTo>
                  <a:lnTo>
                    <a:pt x="25917" y="11062"/>
                  </a:lnTo>
                  <a:lnTo>
                    <a:pt x="22124" y="20228"/>
                  </a:lnTo>
                  <a:lnTo>
                    <a:pt x="21808" y="25285"/>
                  </a:lnTo>
                  <a:lnTo>
                    <a:pt x="21808" y="30658"/>
                  </a:lnTo>
                  <a:lnTo>
                    <a:pt x="25601" y="39508"/>
                  </a:lnTo>
                  <a:lnTo>
                    <a:pt x="32554" y="46462"/>
                  </a:lnTo>
                  <a:lnTo>
                    <a:pt x="41720" y="50254"/>
                  </a:lnTo>
                  <a:lnTo>
                    <a:pt x="46777" y="50886"/>
                  </a:lnTo>
                  <a:lnTo>
                    <a:pt x="52150" y="50254"/>
                  </a:lnTo>
                  <a:lnTo>
                    <a:pt x="61000" y="46462"/>
                  </a:lnTo>
                  <a:lnTo>
                    <a:pt x="67953" y="39508"/>
                  </a:lnTo>
                  <a:lnTo>
                    <a:pt x="71746" y="30658"/>
                  </a:lnTo>
                  <a:lnTo>
                    <a:pt x="72062" y="25285"/>
                  </a:lnTo>
                  <a:lnTo>
                    <a:pt x="71746" y="20228"/>
                  </a:lnTo>
                  <a:lnTo>
                    <a:pt x="67953" y="11062"/>
                  </a:lnTo>
                  <a:lnTo>
                    <a:pt x="61000" y="4109"/>
                  </a:lnTo>
                  <a:lnTo>
                    <a:pt x="52150" y="316"/>
                  </a:lnTo>
                  <a:lnTo>
                    <a:pt x="46777" y="0"/>
                  </a:lnTo>
                  <a:close/>
                  <a:moveTo>
                    <a:pt x="34767" y="58472"/>
                  </a:moveTo>
                  <a:lnTo>
                    <a:pt x="27497" y="59104"/>
                  </a:lnTo>
                  <a:lnTo>
                    <a:pt x="15171" y="63845"/>
                  </a:lnTo>
                  <a:lnTo>
                    <a:pt x="5689" y="72695"/>
                  </a:lnTo>
                  <a:lnTo>
                    <a:pt x="632" y="84389"/>
                  </a:lnTo>
                  <a:lnTo>
                    <a:pt x="0" y="91026"/>
                  </a:lnTo>
                  <a:lnTo>
                    <a:pt x="316" y="93871"/>
                  </a:lnTo>
                  <a:lnTo>
                    <a:pt x="4109" y="97348"/>
                  </a:lnTo>
                  <a:lnTo>
                    <a:pt x="6953" y="97664"/>
                  </a:lnTo>
                  <a:lnTo>
                    <a:pt x="42984" y="97664"/>
                  </a:lnTo>
                  <a:lnTo>
                    <a:pt x="45197" y="91975"/>
                  </a:lnTo>
                  <a:lnTo>
                    <a:pt x="51834" y="81229"/>
                  </a:lnTo>
                  <a:lnTo>
                    <a:pt x="61316" y="72695"/>
                  </a:lnTo>
                  <a:lnTo>
                    <a:pt x="72378" y="66057"/>
                  </a:lnTo>
                  <a:lnTo>
                    <a:pt x="78383" y="64161"/>
                  </a:lnTo>
                  <a:lnTo>
                    <a:pt x="78383" y="62897"/>
                  </a:lnTo>
                  <a:lnTo>
                    <a:pt x="74907" y="60684"/>
                  </a:lnTo>
                  <a:lnTo>
                    <a:pt x="65425" y="58788"/>
                  </a:lnTo>
                  <a:lnTo>
                    <a:pt x="59104" y="58472"/>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58"/>
            <p:cNvSpPr/>
            <p:nvPr/>
          </p:nvSpPr>
          <p:spPr>
            <a:xfrm>
              <a:off x="4706800" y="2387350"/>
              <a:ext cx="1967525" cy="2441600"/>
            </a:xfrm>
            <a:custGeom>
              <a:avLst/>
              <a:gdLst/>
              <a:ahLst/>
              <a:cxnLst/>
              <a:rect l="l" t="t" r="r" b="b"/>
              <a:pathLst>
                <a:path w="78701" h="97664" extrusionOk="0">
                  <a:moveTo>
                    <a:pt x="31607" y="0"/>
                  </a:moveTo>
                  <a:lnTo>
                    <a:pt x="26550" y="316"/>
                  </a:lnTo>
                  <a:lnTo>
                    <a:pt x="17700" y="4109"/>
                  </a:lnTo>
                  <a:lnTo>
                    <a:pt x="10747" y="11062"/>
                  </a:lnTo>
                  <a:lnTo>
                    <a:pt x="6954" y="20228"/>
                  </a:lnTo>
                  <a:lnTo>
                    <a:pt x="6638" y="25285"/>
                  </a:lnTo>
                  <a:lnTo>
                    <a:pt x="6954" y="30658"/>
                  </a:lnTo>
                  <a:lnTo>
                    <a:pt x="10747" y="39508"/>
                  </a:lnTo>
                  <a:lnTo>
                    <a:pt x="17384" y="46462"/>
                  </a:lnTo>
                  <a:lnTo>
                    <a:pt x="26550" y="50254"/>
                  </a:lnTo>
                  <a:lnTo>
                    <a:pt x="31607" y="50886"/>
                  </a:lnTo>
                  <a:lnTo>
                    <a:pt x="36980" y="50254"/>
                  </a:lnTo>
                  <a:lnTo>
                    <a:pt x="45830" y="46462"/>
                  </a:lnTo>
                  <a:lnTo>
                    <a:pt x="52783" y="39508"/>
                  </a:lnTo>
                  <a:lnTo>
                    <a:pt x="56576" y="30658"/>
                  </a:lnTo>
                  <a:lnTo>
                    <a:pt x="56892" y="25285"/>
                  </a:lnTo>
                  <a:lnTo>
                    <a:pt x="56576" y="20228"/>
                  </a:lnTo>
                  <a:lnTo>
                    <a:pt x="52783" y="11062"/>
                  </a:lnTo>
                  <a:lnTo>
                    <a:pt x="45830" y="4109"/>
                  </a:lnTo>
                  <a:lnTo>
                    <a:pt x="36664" y="316"/>
                  </a:lnTo>
                  <a:lnTo>
                    <a:pt x="31607" y="0"/>
                  </a:lnTo>
                  <a:close/>
                  <a:moveTo>
                    <a:pt x="19596" y="58472"/>
                  </a:moveTo>
                  <a:lnTo>
                    <a:pt x="13275" y="58788"/>
                  </a:lnTo>
                  <a:lnTo>
                    <a:pt x="3793" y="60684"/>
                  </a:lnTo>
                  <a:lnTo>
                    <a:pt x="1" y="62897"/>
                  </a:lnTo>
                  <a:lnTo>
                    <a:pt x="1" y="64161"/>
                  </a:lnTo>
                  <a:lnTo>
                    <a:pt x="6322" y="66057"/>
                  </a:lnTo>
                  <a:lnTo>
                    <a:pt x="17384" y="72379"/>
                  </a:lnTo>
                  <a:lnTo>
                    <a:pt x="26550" y="81229"/>
                  </a:lnTo>
                  <a:lnTo>
                    <a:pt x="33503" y="91659"/>
                  </a:lnTo>
                  <a:lnTo>
                    <a:pt x="35716" y="97664"/>
                  </a:lnTo>
                  <a:lnTo>
                    <a:pt x="71747" y="97664"/>
                  </a:lnTo>
                  <a:lnTo>
                    <a:pt x="74275" y="97348"/>
                  </a:lnTo>
                  <a:lnTo>
                    <a:pt x="78068" y="93871"/>
                  </a:lnTo>
                  <a:lnTo>
                    <a:pt x="78700" y="91026"/>
                  </a:lnTo>
                  <a:lnTo>
                    <a:pt x="78068" y="84389"/>
                  </a:lnTo>
                  <a:lnTo>
                    <a:pt x="72695" y="72695"/>
                  </a:lnTo>
                  <a:lnTo>
                    <a:pt x="63529" y="63845"/>
                  </a:lnTo>
                  <a:lnTo>
                    <a:pt x="50887" y="59104"/>
                  </a:lnTo>
                  <a:lnTo>
                    <a:pt x="43933" y="58472"/>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58"/>
            <p:cNvSpPr/>
            <p:nvPr/>
          </p:nvSpPr>
          <p:spPr>
            <a:xfrm>
              <a:off x="1324925" y="238125"/>
              <a:ext cx="5120250" cy="1604025"/>
            </a:xfrm>
            <a:custGeom>
              <a:avLst/>
              <a:gdLst/>
              <a:ahLst/>
              <a:cxnLst/>
              <a:rect l="l" t="t" r="r" b="b"/>
              <a:pathLst>
                <a:path w="204810" h="64161" extrusionOk="0">
                  <a:moveTo>
                    <a:pt x="11695" y="0"/>
                  </a:moveTo>
                  <a:lnTo>
                    <a:pt x="9483" y="316"/>
                  </a:lnTo>
                  <a:lnTo>
                    <a:pt x="5058" y="1896"/>
                  </a:lnTo>
                  <a:lnTo>
                    <a:pt x="1897" y="5057"/>
                  </a:lnTo>
                  <a:lnTo>
                    <a:pt x="317" y="9482"/>
                  </a:lnTo>
                  <a:lnTo>
                    <a:pt x="1" y="12010"/>
                  </a:lnTo>
                  <a:lnTo>
                    <a:pt x="1" y="52150"/>
                  </a:lnTo>
                  <a:lnTo>
                    <a:pt x="317" y="54679"/>
                  </a:lnTo>
                  <a:lnTo>
                    <a:pt x="1897" y="59104"/>
                  </a:lnTo>
                  <a:lnTo>
                    <a:pt x="5058" y="62264"/>
                  </a:lnTo>
                  <a:lnTo>
                    <a:pt x="9483" y="63845"/>
                  </a:lnTo>
                  <a:lnTo>
                    <a:pt x="11695" y="64161"/>
                  </a:lnTo>
                  <a:lnTo>
                    <a:pt x="192799" y="64161"/>
                  </a:lnTo>
                  <a:lnTo>
                    <a:pt x="195327" y="63845"/>
                  </a:lnTo>
                  <a:lnTo>
                    <a:pt x="199436" y="62264"/>
                  </a:lnTo>
                  <a:lnTo>
                    <a:pt x="202913" y="59104"/>
                  </a:lnTo>
                  <a:lnTo>
                    <a:pt x="204493" y="54679"/>
                  </a:lnTo>
                  <a:lnTo>
                    <a:pt x="204809" y="52150"/>
                  </a:lnTo>
                  <a:lnTo>
                    <a:pt x="204809" y="12010"/>
                  </a:lnTo>
                  <a:lnTo>
                    <a:pt x="204493" y="9482"/>
                  </a:lnTo>
                  <a:lnTo>
                    <a:pt x="202913" y="5057"/>
                  </a:lnTo>
                  <a:lnTo>
                    <a:pt x="199436" y="1896"/>
                  </a:lnTo>
                  <a:lnTo>
                    <a:pt x="195327" y="316"/>
                  </a:lnTo>
                  <a:lnTo>
                    <a:pt x="192799"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8" name="Google Shape;568;p58"/>
          <p:cNvSpPr/>
          <p:nvPr/>
        </p:nvSpPr>
        <p:spPr>
          <a:xfrm rot="10800000" flipH="1">
            <a:off x="0" y="693308"/>
            <a:ext cx="9144000" cy="81300"/>
          </a:xfrm>
          <a:prstGeom prst="rect">
            <a:avLst/>
          </a:prstGeom>
          <a:solidFill>
            <a:srgbClr val="E89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58"/>
          <p:cNvSpPr/>
          <p:nvPr/>
        </p:nvSpPr>
        <p:spPr>
          <a:xfrm rot="10800000" flipH="1">
            <a:off x="0" y="6637299"/>
            <a:ext cx="9144000" cy="231000"/>
          </a:xfrm>
          <a:prstGeom prst="rect">
            <a:avLst/>
          </a:prstGeom>
          <a:solidFill>
            <a:srgbClr val="C776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0" name="Google Shape;570;p58"/>
          <p:cNvGrpSpPr/>
          <p:nvPr/>
        </p:nvGrpSpPr>
        <p:grpSpPr>
          <a:xfrm>
            <a:off x="7607871" y="-16500"/>
            <a:ext cx="1403301" cy="719000"/>
            <a:chOff x="7607871" y="-16500"/>
            <a:chExt cx="1403301" cy="719000"/>
          </a:xfrm>
        </p:grpSpPr>
        <p:pic>
          <p:nvPicPr>
            <p:cNvPr id="571" name="Google Shape;571;p58"/>
            <p:cNvPicPr preferRelativeResize="0"/>
            <p:nvPr/>
          </p:nvPicPr>
          <p:blipFill>
            <a:blip r:embed="rId3">
              <a:alphaModFix/>
            </a:blip>
            <a:stretch>
              <a:fillRect/>
            </a:stretch>
          </p:blipFill>
          <p:spPr>
            <a:xfrm rot="10800000">
              <a:off x="7607871" y="0"/>
              <a:ext cx="1403301" cy="702500"/>
            </a:xfrm>
            <a:prstGeom prst="rect">
              <a:avLst/>
            </a:prstGeom>
            <a:noFill/>
            <a:ln>
              <a:noFill/>
            </a:ln>
          </p:spPr>
        </p:pic>
        <p:pic>
          <p:nvPicPr>
            <p:cNvPr id="572" name="Google Shape;572;p58"/>
            <p:cNvPicPr preferRelativeResize="0"/>
            <p:nvPr/>
          </p:nvPicPr>
          <p:blipFill rotWithShape="1">
            <a:blip r:embed="rId4">
              <a:alphaModFix/>
            </a:blip>
            <a:srcRect t="8680" b="13746"/>
            <a:stretch/>
          </p:blipFill>
          <p:spPr>
            <a:xfrm>
              <a:off x="7960925" y="-16500"/>
              <a:ext cx="711025" cy="579166"/>
            </a:xfrm>
            <a:prstGeom prst="rect">
              <a:avLst/>
            </a:prstGeom>
            <a:noFill/>
            <a:ln>
              <a:noFill/>
            </a:ln>
          </p:spPr>
        </p:pic>
      </p:grpSp>
      <p:sp>
        <p:nvSpPr>
          <p:cNvPr id="573" name="Google Shape;573;p58"/>
          <p:cNvSpPr txBox="1"/>
          <p:nvPr/>
        </p:nvSpPr>
        <p:spPr>
          <a:xfrm>
            <a:off x="361275" y="2737950"/>
            <a:ext cx="30615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en" sz="2200">
                <a:solidFill>
                  <a:srgbClr val="363636"/>
                </a:solidFill>
                <a:latin typeface="Open Sans"/>
                <a:ea typeface="Open Sans"/>
                <a:cs typeface="Open Sans"/>
                <a:sym typeface="Open Sans"/>
              </a:rPr>
              <a:t>4. Share ideas with class</a:t>
            </a:r>
            <a:endParaRPr sz="2200">
              <a:solidFill>
                <a:srgbClr val="363636"/>
              </a:solidFill>
              <a:latin typeface="Open Sans"/>
              <a:ea typeface="Open Sans"/>
              <a:cs typeface="Open Sans"/>
              <a:sym typeface="Open Sans"/>
            </a:endParaRPr>
          </a:p>
        </p:txBody>
      </p:sp>
      <p:pic>
        <p:nvPicPr>
          <p:cNvPr id="574" name="Google Shape;574;p58"/>
          <p:cNvPicPr preferRelativeResize="0"/>
          <p:nvPr/>
        </p:nvPicPr>
        <p:blipFill>
          <a:blip r:embed="rId5">
            <a:alphaModFix/>
          </a:blip>
          <a:stretch>
            <a:fillRect/>
          </a:stretch>
        </p:blipFill>
        <p:spPr>
          <a:xfrm>
            <a:off x="4111250" y="2549700"/>
            <a:ext cx="4638050" cy="3621675"/>
          </a:xfrm>
          <a:prstGeom prst="rect">
            <a:avLst/>
          </a:prstGeom>
          <a:noFill/>
          <a:ln w="9525" cap="flat" cmpd="sng">
            <a:solidFill>
              <a:srgbClr val="595959"/>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59"/>
          <p:cNvSpPr/>
          <p:nvPr/>
        </p:nvSpPr>
        <p:spPr>
          <a:xfrm>
            <a:off x="9525" y="2131650"/>
            <a:ext cx="9144000" cy="4726500"/>
          </a:xfrm>
          <a:prstGeom prst="rect">
            <a:avLst/>
          </a:prstGeom>
          <a:solidFill>
            <a:srgbClr val="F0F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59"/>
          <p:cNvSpPr/>
          <p:nvPr/>
        </p:nvSpPr>
        <p:spPr>
          <a:xfrm rot="10800000" flipH="1">
            <a:off x="695325" y="0"/>
            <a:ext cx="8448600" cy="693300"/>
          </a:xfrm>
          <a:prstGeom prst="rect">
            <a:avLst/>
          </a:prstGeom>
          <a:solidFill>
            <a:srgbClr val="363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59"/>
          <p:cNvSpPr/>
          <p:nvPr/>
        </p:nvSpPr>
        <p:spPr>
          <a:xfrm>
            <a:off x="0" y="0"/>
            <a:ext cx="697200" cy="697200"/>
          </a:xfrm>
          <a:prstGeom prst="rect">
            <a:avLst/>
          </a:prstGeom>
          <a:solidFill>
            <a:srgbClr val="FBD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59"/>
          <p:cNvSpPr txBox="1">
            <a:spLocks noGrp="1"/>
          </p:cNvSpPr>
          <p:nvPr>
            <p:ph type="title" idx="4294967295"/>
          </p:nvPr>
        </p:nvSpPr>
        <p:spPr>
          <a:xfrm>
            <a:off x="825169" y="118262"/>
            <a:ext cx="8520600" cy="6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300">
                <a:solidFill>
                  <a:srgbClr val="FFFFFF"/>
                </a:solidFill>
                <a:latin typeface="Roboto Slab Medium"/>
                <a:ea typeface="Roboto Slab Medium"/>
                <a:cs typeface="Roboto Slab Medium"/>
                <a:sym typeface="Roboto Slab Medium"/>
              </a:rPr>
              <a:t>ID. Peaches growth and decline</a:t>
            </a:r>
            <a:endParaRPr sz="1900">
              <a:solidFill>
                <a:srgbClr val="FFFFFF"/>
              </a:solidFill>
              <a:latin typeface="Roboto Slab Medium"/>
              <a:ea typeface="Roboto Slab Medium"/>
              <a:cs typeface="Roboto Slab Medium"/>
              <a:sym typeface="Roboto Slab Medium"/>
            </a:endParaRPr>
          </a:p>
        </p:txBody>
      </p:sp>
      <p:grpSp>
        <p:nvGrpSpPr>
          <p:cNvPr id="583" name="Google Shape;583;p59"/>
          <p:cNvGrpSpPr/>
          <p:nvPr/>
        </p:nvGrpSpPr>
        <p:grpSpPr>
          <a:xfrm>
            <a:off x="122061" y="140838"/>
            <a:ext cx="453083" cy="415537"/>
            <a:chOff x="953575" y="238125"/>
            <a:chExt cx="5720750" cy="5246675"/>
          </a:xfrm>
        </p:grpSpPr>
        <p:sp>
          <p:nvSpPr>
            <p:cNvPr id="584" name="Google Shape;584;p59"/>
            <p:cNvSpPr/>
            <p:nvPr/>
          </p:nvSpPr>
          <p:spPr>
            <a:xfrm>
              <a:off x="2225725" y="2181900"/>
              <a:ext cx="3168525" cy="3302900"/>
            </a:xfrm>
            <a:custGeom>
              <a:avLst/>
              <a:gdLst/>
              <a:ahLst/>
              <a:cxnLst/>
              <a:rect l="l" t="t" r="r" b="b"/>
              <a:pathLst>
                <a:path w="126741" h="132116" extrusionOk="0">
                  <a:moveTo>
                    <a:pt x="63212" y="1"/>
                  </a:moveTo>
                  <a:lnTo>
                    <a:pt x="56259" y="633"/>
                  </a:lnTo>
                  <a:lnTo>
                    <a:pt x="43933" y="5690"/>
                  </a:lnTo>
                  <a:lnTo>
                    <a:pt x="34767" y="15172"/>
                  </a:lnTo>
                  <a:lnTo>
                    <a:pt x="29710" y="27498"/>
                  </a:lnTo>
                  <a:lnTo>
                    <a:pt x="29394" y="34451"/>
                  </a:lnTo>
                  <a:lnTo>
                    <a:pt x="29710" y="41405"/>
                  </a:lnTo>
                  <a:lnTo>
                    <a:pt x="34767" y="53731"/>
                  </a:lnTo>
                  <a:lnTo>
                    <a:pt x="43933" y="62897"/>
                  </a:lnTo>
                  <a:lnTo>
                    <a:pt x="56259" y="68270"/>
                  </a:lnTo>
                  <a:lnTo>
                    <a:pt x="63212" y="68586"/>
                  </a:lnTo>
                  <a:lnTo>
                    <a:pt x="70166" y="68270"/>
                  </a:lnTo>
                  <a:lnTo>
                    <a:pt x="82492" y="62897"/>
                  </a:lnTo>
                  <a:lnTo>
                    <a:pt x="91658" y="53731"/>
                  </a:lnTo>
                  <a:lnTo>
                    <a:pt x="96715" y="41405"/>
                  </a:lnTo>
                  <a:lnTo>
                    <a:pt x="97347" y="34451"/>
                  </a:lnTo>
                  <a:lnTo>
                    <a:pt x="96715" y="27498"/>
                  </a:lnTo>
                  <a:lnTo>
                    <a:pt x="91658" y="15172"/>
                  </a:lnTo>
                  <a:lnTo>
                    <a:pt x="82492" y="5690"/>
                  </a:lnTo>
                  <a:lnTo>
                    <a:pt x="70166" y="633"/>
                  </a:lnTo>
                  <a:lnTo>
                    <a:pt x="63212" y="1"/>
                  </a:lnTo>
                  <a:close/>
                  <a:moveTo>
                    <a:pt x="42036" y="79332"/>
                  </a:moveTo>
                  <a:lnTo>
                    <a:pt x="32870" y="81229"/>
                  </a:lnTo>
                  <a:lnTo>
                    <a:pt x="24337" y="84706"/>
                  </a:lnTo>
                  <a:lnTo>
                    <a:pt x="17067" y="89447"/>
                  </a:lnTo>
                  <a:lnTo>
                    <a:pt x="10746" y="95136"/>
                  </a:lnTo>
                  <a:lnTo>
                    <a:pt x="5689" y="102405"/>
                  </a:lnTo>
                  <a:lnTo>
                    <a:pt x="1896" y="110307"/>
                  </a:lnTo>
                  <a:lnTo>
                    <a:pt x="0" y="118840"/>
                  </a:lnTo>
                  <a:lnTo>
                    <a:pt x="0" y="123265"/>
                  </a:lnTo>
                  <a:lnTo>
                    <a:pt x="632" y="126742"/>
                  </a:lnTo>
                  <a:lnTo>
                    <a:pt x="5689" y="131483"/>
                  </a:lnTo>
                  <a:lnTo>
                    <a:pt x="9482" y="132115"/>
                  </a:lnTo>
                  <a:lnTo>
                    <a:pt x="117259" y="132115"/>
                  </a:lnTo>
                  <a:lnTo>
                    <a:pt x="121052" y="131483"/>
                  </a:lnTo>
                  <a:lnTo>
                    <a:pt x="126109" y="126742"/>
                  </a:lnTo>
                  <a:lnTo>
                    <a:pt x="126741" y="123265"/>
                  </a:lnTo>
                  <a:lnTo>
                    <a:pt x="126425" y="118840"/>
                  </a:lnTo>
                  <a:lnTo>
                    <a:pt x="124529" y="110307"/>
                  </a:lnTo>
                  <a:lnTo>
                    <a:pt x="121052" y="102405"/>
                  </a:lnTo>
                  <a:lnTo>
                    <a:pt x="115995" y="95136"/>
                  </a:lnTo>
                  <a:lnTo>
                    <a:pt x="109674" y="89447"/>
                  </a:lnTo>
                  <a:lnTo>
                    <a:pt x="102088" y="84706"/>
                  </a:lnTo>
                  <a:lnTo>
                    <a:pt x="93871" y="81229"/>
                  </a:lnTo>
                  <a:lnTo>
                    <a:pt x="84705" y="79332"/>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59"/>
            <p:cNvSpPr/>
            <p:nvPr/>
          </p:nvSpPr>
          <p:spPr>
            <a:xfrm>
              <a:off x="953575" y="2387350"/>
              <a:ext cx="1959600" cy="2441600"/>
            </a:xfrm>
            <a:custGeom>
              <a:avLst/>
              <a:gdLst/>
              <a:ahLst/>
              <a:cxnLst/>
              <a:rect l="l" t="t" r="r" b="b"/>
              <a:pathLst>
                <a:path w="78384" h="97664" extrusionOk="0">
                  <a:moveTo>
                    <a:pt x="46777" y="0"/>
                  </a:moveTo>
                  <a:lnTo>
                    <a:pt x="41720" y="316"/>
                  </a:lnTo>
                  <a:lnTo>
                    <a:pt x="32554" y="4109"/>
                  </a:lnTo>
                  <a:lnTo>
                    <a:pt x="25917" y="11062"/>
                  </a:lnTo>
                  <a:lnTo>
                    <a:pt x="22124" y="20228"/>
                  </a:lnTo>
                  <a:lnTo>
                    <a:pt x="21808" y="25285"/>
                  </a:lnTo>
                  <a:lnTo>
                    <a:pt x="21808" y="30658"/>
                  </a:lnTo>
                  <a:lnTo>
                    <a:pt x="25601" y="39508"/>
                  </a:lnTo>
                  <a:lnTo>
                    <a:pt x="32554" y="46462"/>
                  </a:lnTo>
                  <a:lnTo>
                    <a:pt x="41720" y="50254"/>
                  </a:lnTo>
                  <a:lnTo>
                    <a:pt x="46777" y="50886"/>
                  </a:lnTo>
                  <a:lnTo>
                    <a:pt x="52150" y="50254"/>
                  </a:lnTo>
                  <a:lnTo>
                    <a:pt x="61000" y="46462"/>
                  </a:lnTo>
                  <a:lnTo>
                    <a:pt x="67953" y="39508"/>
                  </a:lnTo>
                  <a:lnTo>
                    <a:pt x="71746" y="30658"/>
                  </a:lnTo>
                  <a:lnTo>
                    <a:pt x="72062" y="25285"/>
                  </a:lnTo>
                  <a:lnTo>
                    <a:pt x="71746" y="20228"/>
                  </a:lnTo>
                  <a:lnTo>
                    <a:pt x="67953" y="11062"/>
                  </a:lnTo>
                  <a:lnTo>
                    <a:pt x="61000" y="4109"/>
                  </a:lnTo>
                  <a:lnTo>
                    <a:pt x="52150" y="316"/>
                  </a:lnTo>
                  <a:lnTo>
                    <a:pt x="46777" y="0"/>
                  </a:lnTo>
                  <a:close/>
                  <a:moveTo>
                    <a:pt x="34767" y="58472"/>
                  </a:moveTo>
                  <a:lnTo>
                    <a:pt x="27497" y="59104"/>
                  </a:lnTo>
                  <a:lnTo>
                    <a:pt x="15171" y="63845"/>
                  </a:lnTo>
                  <a:lnTo>
                    <a:pt x="5689" y="72695"/>
                  </a:lnTo>
                  <a:lnTo>
                    <a:pt x="632" y="84389"/>
                  </a:lnTo>
                  <a:lnTo>
                    <a:pt x="0" y="91026"/>
                  </a:lnTo>
                  <a:lnTo>
                    <a:pt x="316" y="93871"/>
                  </a:lnTo>
                  <a:lnTo>
                    <a:pt x="4109" y="97348"/>
                  </a:lnTo>
                  <a:lnTo>
                    <a:pt x="6953" y="97664"/>
                  </a:lnTo>
                  <a:lnTo>
                    <a:pt x="42984" y="97664"/>
                  </a:lnTo>
                  <a:lnTo>
                    <a:pt x="45197" y="91975"/>
                  </a:lnTo>
                  <a:lnTo>
                    <a:pt x="51834" y="81229"/>
                  </a:lnTo>
                  <a:lnTo>
                    <a:pt x="61316" y="72695"/>
                  </a:lnTo>
                  <a:lnTo>
                    <a:pt x="72378" y="66057"/>
                  </a:lnTo>
                  <a:lnTo>
                    <a:pt x="78383" y="64161"/>
                  </a:lnTo>
                  <a:lnTo>
                    <a:pt x="78383" y="62897"/>
                  </a:lnTo>
                  <a:lnTo>
                    <a:pt x="74907" y="60684"/>
                  </a:lnTo>
                  <a:lnTo>
                    <a:pt x="65425" y="58788"/>
                  </a:lnTo>
                  <a:lnTo>
                    <a:pt x="59104" y="58472"/>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59"/>
            <p:cNvSpPr/>
            <p:nvPr/>
          </p:nvSpPr>
          <p:spPr>
            <a:xfrm>
              <a:off x="4706800" y="2387350"/>
              <a:ext cx="1967525" cy="2441600"/>
            </a:xfrm>
            <a:custGeom>
              <a:avLst/>
              <a:gdLst/>
              <a:ahLst/>
              <a:cxnLst/>
              <a:rect l="l" t="t" r="r" b="b"/>
              <a:pathLst>
                <a:path w="78701" h="97664" extrusionOk="0">
                  <a:moveTo>
                    <a:pt x="31607" y="0"/>
                  </a:moveTo>
                  <a:lnTo>
                    <a:pt x="26550" y="316"/>
                  </a:lnTo>
                  <a:lnTo>
                    <a:pt x="17700" y="4109"/>
                  </a:lnTo>
                  <a:lnTo>
                    <a:pt x="10747" y="11062"/>
                  </a:lnTo>
                  <a:lnTo>
                    <a:pt x="6954" y="20228"/>
                  </a:lnTo>
                  <a:lnTo>
                    <a:pt x="6638" y="25285"/>
                  </a:lnTo>
                  <a:lnTo>
                    <a:pt x="6954" y="30658"/>
                  </a:lnTo>
                  <a:lnTo>
                    <a:pt x="10747" y="39508"/>
                  </a:lnTo>
                  <a:lnTo>
                    <a:pt x="17384" y="46462"/>
                  </a:lnTo>
                  <a:lnTo>
                    <a:pt x="26550" y="50254"/>
                  </a:lnTo>
                  <a:lnTo>
                    <a:pt x="31607" y="50886"/>
                  </a:lnTo>
                  <a:lnTo>
                    <a:pt x="36980" y="50254"/>
                  </a:lnTo>
                  <a:lnTo>
                    <a:pt x="45830" y="46462"/>
                  </a:lnTo>
                  <a:lnTo>
                    <a:pt x="52783" y="39508"/>
                  </a:lnTo>
                  <a:lnTo>
                    <a:pt x="56576" y="30658"/>
                  </a:lnTo>
                  <a:lnTo>
                    <a:pt x="56892" y="25285"/>
                  </a:lnTo>
                  <a:lnTo>
                    <a:pt x="56576" y="20228"/>
                  </a:lnTo>
                  <a:lnTo>
                    <a:pt x="52783" y="11062"/>
                  </a:lnTo>
                  <a:lnTo>
                    <a:pt x="45830" y="4109"/>
                  </a:lnTo>
                  <a:lnTo>
                    <a:pt x="36664" y="316"/>
                  </a:lnTo>
                  <a:lnTo>
                    <a:pt x="31607" y="0"/>
                  </a:lnTo>
                  <a:close/>
                  <a:moveTo>
                    <a:pt x="19596" y="58472"/>
                  </a:moveTo>
                  <a:lnTo>
                    <a:pt x="13275" y="58788"/>
                  </a:lnTo>
                  <a:lnTo>
                    <a:pt x="3793" y="60684"/>
                  </a:lnTo>
                  <a:lnTo>
                    <a:pt x="1" y="62897"/>
                  </a:lnTo>
                  <a:lnTo>
                    <a:pt x="1" y="64161"/>
                  </a:lnTo>
                  <a:lnTo>
                    <a:pt x="6322" y="66057"/>
                  </a:lnTo>
                  <a:lnTo>
                    <a:pt x="17384" y="72379"/>
                  </a:lnTo>
                  <a:lnTo>
                    <a:pt x="26550" y="81229"/>
                  </a:lnTo>
                  <a:lnTo>
                    <a:pt x="33503" y="91659"/>
                  </a:lnTo>
                  <a:lnTo>
                    <a:pt x="35716" y="97664"/>
                  </a:lnTo>
                  <a:lnTo>
                    <a:pt x="71747" y="97664"/>
                  </a:lnTo>
                  <a:lnTo>
                    <a:pt x="74275" y="97348"/>
                  </a:lnTo>
                  <a:lnTo>
                    <a:pt x="78068" y="93871"/>
                  </a:lnTo>
                  <a:lnTo>
                    <a:pt x="78700" y="91026"/>
                  </a:lnTo>
                  <a:lnTo>
                    <a:pt x="78068" y="84389"/>
                  </a:lnTo>
                  <a:lnTo>
                    <a:pt x="72695" y="72695"/>
                  </a:lnTo>
                  <a:lnTo>
                    <a:pt x="63529" y="63845"/>
                  </a:lnTo>
                  <a:lnTo>
                    <a:pt x="50887" y="59104"/>
                  </a:lnTo>
                  <a:lnTo>
                    <a:pt x="43933" y="58472"/>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59"/>
            <p:cNvSpPr/>
            <p:nvPr/>
          </p:nvSpPr>
          <p:spPr>
            <a:xfrm>
              <a:off x="1324925" y="238125"/>
              <a:ext cx="5120250" cy="1604025"/>
            </a:xfrm>
            <a:custGeom>
              <a:avLst/>
              <a:gdLst/>
              <a:ahLst/>
              <a:cxnLst/>
              <a:rect l="l" t="t" r="r" b="b"/>
              <a:pathLst>
                <a:path w="204810" h="64161" extrusionOk="0">
                  <a:moveTo>
                    <a:pt x="11695" y="0"/>
                  </a:moveTo>
                  <a:lnTo>
                    <a:pt x="9483" y="316"/>
                  </a:lnTo>
                  <a:lnTo>
                    <a:pt x="5058" y="1896"/>
                  </a:lnTo>
                  <a:lnTo>
                    <a:pt x="1897" y="5057"/>
                  </a:lnTo>
                  <a:lnTo>
                    <a:pt x="317" y="9482"/>
                  </a:lnTo>
                  <a:lnTo>
                    <a:pt x="1" y="12010"/>
                  </a:lnTo>
                  <a:lnTo>
                    <a:pt x="1" y="52150"/>
                  </a:lnTo>
                  <a:lnTo>
                    <a:pt x="317" y="54679"/>
                  </a:lnTo>
                  <a:lnTo>
                    <a:pt x="1897" y="59104"/>
                  </a:lnTo>
                  <a:lnTo>
                    <a:pt x="5058" y="62264"/>
                  </a:lnTo>
                  <a:lnTo>
                    <a:pt x="9483" y="63845"/>
                  </a:lnTo>
                  <a:lnTo>
                    <a:pt x="11695" y="64161"/>
                  </a:lnTo>
                  <a:lnTo>
                    <a:pt x="192799" y="64161"/>
                  </a:lnTo>
                  <a:lnTo>
                    <a:pt x="195327" y="63845"/>
                  </a:lnTo>
                  <a:lnTo>
                    <a:pt x="199436" y="62264"/>
                  </a:lnTo>
                  <a:lnTo>
                    <a:pt x="202913" y="59104"/>
                  </a:lnTo>
                  <a:lnTo>
                    <a:pt x="204493" y="54679"/>
                  </a:lnTo>
                  <a:lnTo>
                    <a:pt x="204809" y="52150"/>
                  </a:lnTo>
                  <a:lnTo>
                    <a:pt x="204809" y="12010"/>
                  </a:lnTo>
                  <a:lnTo>
                    <a:pt x="204493" y="9482"/>
                  </a:lnTo>
                  <a:lnTo>
                    <a:pt x="202913" y="5057"/>
                  </a:lnTo>
                  <a:lnTo>
                    <a:pt x="199436" y="1896"/>
                  </a:lnTo>
                  <a:lnTo>
                    <a:pt x="195327" y="316"/>
                  </a:lnTo>
                  <a:lnTo>
                    <a:pt x="192799"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8" name="Google Shape;588;p59"/>
          <p:cNvSpPr/>
          <p:nvPr/>
        </p:nvSpPr>
        <p:spPr>
          <a:xfrm rot="10800000" flipH="1">
            <a:off x="0" y="693308"/>
            <a:ext cx="9144000" cy="81300"/>
          </a:xfrm>
          <a:prstGeom prst="rect">
            <a:avLst/>
          </a:prstGeom>
          <a:solidFill>
            <a:srgbClr val="E89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59"/>
          <p:cNvSpPr/>
          <p:nvPr/>
        </p:nvSpPr>
        <p:spPr>
          <a:xfrm rot="10800000" flipH="1">
            <a:off x="0" y="6637299"/>
            <a:ext cx="9144000" cy="231000"/>
          </a:xfrm>
          <a:prstGeom prst="rect">
            <a:avLst/>
          </a:prstGeom>
          <a:solidFill>
            <a:srgbClr val="C776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0" name="Google Shape;590;p59"/>
          <p:cNvGrpSpPr/>
          <p:nvPr/>
        </p:nvGrpSpPr>
        <p:grpSpPr>
          <a:xfrm>
            <a:off x="7607871" y="-16500"/>
            <a:ext cx="1403301" cy="719000"/>
            <a:chOff x="7607871" y="-16500"/>
            <a:chExt cx="1403301" cy="719000"/>
          </a:xfrm>
        </p:grpSpPr>
        <p:pic>
          <p:nvPicPr>
            <p:cNvPr id="591" name="Google Shape;591;p59"/>
            <p:cNvPicPr preferRelativeResize="0"/>
            <p:nvPr/>
          </p:nvPicPr>
          <p:blipFill>
            <a:blip r:embed="rId3">
              <a:alphaModFix/>
            </a:blip>
            <a:stretch>
              <a:fillRect/>
            </a:stretch>
          </p:blipFill>
          <p:spPr>
            <a:xfrm rot="10800000">
              <a:off x="7607871" y="0"/>
              <a:ext cx="1403301" cy="702500"/>
            </a:xfrm>
            <a:prstGeom prst="rect">
              <a:avLst/>
            </a:prstGeom>
            <a:noFill/>
            <a:ln>
              <a:noFill/>
            </a:ln>
          </p:spPr>
        </p:pic>
        <p:pic>
          <p:nvPicPr>
            <p:cNvPr id="592" name="Google Shape;592;p59"/>
            <p:cNvPicPr preferRelativeResize="0"/>
            <p:nvPr/>
          </p:nvPicPr>
          <p:blipFill rotWithShape="1">
            <a:blip r:embed="rId4">
              <a:alphaModFix/>
            </a:blip>
            <a:srcRect t="8680" b="13746"/>
            <a:stretch/>
          </p:blipFill>
          <p:spPr>
            <a:xfrm>
              <a:off x="7960925" y="-16500"/>
              <a:ext cx="711025" cy="579166"/>
            </a:xfrm>
            <a:prstGeom prst="rect">
              <a:avLst/>
            </a:prstGeom>
            <a:noFill/>
            <a:ln>
              <a:noFill/>
            </a:ln>
          </p:spPr>
        </p:pic>
      </p:grpSp>
      <p:pic>
        <p:nvPicPr>
          <p:cNvPr id="593" name="Google Shape;593;p59"/>
          <p:cNvPicPr preferRelativeResize="0"/>
          <p:nvPr/>
        </p:nvPicPr>
        <p:blipFill>
          <a:blip r:embed="rId5">
            <a:alphaModFix/>
          </a:blip>
          <a:stretch>
            <a:fillRect/>
          </a:stretch>
        </p:blipFill>
        <p:spPr>
          <a:xfrm>
            <a:off x="825175" y="0"/>
            <a:ext cx="5143499" cy="68579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60"/>
          <p:cNvSpPr/>
          <p:nvPr/>
        </p:nvSpPr>
        <p:spPr>
          <a:xfrm>
            <a:off x="4235600" y="774600"/>
            <a:ext cx="4918200" cy="6083400"/>
          </a:xfrm>
          <a:prstGeom prst="rect">
            <a:avLst/>
          </a:prstGeom>
          <a:solidFill>
            <a:srgbClr val="F0F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60"/>
          <p:cNvSpPr txBox="1">
            <a:spLocks noGrp="1"/>
          </p:cNvSpPr>
          <p:nvPr>
            <p:ph type="body" idx="1"/>
          </p:nvPr>
        </p:nvSpPr>
        <p:spPr>
          <a:xfrm>
            <a:off x="391250" y="1750425"/>
            <a:ext cx="3499200" cy="3951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200">
                <a:solidFill>
                  <a:srgbClr val="363636"/>
                </a:solidFill>
                <a:latin typeface="Open Sans"/>
                <a:ea typeface="Open Sans"/>
                <a:cs typeface="Open Sans"/>
                <a:sym typeface="Open Sans"/>
              </a:rPr>
              <a:t>Is this a peach problem or are there other plants that have had changes in their harvests lately?  </a:t>
            </a:r>
            <a:endParaRPr sz="2200">
              <a:solidFill>
                <a:srgbClr val="363636"/>
              </a:solidFill>
              <a:latin typeface="Open Sans"/>
              <a:ea typeface="Open Sans"/>
              <a:cs typeface="Open Sans"/>
              <a:sym typeface="Open Sans"/>
            </a:endParaRPr>
          </a:p>
          <a:p>
            <a:pPr marL="0" lvl="0" indent="0" algn="l" rtl="0">
              <a:lnSpc>
                <a:spcPct val="100000"/>
              </a:lnSpc>
              <a:spcBef>
                <a:spcPts val="0"/>
              </a:spcBef>
              <a:spcAft>
                <a:spcPts val="0"/>
              </a:spcAft>
              <a:buNone/>
            </a:pPr>
            <a:endParaRPr sz="2200">
              <a:solidFill>
                <a:srgbClr val="363636"/>
              </a:solidFill>
              <a:latin typeface="Open Sans"/>
              <a:ea typeface="Open Sans"/>
              <a:cs typeface="Open Sans"/>
              <a:sym typeface="Open Sans"/>
            </a:endParaRPr>
          </a:p>
          <a:p>
            <a:pPr marL="0" lvl="0" indent="0" algn="l" rtl="0">
              <a:lnSpc>
                <a:spcPct val="100000"/>
              </a:lnSpc>
              <a:spcBef>
                <a:spcPts val="0"/>
              </a:spcBef>
              <a:spcAft>
                <a:spcPts val="0"/>
              </a:spcAft>
              <a:buNone/>
            </a:pPr>
            <a:r>
              <a:rPr lang="en" sz="2200">
                <a:solidFill>
                  <a:srgbClr val="363636"/>
                </a:solidFill>
                <a:latin typeface="Open Sans"/>
                <a:ea typeface="Open Sans"/>
                <a:cs typeface="Open Sans"/>
                <a:sym typeface="Open Sans"/>
              </a:rPr>
              <a:t>Have you ever heard of other plants that had a “bad year” in terms of production?</a:t>
            </a:r>
            <a:endParaRPr sz="2100">
              <a:solidFill>
                <a:srgbClr val="363636"/>
              </a:solidFill>
              <a:latin typeface="Open Sans"/>
              <a:ea typeface="Open Sans"/>
              <a:cs typeface="Open Sans"/>
              <a:sym typeface="Open Sans"/>
            </a:endParaRPr>
          </a:p>
        </p:txBody>
      </p:sp>
      <p:sp>
        <p:nvSpPr>
          <p:cNvPr id="600" name="Google Shape;600;p60"/>
          <p:cNvSpPr/>
          <p:nvPr/>
        </p:nvSpPr>
        <p:spPr>
          <a:xfrm rot="10800000" flipH="1">
            <a:off x="0" y="6637299"/>
            <a:ext cx="9144000" cy="231000"/>
          </a:xfrm>
          <a:prstGeom prst="rect">
            <a:avLst/>
          </a:prstGeom>
          <a:solidFill>
            <a:srgbClr val="C776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0"/>
          <p:cNvSpPr/>
          <p:nvPr/>
        </p:nvSpPr>
        <p:spPr>
          <a:xfrm rot="10800000" flipH="1">
            <a:off x="695325" y="0"/>
            <a:ext cx="8448600" cy="693300"/>
          </a:xfrm>
          <a:prstGeom prst="rect">
            <a:avLst/>
          </a:prstGeom>
          <a:solidFill>
            <a:srgbClr val="363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0"/>
          <p:cNvSpPr/>
          <p:nvPr/>
        </p:nvSpPr>
        <p:spPr>
          <a:xfrm>
            <a:off x="0" y="0"/>
            <a:ext cx="697200" cy="697200"/>
          </a:xfrm>
          <a:prstGeom prst="rect">
            <a:avLst/>
          </a:prstGeom>
          <a:solidFill>
            <a:srgbClr val="FBD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0"/>
          <p:cNvSpPr txBox="1">
            <a:spLocks noGrp="1"/>
          </p:cNvSpPr>
          <p:nvPr>
            <p:ph type="title"/>
          </p:nvPr>
        </p:nvSpPr>
        <p:spPr>
          <a:xfrm>
            <a:off x="825169" y="118262"/>
            <a:ext cx="8520600" cy="6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300">
                <a:solidFill>
                  <a:srgbClr val="FFFFFF"/>
                </a:solidFill>
                <a:latin typeface="Roboto Slab Medium"/>
                <a:ea typeface="Roboto Slab Medium"/>
                <a:cs typeface="Roboto Slab Medium"/>
                <a:sym typeface="Roboto Slab Medium"/>
              </a:rPr>
              <a:t>J. Is this only a peach problem?</a:t>
            </a:r>
            <a:endParaRPr sz="1900">
              <a:solidFill>
                <a:srgbClr val="FFFFFF"/>
              </a:solidFill>
              <a:latin typeface="Roboto Slab Medium"/>
              <a:ea typeface="Roboto Slab Medium"/>
              <a:cs typeface="Roboto Slab Medium"/>
              <a:sym typeface="Roboto Slab Medium"/>
            </a:endParaRPr>
          </a:p>
        </p:txBody>
      </p:sp>
      <p:sp>
        <p:nvSpPr>
          <p:cNvPr id="604" name="Google Shape;604;p60"/>
          <p:cNvSpPr/>
          <p:nvPr/>
        </p:nvSpPr>
        <p:spPr>
          <a:xfrm rot="10800000" flipH="1">
            <a:off x="0" y="693308"/>
            <a:ext cx="9144000" cy="81300"/>
          </a:xfrm>
          <a:prstGeom prst="rect">
            <a:avLst/>
          </a:prstGeom>
          <a:solidFill>
            <a:srgbClr val="E89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5" name="Google Shape;605;p60"/>
          <p:cNvGrpSpPr/>
          <p:nvPr/>
        </p:nvGrpSpPr>
        <p:grpSpPr>
          <a:xfrm>
            <a:off x="7607871" y="-16500"/>
            <a:ext cx="1403301" cy="719000"/>
            <a:chOff x="7607871" y="-16500"/>
            <a:chExt cx="1403301" cy="719000"/>
          </a:xfrm>
        </p:grpSpPr>
        <p:pic>
          <p:nvPicPr>
            <p:cNvPr id="606" name="Google Shape;606;p60"/>
            <p:cNvPicPr preferRelativeResize="0"/>
            <p:nvPr/>
          </p:nvPicPr>
          <p:blipFill>
            <a:blip r:embed="rId3">
              <a:alphaModFix/>
            </a:blip>
            <a:stretch>
              <a:fillRect/>
            </a:stretch>
          </p:blipFill>
          <p:spPr>
            <a:xfrm rot="10800000">
              <a:off x="7607871" y="0"/>
              <a:ext cx="1403301" cy="702500"/>
            </a:xfrm>
            <a:prstGeom prst="rect">
              <a:avLst/>
            </a:prstGeom>
            <a:noFill/>
            <a:ln>
              <a:noFill/>
            </a:ln>
          </p:spPr>
        </p:pic>
        <p:pic>
          <p:nvPicPr>
            <p:cNvPr id="607" name="Google Shape;607;p60"/>
            <p:cNvPicPr preferRelativeResize="0"/>
            <p:nvPr/>
          </p:nvPicPr>
          <p:blipFill rotWithShape="1">
            <a:blip r:embed="rId4">
              <a:alphaModFix/>
            </a:blip>
            <a:srcRect t="8680" b="13746"/>
            <a:stretch/>
          </p:blipFill>
          <p:spPr>
            <a:xfrm>
              <a:off x="7960925" y="-16500"/>
              <a:ext cx="711025" cy="579166"/>
            </a:xfrm>
            <a:prstGeom prst="rect">
              <a:avLst/>
            </a:prstGeom>
            <a:noFill/>
            <a:ln>
              <a:noFill/>
            </a:ln>
          </p:spPr>
        </p:pic>
      </p:grpSp>
      <p:sp>
        <p:nvSpPr>
          <p:cNvPr id="608" name="Google Shape;608;p60"/>
          <p:cNvSpPr txBox="1"/>
          <p:nvPr/>
        </p:nvSpPr>
        <p:spPr>
          <a:xfrm>
            <a:off x="4658650" y="1801450"/>
            <a:ext cx="3160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363636"/>
                </a:solidFill>
                <a:latin typeface="Open Sans"/>
                <a:ea typeface="Open Sans"/>
                <a:cs typeface="Open Sans"/>
                <a:sym typeface="Open Sans"/>
              </a:rPr>
              <a:t>Our Ideas:</a:t>
            </a:r>
            <a:endParaRPr sz="2200">
              <a:solidFill>
                <a:srgbClr val="363636"/>
              </a:solidFill>
              <a:latin typeface="Open Sans"/>
              <a:ea typeface="Open Sans"/>
              <a:cs typeface="Open Sans"/>
              <a:sym typeface="Open Sans"/>
            </a:endParaRPr>
          </a:p>
        </p:txBody>
      </p:sp>
      <p:pic>
        <p:nvPicPr>
          <p:cNvPr id="609" name="Google Shape;609;p60"/>
          <p:cNvPicPr preferRelativeResize="0"/>
          <p:nvPr/>
        </p:nvPicPr>
        <p:blipFill>
          <a:blip r:embed="rId5">
            <a:alphaModFix/>
          </a:blip>
          <a:stretch>
            <a:fillRect/>
          </a:stretch>
        </p:blipFill>
        <p:spPr>
          <a:xfrm>
            <a:off x="122049" y="116437"/>
            <a:ext cx="453100" cy="453122"/>
          </a:xfrm>
          <a:prstGeom prst="rect">
            <a:avLst/>
          </a:prstGeom>
          <a:noFill/>
          <a:ln>
            <a:noFill/>
          </a:ln>
        </p:spPr>
      </p:pic>
      <p:sp>
        <p:nvSpPr>
          <p:cNvPr id="610" name="Google Shape;610;p60"/>
          <p:cNvSpPr txBox="1">
            <a:spLocks noGrp="1"/>
          </p:cNvSpPr>
          <p:nvPr>
            <p:ph type="body" idx="1"/>
          </p:nvPr>
        </p:nvSpPr>
        <p:spPr>
          <a:xfrm>
            <a:off x="217125" y="960100"/>
            <a:ext cx="3433500" cy="7635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2200" b="1">
                <a:solidFill>
                  <a:srgbClr val="363636"/>
                </a:solidFill>
                <a:latin typeface="Open Sans"/>
                <a:ea typeface="Open Sans"/>
                <a:cs typeface="Open Sans"/>
                <a:sym typeface="Open Sans"/>
              </a:rPr>
              <a:t>With a Partner</a:t>
            </a:r>
            <a:endParaRPr sz="2200" b="1">
              <a:solidFill>
                <a:srgbClr val="363636"/>
              </a:solidFill>
              <a:latin typeface="Open Sans"/>
              <a:ea typeface="Open Sans"/>
              <a:cs typeface="Open Sans"/>
              <a:sym typeface="Open Sans"/>
            </a:endParaRPr>
          </a:p>
        </p:txBody>
      </p:sp>
      <p:sp>
        <p:nvSpPr>
          <p:cNvPr id="611" name="Google Shape;611;p60"/>
          <p:cNvSpPr txBox="1">
            <a:spLocks noGrp="1"/>
          </p:cNvSpPr>
          <p:nvPr>
            <p:ph type="body" idx="1"/>
          </p:nvPr>
        </p:nvSpPr>
        <p:spPr>
          <a:xfrm>
            <a:off x="4385950" y="960100"/>
            <a:ext cx="3433500" cy="7635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2200" b="1">
                <a:solidFill>
                  <a:srgbClr val="363636"/>
                </a:solidFill>
                <a:latin typeface="Open Sans"/>
                <a:ea typeface="Open Sans"/>
                <a:cs typeface="Open Sans"/>
                <a:sym typeface="Open Sans"/>
              </a:rPr>
              <a:t>Share Ideas with Class</a:t>
            </a:r>
            <a:endParaRPr sz="2200" b="1">
              <a:solidFill>
                <a:srgbClr val="363636"/>
              </a:solidFill>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61"/>
          <p:cNvSpPr txBox="1">
            <a:spLocks noGrp="1"/>
          </p:cNvSpPr>
          <p:nvPr>
            <p:ph type="body" idx="1"/>
          </p:nvPr>
        </p:nvSpPr>
        <p:spPr>
          <a:xfrm>
            <a:off x="747525" y="1157550"/>
            <a:ext cx="7439100" cy="3368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300">
                <a:solidFill>
                  <a:srgbClr val="363636"/>
                </a:solidFill>
                <a:latin typeface="Open Sans"/>
                <a:ea typeface="Open Sans"/>
                <a:cs typeface="Open Sans"/>
                <a:sym typeface="Open Sans"/>
              </a:rPr>
              <a:t>Ask community members, caregivers, or friends:</a:t>
            </a:r>
            <a:endParaRPr sz="2300">
              <a:solidFill>
                <a:srgbClr val="363636"/>
              </a:solidFill>
              <a:latin typeface="Open Sans"/>
              <a:ea typeface="Open Sans"/>
              <a:cs typeface="Open Sans"/>
              <a:sym typeface="Open Sans"/>
            </a:endParaRPr>
          </a:p>
          <a:p>
            <a:pPr marL="0" lvl="0" indent="0" algn="l" rtl="0">
              <a:lnSpc>
                <a:spcPct val="100000"/>
              </a:lnSpc>
              <a:spcBef>
                <a:spcPts val="0"/>
              </a:spcBef>
              <a:spcAft>
                <a:spcPts val="0"/>
              </a:spcAft>
              <a:buNone/>
            </a:pPr>
            <a:endParaRPr sz="2300">
              <a:solidFill>
                <a:srgbClr val="363636"/>
              </a:solidFill>
              <a:latin typeface="Open Sans"/>
              <a:ea typeface="Open Sans"/>
              <a:cs typeface="Open Sans"/>
              <a:sym typeface="Open Sans"/>
            </a:endParaRPr>
          </a:p>
          <a:p>
            <a:pPr marL="0" lvl="0" indent="0" algn="l" rtl="0">
              <a:lnSpc>
                <a:spcPct val="100000"/>
              </a:lnSpc>
              <a:spcBef>
                <a:spcPts val="0"/>
              </a:spcBef>
              <a:spcAft>
                <a:spcPts val="0"/>
              </a:spcAft>
              <a:buNone/>
            </a:pPr>
            <a:r>
              <a:rPr lang="en" sz="2300">
                <a:solidFill>
                  <a:srgbClr val="363636"/>
                </a:solidFill>
                <a:latin typeface="Open Sans"/>
                <a:ea typeface="Open Sans"/>
                <a:cs typeface="Open Sans"/>
                <a:sym typeface="Open Sans"/>
              </a:rPr>
              <a:t>Is this just a peach problem or have other crops or plants changed production levels over time?</a:t>
            </a:r>
            <a:endParaRPr sz="2300">
              <a:solidFill>
                <a:srgbClr val="363636"/>
              </a:solidFill>
              <a:latin typeface="Open Sans"/>
              <a:ea typeface="Open Sans"/>
              <a:cs typeface="Open Sans"/>
              <a:sym typeface="Open Sans"/>
            </a:endParaRPr>
          </a:p>
          <a:p>
            <a:pPr marL="0" lvl="0" indent="0" algn="l" rtl="0">
              <a:lnSpc>
                <a:spcPct val="100000"/>
              </a:lnSpc>
              <a:spcBef>
                <a:spcPts val="0"/>
              </a:spcBef>
              <a:spcAft>
                <a:spcPts val="0"/>
              </a:spcAft>
              <a:buNone/>
            </a:pPr>
            <a:endParaRPr sz="2300">
              <a:solidFill>
                <a:srgbClr val="363636"/>
              </a:solidFill>
              <a:latin typeface="Open Sans"/>
              <a:ea typeface="Open Sans"/>
              <a:cs typeface="Open Sans"/>
              <a:sym typeface="Open Sans"/>
            </a:endParaRPr>
          </a:p>
          <a:p>
            <a:pPr marL="0" lvl="0" indent="0" algn="l" rtl="0">
              <a:lnSpc>
                <a:spcPct val="100000"/>
              </a:lnSpc>
              <a:spcBef>
                <a:spcPts val="0"/>
              </a:spcBef>
              <a:spcAft>
                <a:spcPts val="0"/>
              </a:spcAft>
              <a:buNone/>
            </a:pPr>
            <a:r>
              <a:rPr lang="en" sz="2300">
                <a:solidFill>
                  <a:srgbClr val="363636"/>
                </a:solidFill>
                <a:latin typeface="Open Sans"/>
                <a:ea typeface="Open Sans"/>
                <a:cs typeface="Open Sans"/>
                <a:sym typeface="Open Sans"/>
              </a:rPr>
              <a:t>Are there other changes in Georgia that are similar to this?</a:t>
            </a:r>
            <a:endParaRPr sz="2000">
              <a:solidFill>
                <a:srgbClr val="363636"/>
              </a:solidFill>
              <a:latin typeface="Open Sans"/>
              <a:ea typeface="Open Sans"/>
              <a:cs typeface="Open Sans"/>
              <a:sym typeface="Open Sans"/>
            </a:endParaRPr>
          </a:p>
        </p:txBody>
      </p:sp>
      <p:sp>
        <p:nvSpPr>
          <p:cNvPr id="617" name="Google Shape;617;p61"/>
          <p:cNvSpPr/>
          <p:nvPr/>
        </p:nvSpPr>
        <p:spPr>
          <a:xfrm rot="10800000" flipH="1">
            <a:off x="0" y="6637299"/>
            <a:ext cx="9144000" cy="231000"/>
          </a:xfrm>
          <a:prstGeom prst="rect">
            <a:avLst/>
          </a:prstGeom>
          <a:solidFill>
            <a:srgbClr val="C776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61"/>
          <p:cNvSpPr/>
          <p:nvPr/>
        </p:nvSpPr>
        <p:spPr>
          <a:xfrm rot="10800000" flipH="1">
            <a:off x="695325" y="0"/>
            <a:ext cx="8448600" cy="693300"/>
          </a:xfrm>
          <a:prstGeom prst="rect">
            <a:avLst/>
          </a:prstGeom>
          <a:solidFill>
            <a:srgbClr val="363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61"/>
          <p:cNvSpPr/>
          <p:nvPr/>
        </p:nvSpPr>
        <p:spPr>
          <a:xfrm>
            <a:off x="0" y="0"/>
            <a:ext cx="697200" cy="697200"/>
          </a:xfrm>
          <a:prstGeom prst="rect">
            <a:avLst/>
          </a:prstGeom>
          <a:solidFill>
            <a:srgbClr val="FBD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61"/>
          <p:cNvSpPr txBox="1">
            <a:spLocks noGrp="1"/>
          </p:cNvSpPr>
          <p:nvPr>
            <p:ph type="title"/>
          </p:nvPr>
        </p:nvSpPr>
        <p:spPr>
          <a:xfrm>
            <a:off x="825169" y="118262"/>
            <a:ext cx="8520600" cy="6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300">
                <a:solidFill>
                  <a:srgbClr val="FFFFFF"/>
                </a:solidFill>
                <a:latin typeface="Roboto Slab Medium"/>
                <a:ea typeface="Roboto Slab Medium"/>
                <a:cs typeface="Roboto Slab Medium"/>
                <a:sym typeface="Roboto Slab Medium"/>
              </a:rPr>
              <a:t>K. Home Learning</a:t>
            </a:r>
            <a:endParaRPr sz="1900">
              <a:solidFill>
                <a:srgbClr val="FFFFFF"/>
              </a:solidFill>
              <a:latin typeface="Roboto Slab Medium"/>
              <a:ea typeface="Roboto Slab Medium"/>
              <a:cs typeface="Roboto Slab Medium"/>
              <a:sym typeface="Roboto Slab Medium"/>
            </a:endParaRPr>
          </a:p>
        </p:txBody>
      </p:sp>
      <p:sp>
        <p:nvSpPr>
          <p:cNvPr id="621" name="Google Shape;621;p61"/>
          <p:cNvSpPr/>
          <p:nvPr/>
        </p:nvSpPr>
        <p:spPr>
          <a:xfrm rot="10800000" flipH="1">
            <a:off x="0" y="693308"/>
            <a:ext cx="9144000" cy="81300"/>
          </a:xfrm>
          <a:prstGeom prst="rect">
            <a:avLst/>
          </a:prstGeom>
          <a:solidFill>
            <a:srgbClr val="E89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2" name="Google Shape;622;p61"/>
          <p:cNvGrpSpPr/>
          <p:nvPr/>
        </p:nvGrpSpPr>
        <p:grpSpPr>
          <a:xfrm>
            <a:off x="7607871" y="-16500"/>
            <a:ext cx="1403301" cy="719000"/>
            <a:chOff x="7607871" y="-16500"/>
            <a:chExt cx="1403301" cy="719000"/>
          </a:xfrm>
        </p:grpSpPr>
        <p:pic>
          <p:nvPicPr>
            <p:cNvPr id="623" name="Google Shape;623;p61"/>
            <p:cNvPicPr preferRelativeResize="0"/>
            <p:nvPr/>
          </p:nvPicPr>
          <p:blipFill>
            <a:blip r:embed="rId3">
              <a:alphaModFix/>
            </a:blip>
            <a:stretch>
              <a:fillRect/>
            </a:stretch>
          </p:blipFill>
          <p:spPr>
            <a:xfrm rot="10800000">
              <a:off x="7607871" y="0"/>
              <a:ext cx="1403301" cy="702500"/>
            </a:xfrm>
            <a:prstGeom prst="rect">
              <a:avLst/>
            </a:prstGeom>
            <a:noFill/>
            <a:ln>
              <a:noFill/>
            </a:ln>
          </p:spPr>
        </p:pic>
        <p:pic>
          <p:nvPicPr>
            <p:cNvPr id="624" name="Google Shape;624;p61"/>
            <p:cNvPicPr preferRelativeResize="0"/>
            <p:nvPr/>
          </p:nvPicPr>
          <p:blipFill rotWithShape="1">
            <a:blip r:embed="rId4">
              <a:alphaModFix/>
            </a:blip>
            <a:srcRect t="8680" b="13746"/>
            <a:stretch/>
          </p:blipFill>
          <p:spPr>
            <a:xfrm>
              <a:off x="7960925" y="-16500"/>
              <a:ext cx="711025" cy="579166"/>
            </a:xfrm>
            <a:prstGeom prst="rect">
              <a:avLst/>
            </a:prstGeom>
            <a:noFill/>
            <a:ln>
              <a:noFill/>
            </a:ln>
          </p:spPr>
        </p:pic>
      </p:grpSp>
      <p:pic>
        <p:nvPicPr>
          <p:cNvPr id="625" name="Google Shape;625;p61"/>
          <p:cNvPicPr preferRelativeResize="0"/>
          <p:nvPr/>
        </p:nvPicPr>
        <p:blipFill>
          <a:blip r:embed="rId5">
            <a:alphaModFix/>
          </a:blip>
          <a:stretch>
            <a:fillRect/>
          </a:stretch>
        </p:blipFill>
        <p:spPr>
          <a:xfrm>
            <a:off x="122050" y="120550"/>
            <a:ext cx="453100" cy="4561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62"/>
          <p:cNvSpPr/>
          <p:nvPr/>
        </p:nvSpPr>
        <p:spPr>
          <a:xfrm>
            <a:off x="4235600" y="774600"/>
            <a:ext cx="4918200" cy="6083400"/>
          </a:xfrm>
          <a:prstGeom prst="rect">
            <a:avLst/>
          </a:prstGeom>
          <a:solidFill>
            <a:srgbClr val="F0F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62"/>
          <p:cNvSpPr txBox="1">
            <a:spLocks noGrp="1"/>
          </p:cNvSpPr>
          <p:nvPr>
            <p:ph type="body" idx="1"/>
          </p:nvPr>
        </p:nvSpPr>
        <p:spPr>
          <a:xfrm>
            <a:off x="413525" y="1313425"/>
            <a:ext cx="3499200" cy="3951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200" b="1">
                <a:solidFill>
                  <a:srgbClr val="363636"/>
                </a:solidFill>
                <a:latin typeface="Open Sans"/>
                <a:ea typeface="Open Sans"/>
                <a:cs typeface="Open Sans"/>
                <a:sym typeface="Open Sans"/>
              </a:rPr>
              <a:t>On your own</a:t>
            </a:r>
            <a:r>
              <a:rPr lang="en" sz="2200">
                <a:solidFill>
                  <a:srgbClr val="363636"/>
                </a:solidFill>
                <a:latin typeface="Open Sans"/>
                <a:ea typeface="Open Sans"/>
                <a:cs typeface="Open Sans"/>
                <a:sym typeface="Open Sans"/>
              </a:rPr>
              <a:t> </a:t>
            </a:r>
            <a:endParaRPr sz="2200">
              <a:solidFill>
                <a:srgbClr val="363636"/>
              </a:solidFill>
              <a:latin typeface="Open Sans"/>
              <a:ea typeface="Open Sans"/>
              <a:cs typeface="Open Sans"/>
              <a:sym typeface="Open Sans"/>
            </a:endParaRPr>
          </a:p>
          <a:p>
            <a:pPr marL="0" lvl="0" indent="0" algn="l" rtl="0">
              <a:lnSpc>
                <a:spcPct val="100000"/>
              </a:lnSpc>
              <a:spcBef>
                <a:spcPts val="0"/>
              </a:spcBef>
              <a:spcAft>
                <a:spcPts val="0"/>
              </a:spcAft>
              <a:buNone/>
            </a:pPr>
            <a:endParaRPr sz="2200">
              <a:solidFill>
                <a:srgbClr val="363636"/>
              </a:solidFill>
              <a:latin typeface="Open Sans"/>
              <a:ea typeface="Open Sans"/>
              <a:cs typeface="Open Sans"/>
              <a:sym typeface="Open Sans"/>
            </a:endParaRPr>
          </a:p>
          <a:p>
            <a:pPr marL="0" lvl="0" indent="0" algn="l" rtl="0">
              <a:lnSpc>
                <a:spcPct val="100000"/>
              </a:lnSpc>
              <a:spcBef>
                <a:spcPts val="0"/>
              </a:spcBef>
              <a:spcAft>
                <a:spcPts val="0"/>
              </a:spcAft>
              <a:buNone/>
            </a:pPr>
            <a:r>
              <a:rPr lang="en" sz="2200">
                <a:solidFill>
                  <a:srgbClr val="363636"/>
                </a:solidFill>
                <a:latin typeface="Open Sans"/>
                <a:ea typeface="Open Sans"/>
                <a:cs typeface="Open Sans"/>
                <a:sym typeface="Open Sans"/>
              </a:rPr>
              <a:t>Jot down questions on sticky notes about</a:t>
            </a:r>
            <a:endParaRPr sz="2200">
              <a:solidFill>
                <a:srgbClr val="363636"/>
              </a:solidFill>
              <a:latin typeface="Open Sans"/>
              <a:ea typeface="Open Sans"/>
              <a:cs typeface="Open Sans"/>
              <a:sym typeface="Open Sans"/>
            </a:endParaRPr>
          </a:p>
          <a:p>
            <a:pPr marL="457200" lvl="0" indent="-368300" algn="l" rtl="0">
              <a:lnSpc>
                <a:spcPct val="100000"/>
              </a:lnSpc>
              <a:spcBef>
                <a:spcPts val="0"/>
              </a:spcBef>
              <a:spcAft>
                <a:spcPts val="0"/>
              </a:spcAft>
              <a:buClr>
                <a:srgbClr val="363636"/>
              </a:buClr>
              <a:buSzPts val="2200"/>
              <a:buFont typeface="Open Sans"/>
              <a:buChar char="●"/>
            </a:pPr>
            <a:r>
              <a:rPr lang="en" sz="2200">
                <a:solidFill>
                  <a:srgbClr val="363636"/>
                </a:solidFill>
                <a:latin typeface="Open Sans"/>
                <a:ea typeface="Open Sans"/>
                <a:cs typeface="Open Sans"/>
                <a:sym typeface="Open Sans"/>
              </a:rPr>
              <a:t>peach production, </a:t>
            </a:r>
            <a:endParaRPr sz="2200">
              <a:solidFill>
                <a:srgbClr val="363636"/>
              </a:solidFill>
              <a:latin typeface="Open Sans"/>
              <a:ea typeface="Open Sans"/>
              <a:cs typeface="Open Sans"/>
              <a:sym typeface="Open Sans"/>
            </a:endParaRPr>
          </a:p>
          <a:p>
            <a:pPr marL="457200" lvl="0" indent="-368300" algn="l" rtl="0">
              <a:lnSpc>
                <a:spcPct val="100000"/>
              </a:lnSpc>
              <a:spcBef>
                <a:spcPts val="0"/>
              </a:spcBef>
              <a:spcAft>
                <a:spcPts val="0"/>
              </a:spcAft>
              <a:buClr>
                <a:srgbClr val="363636"/>
              </a:buClr>
              <a:buSzPts val="2200"/>
              <a:buFont typeface="Open Sans"/>
              <a:buChar char="●"/>
            </a:pPr>
            <a:r>
              <a:rPr lang="en" sz="2200">
                <a:solidFill>
                  <a:srgbClr val="363636"/>
                </a:solidFill>
                <a:latin typeface="Open Sans"/>
                <a:ea typeface="Open Sans"/>
                <a:cs typeface="Open Sans"/>
                <a:sym typeface="Open Sans"/>
              </a:rPr>
              <a:t>what caused the decline, or</a:t>
            </a:r>
            <a:endParaRPr sz="2200">
              <a:solidFill>
                <a:srgbClr val="363636"/>
              </a:solidFill>
              <a:latin typeface="Open Sans"/>
              <a:ea typeface="Open Sans"/>
              <a:cs typeface="Open Sans"/>
              <a:sym typeface="Open Sans"/>
            </a:endParaRPr>
          </a:p>
          <a:p>
            <a:pPr marL="457200" lvl="0" indent="-368300" algn="l" rtl="0">
              <a:lnSpc>
                <a:spcPct val="100000"/>
              </a:lnSpc>
              <a:spcBef>
                <a:spcPts val="0"/>
              </a:spcBef>
              <a:spcAft>
                <a:spcPts val="0"/>
              </a:spcAft>
              <a:buClr>
                <a:srgbClr val="363636"/>
              </a:buClr>
              <a:buSzPts val="2200"/>
              <a:buFont typeface="Open Sans"/>
              <a:buChar char="●"/>
            </a:pPr>
            <a:r>
              <a:rPr lang="en" sz="2200">
                <a:solidFill>
                  <a:srgbClr val="363636"/>
                </a:solidFill>
                <a:latin typeface="Open Sans"/>
                <a:ea typeface="Open Sans"/>
                <a:cs typeface="Open Sans"/>
                <a:sym typeface="Open Sans"/>
              </a:rPr>
              <a:t>any parts of the model?</a:t>
            </a:r>
            <a:endParaRPr sz="2200">
              <a:solidFill>
                <a:srgbClr val="363636"/>
              </a:solidFill>
              <a:latin typeface="Open Sans"/>
              <a:ea typeface="Open Sans"/>
              <a:cs typeface="Open Sans"/>
              <a:sym typeface="Open Sans"/>
            </a:endParaRPr>
          </a:p>
          <a:p>
            <a:pPr marL="0" lvl="0" indent="0" algn="l" rtl="0">
              <a:lnSpc>
                <a:spcPct val="100000"/>
              </a:lnSpc>
              <a:spcBef>
                <a:spcPts val="0"/>
              </a:spcBef>
              <a:spcAft>
                <a:spcPts val="0"/>
              </a:spcAft>
              <a:buNone/>
            </a:pPr>
            <a:endParaRPr sz="2200">
              <a:solidFill>
                <a:srgbClr val="363636"/>
              </a:solidFill>
              <a:latin typeface="Open Sans"/>
              <a:ea typeface="Open Sans"/>
              <a:cs typeface="Open Sans"/>
              <a:sym typeface="Open Sans"/>
            </a:endParaRPr>
          </a:p>
          <a:p>
            <a:pPr marL="0" lvl="0" indent="0" algn="l" rtl="0">
              <a:lnSpc>
                <a:spcPct val="100000"/>
              </a:lnSpc>
              <a:spcBef>
                <a:spcPts val="0"/>
              </a:spcBef>
              <a:spcAft>
                <a:spcPts val="0"/>
              </a:spcAft>
              <a:buNone/>
            </a:pPr>
            <a:r>
              <a:rPr lang="en" sz="2200" b="1">
                <a:solidFill>
                  <a:srgbClr val="363636"/>
                </a:solidFill>
                <a:latin typeface="Open Sans"/>
                <a:ea typeface="Open Sans"/>
                <a:cs typeface="Open Sans"/>
                <a:sym typeface="Open Sans"/>
              </a:rPr>
              <a:t>Share questions as a class.</a:t>
            </a:r>
            <a:endParaRPr sz="2200" b="1">
              <a:solidFill>
                <a:srgbClr val="363636"/>
              </a:solidFill>
              <a:latin typeface="Open Sans"/>
              <a:ea typeface="Open Sans"/>
              <a:cs typeface="Open Sans"/>
              <a:sym typeface="Open Sans"/>
            </a:endParaRPr>
          </a:p>
          <a:p>
            <a:pPr marL="0" lvl="0" indent="0" algn="l" rtl="0">
              <a:lnSpc>
                <a:spcPct val="100000"/>
              </a:lnSpc>
              <a:spcBef>
                <a:spcPts val="0"/>
              </a:spcBef>
              <a:spcAft>
                <a:spcPts val="0"/>
              </a:spcAft>
              <a:buNone/>
            </a:pPr>
            <a:endParaRPr sz="2300">
              <a:solidFill>
                <a:srgbClr val="3C3D40"/>
              </a:solidFill>
              <a:latin typeface="Open Sans"/>
              <a:ea typeface="Open Sans"/>
              <a:cs typeface="Open Sans"/>
              <a:sym typeface="Open Sans"/>
            </a:endParaRPr>
          </a:p>
        </p:txBody>
      </p:sp>
      <p:sp>
        <p:nvSpPr>
          <p:cNvPr id="632" name="Google Shape;632;p62"/>
          <p:cNvSpPr/>
          <p:nvPr/>
        </p:nvSpPr>
        <p:spPr>
          <a:xfrm rot="10800000" flipH="1">
            <a:off x="0" y="6637299"/>
            <a:ext cx="9144000" cy="231000"/>
          </a:xfrm>
          <a:prstGeom prst="rect">
            <a:avLst/>
          </a:prstGeom>
          <a:solidFill>
            <a:srgbClr val="C776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62"/>
          <p:cNvSpPr/>
          <p:nvPr/>
        </p:nvSpPr>
        <p:spPr>
          <a:xfrm rot="10800000" flipH="1">
            <a:off x="695325" y="0"/>
            <a:ext cx="8448600" cy="693300"/>
          </a:xfrm>
          <a:prstGeom prst="rect">
            <a:avLst/>
          </a:prstGeom>
          <a:solidFill>
            <a:srgbClr val="363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62"/>
          <p:cNvSpPr/>
          <p:nvPr/>
        </p:nvSpPr>
        <p:spPr>
          <a:xfrm>
            <a:off x="0" y="0"/>
            <a:ext cx="697200" cy="697200"/>
          </a:xfrm>
          <a:prstGeom prst="rect">
            <a:avLst/>
          </a:prstGeom>
          <a:solidFill>
            <a:srgbClr val="FBD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62"/>
          <p:cNvSpPr txBox="1">
            <a:spLocks noGrp="1"/>
          </p:cNvSpPr>
          <p:nvPr>
            <p:ph type="title"/>
          </p:nvPr>
        </p:nvSpPr>
        <p:spPr>
          <a:xfrm>
            <a:off x="825169" y="118262"/>
            <a:ext cx="8520600" cy="6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300">
                <a:solidFill>
                  <a:srgbClr val="FFFFFF"/>
                </a:solidFill>
                <a:latin typeface="Roboto Slab Medium"/>
                <a:ea typeface="Roboto Slab Medium"/>
                <a:cs typeface="Roboto Slab Medium"/>
                <a:sym typeface="Roboto Slab Medium"/>
              </a:rPr>
              <a:t>L. Ask Questions to Guide our Investigations</a:t>
            </a:r>
            <a:endParaRPr sz="1900">
              <a:solidFill>
                <a:srgbClr val="FFFFFF"/>
              </a:solidFill>
              <a:latin typeface="Roboto Slab Medium"/>
              <a:ea typeface="Roboto Slab Medium"/>
              <a:cs typeface="Roboto Slab Medium"/>
              <a:sym typeface="Roboto Slab Medium"/>
            </a:endParaRPr>
          </a:p>
        </p:txBody>
      </p:sp>
      <p:sp>
        <p:nvSpPr>
          <p:cNvPr id="636" name="Google Shape;636;p62"/>
          <p:cNvSpPr/>
          <p:nvPr/>
        </p:nvSpPr>
        <p:spPr>
          <a:xfrm rot="10800000" flipH="1">
            <a:off x="0" y="693308"/>
            <a:ext cx="9144000" cy="81300"/>
          </a:xfrm>
          <a:prstGeom prst="rect">
            <a:avLst/>
          </a:prstGeom>
          <a:solidFill>
            <a:srgbClr val="E89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7" name="Google Shape;637;p62"/>
          <p:cNvGrpSpPr/>
          <p:nvPr/>
        </p:nvGrpSpPr>
        <p:grpSpPr>
          <a:xfrm>
            <a:off x="7607871" y="-16500"/>
            <a:ext cx="1403301" cy="719000"/>
            <a:chOff x="7607871" y="-16500"/>
            <a:chExt cx="1403301" cy="719000"/>
          </a:xfrm>
        </p:grpSpPr>
        <p:pic>
          <p:nvPicPr>
            <p:cNvPr id="638" name="Google Shape;638;p62"/>
            <p:cNvPicPr preferRelativeResize="0"/>
            <p:nvPr/>
          </p:nvPicPr>
          <p:blipFill>
            <a:blip r:embed="rId3">
              <a:alphaModFix/>
            </a:blip>
            <a:stretch>
              <a:fillRect/>
            </a:stretch>
          </p:blipFill>
          <p:spPr>
            <a:xfrm rot="10800000">
              <a:off x="7607871" y="0"/>
              <a:ext cx="1403301" cy="702500"/>
            </a:xfrm>
            <a:prstGeom prst="rect">
              <a:avLst/>
            </a:prstGeom>
            <a:noFill/>
            <a:ln>
              <a:noFill/>
            </a:ln>
          </p:spPr>
        </p:pic>
        <p:pic>
          <p:nvPicPr>
            <p:cNvPr id="639" name="Google Shape;639;p62"/>
            <p:cNvPicPr preferRelativeResize="0"/>
            <p:nvPr/>
          </p:nvPicPr>
          <p:blipFill rotWithShape="1">
            <a:blip r:embed="rId4">
              <a:alphaModFix/>
            </a:blip>
            <a:srcRect t="8680" b="13746"/>
            <a:stretch/>
          </p:blipFill>
          <p:spPr>
            <a:xfrm>
              <a:off x="7960925" y="-16500"/>
              <a:ext cx="711025" cy="579166"/>
            </a:xfrm>
            <a:prstGeom prst="rect">
              <a:avLst/>
            </a:prstGeom>
            <a:noFill/>
            <a:ln>
              <a:noFill/>
            </a:ln>
          </p:spPr>
        </p:pic>
      </p:grpSp>
      <p:sp>
        <p:nvSpPr>
          <p:cNvPr id="640" name="Google Shape;640;p62"/>
          <p:cNvSpPr/>
          <p:nvPr/>
        </p:nvSpPr>
        <p:spPr>
          <a:xfrm rot="735002">
            <a:off x="6491537" y="3759177"/>
            <a:ext cx="1832422" cy="2024896"/>
          </a:xfrm>
          <a:prstGeom prst="rect">
            <a:avLst/>
          </a:prstGeom>
          <a:solidFill>
            <a:srgbClr val="FFF2C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000000"/>
                </a:solidFill>
                <a:latin typeface="Caveat"/>
                <a:ea typeface="Caveat"/>
                <a:cs typeface="Caveat"/>
                <a:sym typeface="Caveat"/>
              </a:rPr>
              <a:t>Write down your questions in dark marker - large print.</a:t>
            </a:r>
            <a:endParaRPr sz="2400" i="1">
              <a:solidFill>
                <a:srgbClr val="000000"/>
              </a:solidFill>
              <a:latin typeface="Caveat"/>
              <a:ea typeface="Caveat"/>
              <a:cs typeface="Caveat"/>
              <a:sym typeface="Caveat"/>
            </a:endParaRPr>
          </a:p>
        </p:txBody>
      </p:sp>
      <p:sp>
        <p:nvSpPr>
          <p:cNvPr id="641" name="Google Shape;641;p62"/>
          <p:cNvSpPr/>
          <p:nvPr/>
        </p:nvSpPr>
        <p:spPr>
          <a:xfrm rot="-1047721">
            <a:off x="7049920" y="1296785"/>
            <a:ext cx="1832551" cy="2024974"/>
          </a:xfrm>
          <a:prstGeom prst="rect">
            <a:avLst/>
          </a:prstGeom>
          <a:solidFill>
            <a:srgbClr val="E3EDF5"/>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000000"/>
                </a:solidFill>
                <a:latin typeface="Caveat"/>
                <a:ea typeface="Caveat"/>
                <a:cs typeface="Caveat"/>
                <a:sym typeface="Caveat"/>
              </a:rPr>
              <a:t>Write down your questions in dark marker - large print.</a:t>
            </a:r>
            <a:endParaRPr sz="2400" i="1">
              <a:solidFill>
                <a:srgbClr val="000000"/>
              </a:solidFill>
              <a:latin typeface="Caveat"/>
              <a:ea typeface="Caveat"/>
              <a:cs typeface="Caveat"/>
              <a:sym typeface="Caveat"/>
            </a:endParaRPr>
          </a:p>
        </p:txBody>
      </p:sp>
      <p:sp>
        <p:nvSpPr>
          <p:cNvPr id="642" name="Google Shape;642;p62"/>
          <p:cNvSpPr/>
          <p:nvPr/>
        </p:nvSpPr>
        <p:spPr>
          <a:xfrm rot="1103961">
            <a:off x="5165471" y="2103201"/>
            <a:ext cx="1832477" cy="2025060"/>
          </a:xfrm>
          <a:prstGeom prst="rect">
            <a:avLst/>
          </a:prstGeom>
          <a:solidFill>
            <a:srgbClr val="EAD1DC"/>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000000"/>
                </a:solidFill>
                <a:latin typeface="Caveat"/>
                <a:ea typeface="Caveat"/>
                <a:cs typeface="Caveat"/>
                <a:sym typeface="Caveat"/>
              </a:rPr>
              <a:t>Write down your questions in dark marker - large print.</a:t>
            </a:r>
            <a:endParaRPr sz="2400" i="1">
              <a:solidFill>
                <a:srgbClr val="000000"/>
              </a:solidFill>
              <a:latin typeface="Caveat"/>
              <a:ea typeface="Caveat"/>
              <a:cs typeface="Caveat"/>
              <a:sym typeface="Caveat"/>
            </a:endParaRPr>
          </a:p>
        </p:txBody>
      </p:sp>
      <p:pic>
        <p:nvPicPr>
          <p:cNvPr id="643" name="Google Shape;643;p62"/>
          <p:cNvPicPr preferRelativeResize="0"/>
          <p:nvPr/>
        </p:nvPicPr>
        <p:blipFill>
          <a:blip r:embed="rId5">
            <a:alphaModFix/>
          </a:blip>
          <a:stretch>
            <a:fillRect/>
          </a:stretch>
        </p:blipFill>
        <p:spPr>
          <a:xfrm>
            <a:off x="89788" y="85887"/>
            <a:ext cx="517625" cy="51423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63"/>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endParaRPr/>
          </a:p>
        </p:txBody>
      </p:sp>
      <p:pic>
        <p:nvPicPr>
          <p:cNvPr id="649" name="Google Shape;649;p63"/>
          <p:cNvPicPr preferRelativeResize="0"/>
          <p:nvPr/>
        </p:nvPicPr>
        <p:blipFill>
          <a:blip r:embed="rId3">
            <a:alphaModFix/>
          </a:blip>
          <a:stretch>
            <a:fillRect/>
          </a:stretch>
        </p:blipFill>
        <p:spPr>
          <a:xfrm>
            <a:off x="2000250" y="0"/>
            <a:ext cx="5143499" cy="68579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64"/>
          <p:cNvSpPr txBox="1">
            <a:spLocks noGrp="1"/>
          </p:cNvSpPr>
          <p:nvPr>
            <p:ph type="body" idx="1"/>
          </p:nvPr>
        </p:nvSpPr>
        <p:spPr>
          <a:xfrm>
            <a:off x="695325" y="1302300"/>
            <a:ext cx="7439100" cy="3368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200">
                <a:solidFill>
                  <a:srgbClr val="363636"/>
                </a:solidFill>
                <a:latin typeface="Open Sans"/>
                <a:ea typeface="Open Sans"/>
                <a:cs typeface="Open Sans"/>
                <a:sym typeface="Open Sans"/>
              </a:rPr>
              <a:t>How should we go about investigating these questions? </a:t>
            </a:r>
            <a:endParaRPr sz="2200">
              <a:solidFill>
                <a:srgbClr val="363636"/>
              </a:solidFill>
              <a:latin typeface="Open Sans"/>
              <a:ea typeface="Open Sans"/>
              <a:cs typeface="Open Sans"/>
              <a:sym typeface="Open Sans"/>
            </a:endParaRPr>
          </a:p>
          <a:p>
            <a:pPr marL="0" lvl="0" indent="0" algn="l" rtl="0">
              <a:lnSpc>
                <a:spcPct val="100000"/>
              </a:lnSpc>
              <a:spcBef>
                <a:spcPts val="0"/>
              </a:spcBef>
              <a:spcAft>
                <a:spcPts val="0"/>
              </a:spcAft>
              <a:buNone/>
            </a:pPr>
            <a:endParaRPr sz="2200">
              <a:solidFill>
                <a:srgbClr val="363636"/>
              </a:solidFill>
              <a:latin typeface="Open Sans"/>
              <a:ea typeface="Open Sans"/>
              <a:cs typeface="Open Sans"/>
              <a:sym typeface="Open Sans"/>
            </a:endParaRPr>
          </a:p>
          <a:p>
            <a:pPr marL="0" lvl="0" indent="0" algn="l" rtl="0">
              <a:lnSpc>
                <a:spcPct val="100000"/>
              </a:lnSpc>
              <a:spcBef>
                <a:spcPts val="0"/>
              </a:spcBef>
              <a:spcAft>
                <a:spcPts val="0"/>
              </a:spcAft>
              <a:buNone/>
            </a:pPr>
            <a:r>
              <a:rPr lang="en" sz="2200">
                <a:solidFill>
                  <a:srgbClr val="363636"/>
                </a:solidFill>
                <a:latin typeface="Open Sans"/>
                <a:ea typeface="Open Sans"/>
                <a:cs typeface="Open Sans"/>
                <a:sym typeface="Open Sans"/>
              </a:rPr>
              <a:t>What data, information, or labs might be helpful for us as we investigate?</a:t>
            </a:r>
            <a:endParaRPr sz="1900">
              <a:solidFill>
                <a:srgbClr val="363636"/>
              </a:solidFill>
              <a:latin typeface="Open Sans"/>
              <a:ea typeface="Open Sans"/>
              <a:cs typeface="Open Sans"/>
              <a:sym typeface="Open Sans"/>
            </a:endParaRPr>
          </a:p>
        </p:txBody>
      </p:sp>
      <p:sp>
        <p:nvSpPr>
          <p:cNvPr id="655" name="Google Shape;655;p64"/>
          <p:cNvSpPr/>
          <p:nvPr/>
        </p:nvSpPr>
        <p:spPr>
          <a:xfrm rot="10800000" flipH="1">
            <a:off x="0" y="6637299"/>
            <a:ext cx="9144000" cy="231000"/>
          </a:xfrm>
          <a:prstGeom prst="rect">
            <a:avLst/>
          </a:prstGeom>
          <a:solidFill>
            <a:srgbClr val="C776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64"/>
          <p:cNvSpPr/>
          <p:nvPr/>
        </p:nvSpPr>
        <p:spPr>
          <a:xfrm rot="10800000" flipH="1">
            <a:off x="695325" y="0"/>
            <a:ext cx="8448600" cy="693300"/>
          </a:xfrm>
          <a:prstGeom prst="rect">
            <a:avLst/>
          </a:prstGeom>
          <a:solidFill>
            <a:srgbClr val="363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64"/>
          <p:cNvSpPr/>
          <p:nvPr/>
        </p:nvSpPr>
        <p:spPr>
          <a:xfrm>
            <a:off x="0" y="0"/>
            <a:ext cx="697200" cy="697200"/>
          </a:xfrm>
          <a:prstGeom prst="rect">
            <a:avLst/>
          </a:prstGeom>
          <a:solidFill>
            <a:srgbClr val="FBD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64"/>
          <p:cNvSpPr txBox="1">
            <a:spLocks noGrp="1"/>
          </p:cNvSpPr>
          <p:nvPr>
            <p:ph type="title"/>
          </p:nvPr>
        </p:nvSpPr>
        <p:spPr>
          <a:xfrm>
            <a:off x="825169" y="118262"/>
            <a:ext cx="8520600" cy="6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300">
                <a:solidFill>
                  <a:srgbClr val="FFFFFF"/>
                </a:solidFill>
                <a:latin typeface="Roboto Slab Medium"/>
                <a:ea typeface="Roboto Slab Medium"/>
                <a:cs typeface="Roboto Slab Medium"/>
                <a:sym typeface="Roboto Slab Medium"/>
              </a:rPr>
              <a:t>M. Ideas for Investigation</a:t>
            </a:r>
            <a:endParaRPr sz="1900">
              <a:solidFill>
                <a:srgbClr val="FFFFFF"/>
              </a:solidFill>
              <a:latin typeface="Roboto Slab Medium"/>
              <a:ea typeface="Roboto Slab Medium"/>
              <a:cs typeface="Roboto Slab Medium"/>
              <a:sym typeface="Roboto Slab Medium"/>
            </a:endParaRPr>
          </a:p>
        </p:txBody>
      </p:sp>
      <p:grpSp>
        <p:nvGrpSpPr>
          <p:cNvPr id="659" name="Google Shape;659;p64"/>
          <p:cNvGrpSpPr/>
          <p:nvPr/>
        </p:nvGrpSpPr>
        <p:grpSpPr>
          <a:xfrm>
            <a:off x="122061" y="140838"/>
            <a:ext cx="453083" cy="415537"/>
            <a:chOff x="953575" y="238125"/>
            <a:chExt cx="5720750" cy="5246675"/>
          </a:xfrm>
        </p:grpSpPr>
        <p:sp>
          <p:nvSpPr>
            <p:cNvPr id="660" name="Google Shape;660;p64"/>
            <p:cNvSpPr/>
            <p:nvPr/>
          </p:nvSpPr>
          <p:spPr>
            <a:xfrm>
              <a:off x="2225725" y="2181900"/>
              <a:ext cx="3168525" cy="3302900"/>
            </a:xfrm>
            <a:custGeom>
              <a:avLst/>
              <a:gdLst/>
              <a:ahLst/>
              <a:cxnLst/>
              <a:rect l="l" t="t" r="r" b="b"/>
              <a:pathLst>
                <a:path w="126741" h="132116" extrusionOk="0">
                  <a:moveTo>
                    <a:pt x="63212" y="1"/>
                  </a:moveTo>
                  <a:lnTo>
                    <a:pt x="56259" y="633"/>
                  </a:lnTo>
                  <a:lnTo>
                    <a:pt x="43933" y="5690"/>
                  </a:lnTo>
                  <a:lnTo>
                    <a:pt x="34767" y="15172"/>
                  </a:lnTo>
                  <a:lnTo>
                    <a:pt x="29710" y="27498"/>
                  </a:lnTo>
                  <a:lnTo>
                    <a:pt x="29394" y="34451"/>
                  </a:lnTo>
                  <a:lnTo>
                    <a:pt x="29710" y="41405"/>
                  </a:lnTo>
                  <a:lnTo>
                    <a:pt x="34767" y="53731"/>
                  </a:lnTo>
                  <a:lnTo>
                    <a:pt x="43933" y="62897"/>
                  </a:lnTo>
                  <a:lnTo>
                    <a:pt x="56259" y="68270"/>
                  </a:lnTo>
                  <a:lnTo>
                    <a:pt x="63212" y="68586"/>
                  </a:lnTo>
                  <a:lnTo>
                    <a:pt x="70166" y="68270"/>
                  </a:lnTo>
                  <a:lnTo>
                    <a:pt x="82492" y="62897"/>
                  </a:lnTo>
                  <a:lnTo>
                    <a:pt x="91658" y="53731"/>
                  </a:lnTo>
                  <a:lnTo>
                    <a:pt x="96715" y="41405"/>
                  </a:lnTo>
                  <a:lnTo>
                    <a:pt x="97347" y="34451"/>
                  </a:lnTo>
                  <a:lnTo>
                    <a:pt x="96715" y="27498"/>
                  </a:lnTo>
                  <a:lnTo>
                    <a:pt x="91658" y="15172"/>
                  </a:lnTo>
                  <a:lnTo>
                    <a:pt x="82492" y="5690"/>
                  </a:lnTo>
                  <a:lnTo>
                    <a:pt x="70166" y="633"/>
                  </a:lnTo>
                  <a:lnTo>
                    <a:pt x="63212" y="1"/>
                  </a:lnTo>
                  <a:close/>
                  <a:moveTo>
                    <a:pt x="42036" y="79332"/>
                  </a:moveTo>
                  <a:lnTo>
                    <a:pt x="32870" y="81229"/>
                  </a:lnTo>
                  <a:lnTo>
                    <a:pt x="24337" y="84706"/>
                  </a:lnTo>
                  <a:lnTo>
                    <a:pt x="17067" y="89447"/>
                  </a:lnTo>
                  <a:lnTo>
                    <a:pt x="10746" y="95136"/>
                  </a:lnTo>
                  <a:lnTo>
                    <a:pt x="5689" y="102405"/>
                  </a:lnTo>
                  <a:lnTo>
                    <a:pt x="1896" y="110307"/>
                  </a:lnTo>
                  <a:lnTo>
                    <a:pt x="0" y="118840"/>
                  </a:lnTo>
                  <a:lnTo>
                    <a:pt x="0" y="123265"/>
                  </a:lnTo>
                  <a:lnTo>
                    <a:pt x="632" y="126742"/>
                  </a:lnTo>
                  <a:lnTo>
                    <a:pt x="5689" y="131483"/>
                  </a:lnTo>
                  <a:lnTo>
                    <a:pt x="9482" y="132115"/>
                  </a:lnTo>
                  <a:lnTo>
                    <a:pt x="117259" y="132115"/>
                  </a:lnTo>
                  <a:lnTo>
                    <a:pt x="121052" y="131483"/>
                  </a:lnTo>
                  <a:lnTo>
                    <a:pt x="126109" y="126742"/>
                  </a:lnTo>
                  <a:lnTo>
                    <a:pt x="126741" y="123265"/>
                  </a:lnTo>
                  <a:lnTo>
                    <a:pt x="126425" y="118840"/>
                  </a:lnTo>
                  <a:lnTo>
                    <a:pt x="124529" y="110307"/>
                  </a:lnTo>
                  <a:lnTo>
                    <a:pt x="121052" y="102405"/>
                  </a:lnTo>
                  <a:lnTo>
                    <a:pt x="115995" y="95136"/>
                  </a:lnTo>
                  <a:lnTo>
                    <a:pt x="109674" y="89447"/>
                  </a:lnTo>
                  <a:lnTo>
                    <a:pt x="102088" y="84706"/>
                  </a:lnTo>
                  <a:lnTo>
                    <a:pt x="93871" y="81229"/>
                  </a:lnTo>
                  <a:lnTo>
                    <a:pt x="84705" y="79332"/>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64"/>
            <p:cNvSpPr/>
            <p:nvPr/>
          </p:nvSpPr>
          <p:spPr>
            <a:xfrm>
              <a:off x="953575" y="2387350"/>
              <a:ext cx="1959600" cy="2441600"/>
            </a:xfrm>
            <a:custGeom>
              <a:avLst/>
              <a:gdLst/>
              <a:ahLst/>
              <a:cxnLst/>
              <a:rect l="l" t="t" r="r" b="b"/>
              <a:pathLst>
                <a:path w="78384" h="97664" extrusionOk="0">
                  <a:moveTo>
                    <a:pt x="46777" y="0"/>
                  </a:moveTo>
                  <a:lnTo>
                    <a:pt x="41720" y="316"/>
                  </a:lnTo>
                  <a:lnTo>
                    <a:pt x="32554" y="4109"/>
                  </a:lnTo>
                  <a:lnTo>
                    <a:pt x="25917" y="11062"/>
                  </a:lnTo>
                  <a:lnTo>
                    <a:pt x="22124" y="20228"/>
                  </a:lnTo>
                  <a:lnTo>
                    <a:pt x="21808" y="25285"/>
                  </a:lnTo>
                  <a:lnTo>
                    <a:pt x="21808" y="30658"/>
                  </a:lnTo>
                  <a:lnTo>
                    <a:pt x="25601" y="39508"/>
                  </a:lnTo>
                  <a:lnTo>
                    <a:pt x="32554" y="46462"/>
                  </a:lnTo>
                  <a:lnTo>
                    <a:pt x="41720" y="50254"/>
                  </a:lnTo>
                  <a:lnTo>
                    <a:pt x="46777" y="50886"/>
                  </a:lnTo>
                  <a:lnTo>
                    <a:pt x="52150" y="50254"/>
                  </a:lnTo>
                  <a:lnTo>
                    <a:pt x="61000" y="46462"/>
                  </a:lnTo>
                  <a:lnTo>
                    <a:pt x="67953" y="39508"/>
                  </a:lnTo>
                  <a:lnTo>
                    <a:pt x="71746" y="30658"/>
                  </a:lnTo>
                  <a:lnTo>
                    <a:pt x="72062" y="25285"/>
                  </a:lnTo>
                  <a:lnTo>
                    <a:pt x="71746" y="20228"/>
                  </a:lnTo>
                  <a:lnTo>
                    <a:pt x="67953" y="11062"/>
                  </a:lnTo>
                  <a:lnTo>
                    <a:pt x="61000" y="4109"/>
                  </a:lnTo>
                  <a:lnTo>
                    <a:pt x="52150" y="316"/>
                  </a:lnTo>
                  <a:lnTo>
                    <a:pt x="46777" y="0"/>
                  </a:lnTo>
                  <a:close/>
                  <a:moveTo>
                    <a:pt x="34767" y="58472"/>
                  </a:moveTo>
                  <a:lnTo>
                    <a:pt x="27497" y="59104"/>
                  </a:lnTo>
                  <a:lnTo>
                    <a:pt x="15171" y="63845"/>
                  </a:lnTo>
                  <a:lnTo>
                    <a:pt x="5689" y="72695"/>
                  </a:lnTo>
                  <a:lnTo>
                    <a:pt x="632" y="84389"/>
                  </a:lnTo>
                  <a:lnTo>
                    <a:pt x="0" y="91026"/>
                  </a:lnTo>
                  <a:lnTo>
                    <a:pt x="316" y="93871"/>
                  </a:lnTo>
                  <a:lnTo>
                    <a:pt x="4109" y="97348"/>
                  </a:lnTo>
                  <a:lnTo>
                    <a:pt x="6953" y="97664"/>
                  </a:lnTo>
                  <a:lnTo>
                    <a:pt x="42984" y="97664"/>
                  </a:lnTo>
                  <a:lnTo>
                    <a:pt x="45197" y="91975"/>
                  </a:lnTo>
                  <a:lnTo>
                    <a:pt x="51834" y="81229"/>
                  </a:lnTo>
                  <a:lnTo>
                    <a:pt x="61316" y="72695"/>
                  </a:lnTo>
                  <a:lnTo>
                    <a:pt x="72378" y="66057"/>
                  </a:lnTo>
                  <a:lnTo>
                    <a:pt x="78383" y="64161"/>
                  </a:lnTo>
                  <a:lnTo>
                    <a:pt x="78383" y="62897"/>
                  </a:lnTo>
                  <a:lnTo>
                    <a:pt x="74907" y="60684"/>
                  </a:lnTo>
                  <a:lnTo>
                    <a:pt x="65425" y="58788"/>
                  </a:lnTo>
                  <a:lnTo>
                    <a:pt x="59104" y="58472"/>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64"/>
            <p:cNvSpPr/>
            <p:nvPr/>
          </p:nvSpPr>
          <p:spPr>
            <a:xfrm>
              <a:off x="4706800" y="2387350"/>
              <a:ext cx="1967525" cy="2441600"/>
            </a:xfrm>
            <a:custGeom>
              <a:avLst/>
              <a:gdLst/>
              <a:ahLst/>
              <a:cxnLst/>
              <a:rect l="l" t="t" r="r" b="b"/>
              <a:pathLst>
                <a:path w="78701" h="97664" extrusionOk="0">
                  <a:moveTo>
                    <a:pt x="31607" y="0"/>
                  </a:moveTo>
                  <a:lnTo>
                    <a:pt x="26550" y="316"/>
                  </a:lnTo>
                  <a:lnTo>
                    <a:pt x="17700" y="4109"/>
                  </a:lnTo>
                  <a:lnTo>
                    <a:pt x="10747" y="11062"/>
                  </a:lnTo>
                  <a:lnTo>
                    <a:pt x="6954" y="20228"/>
                  </a:lnTo>
                  <a:lnTo>
                    <a:pt x="6638" y="25285"/>
                  </a:lnTo>
                  <a:lnTo>
                    <a:pt x="6954" y="30658"/>
                  </a:lnTo>
                  <a:lnTo>
                    <a:pt x="10747" y="39508"/>
                  </a:lnTo>
                  <a:lnTo>
                    <a:pt x="17384" y="46462"/>
                  </a:lnTo>
                  <a:lnTo>
                    <a:pt x="26550" y="50254"/>
                  </a:lnTo>
                  <a:lnTo>
                    <a:pt x="31607" y="50886"/>
                  </a:lnTo>
                  <a:lnTo>
                    <a:pt x="36980" y="50254"/>
                  </a:lnTo>
                  <a:lnTo>
                    <a:pt x="45830" y="46462"/>
                  </a:lnTo>
                  <a:lnTo>
                    <a:pt x="52783" y="39508"/>
                  </a:lnTo>
                  <a:lnTo>
                    <a:pt x="56576" y="30658"/>
                  </a:lnTo>
                  <a:lnTo>
                    <a:pt x="56892" y="25285"/>
                  </a:lnTo>
                  <a:lnTo>
                    <a:pt x="56576" y="20228"/>
                  </a:lnTo>
                  <a:lnTo>
                    <a:pt x="52783" y="11062"/>
                  </a:lnTo>
                  <a:lnTo>
                    <a:pt x="45830" y="4109"/>
                  </a:lnTo>
                  <a:lnTo>
                    <a:pt x="36664" y="316"/>
                  </a:lnTo>
                  <a:lnTo>
                    <a:pt x="31607" y="0"/>
                  </a:lnTo>
                  <a:close/>
                  <a:moveTo>
                    <a:pt x="19596" y="58472"/>
                  </a:moveTo>
                  <a:lnTo>
                    <a:pt x="13275" y="58788"/>
                  </a:lnTo>
                  <a:lnTo>
                    <a:pt x="3793" y="60684"/>
                  </a:lnTo>
                  <a:lnTo>
                    <a:pt x="1" y="62897"/>
                  </a:lnTo>
                  <a:lnTo>
                    <a:pt x="1" y="64161"/>
                  </a:lnTo>
                  <a:lnTo>
                    <a:pt x="6322" y="66057"/>
                  </a:lnTo>
                  <a:lnTo>
                    <a:pt x="17384" y="72379"/>
                  </a:lnTo>
                  <a:lnTo>
                    <a:pt x="26550" y="81229"/>
                  </a:lnTo>
                  <a:lnTo>
                    <a:pt x="33503" y="91659"/>
                  </a:lnTo>
                  <a:lnTo>
                    <a:pt x="35716" y="97664"/>
                  </a:lnTo>
                  <a:lnTo>
                    <a:pt x="71747" y="97664"/>
                  </a:lnTo>
                  <a:lnTo>
                    <a:pt x="74275" y="97348"/>
                  </a:lnTo>
                  <a:lnTo>
                    <a:pt x="78068" y="93871"/>
                  </a:lnTo>
                  <a:lnTo>
                    <a:pt x="78700" y="91026"/>
                  </a:lnTo>
                  <a:lnTo>
                    <a:pt x="78068" y="84389"/>
                  </a:lnTo>
                  <a:lnTo>
                    <a:pt x="72695" y="72695"/>
                  </a:lnTo>
                  <a:lnTo>
                    <a:pt x="63529" y="63845"/>
                  </a:lnTo>
                  <a:lnTo>
                    <a:pt x="50887" y="59104"/>
                  </a:lnTo>
                  <a:lnTo>
                    <a:pt x="43933" y="58472"/>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64"/>
            <p:cNvSpPr/>
            <p:nvPr/>
          </p:nvSpPr>
          <p:spPr>
            <a:xfrm>
              <a:off x="1324925" y="238125"/>
              <a:ext cx="5120250" cy="1604025"/>
            </a:xfrm>
            <a:custGeom>
              <a:avLst/>
              <a:gdLst/>
              <a:ahLst/>
              <a:cxnLst/>
              <a:rect l="l" t="t" r="r" b="b"/>
              <a:pathLst>
                <a:path w="204810" h="64161" extrusionOk="0">
                  <a:moveTo>
                    <a:pt x="11695" y="0"/>
                  </a:moveTo>
                  <a:lnTo>
                    <a:pt x="9483" y="316"/>
                  </a:lnTo>
                  <a:lnTo>
                    <a:pt x="5058" y="1896"/>
                  </a:lnTo>
                  <a:lnTo>
                    <a:pt x="1897" y="5057"/>
                  </a:lnTo>
                  <a:lnTo>
                    <a:pt x="317" y="9482"/>
                  </a:lnTo>
                  <a:lnTo>
                    <a:pt x="1" y="12010"/>
                  </a:lnTo>
                  <a:lnTo>
                    <a:pt x="1" y="52150"/>
                  </a:lnTo>
                  <a:lnTo>
                    <a:pt x="317" y="54679"/>
                  </a:lnTo>
                  <a:lnTo>
                    <a:pt x="1897" y="59104"/>
                  </a:lnTo>
                  <a:lnTo>
                    <a:pt x="5058" y="62264"/>
                  </a:lnTo>
                  <a:lnTo>
                    <a:pt x="9483" y="63845"/>
                  </a:lnTo>
                  <a:lnTo>
                    <a:pt x="11695" y="64161"/>
                  </a:lnTo>
                  <a:lnTo>
                    <a:pt x="192799" y="64161"/>
                  </a:lnTo>
                  <a:lnTo>
                    <a:pt x="195327" y="63845"/>
                  </a:lnTo>
                  <a:lnTo>
                    <a:pt x="199436" y="62264"/>
                  </a:lnTo>
                  <a:lnTo>
                    <a:pt x="202913" y="59104"/>
                  </a:lnTo>
                  <a:lnTo>
                    <a:pt x="204493" y="54679"/>
                  </a:lnTo>
                  <a:lnTo>
                    <a:pt x="204809" y="52150"/>
                  </a:lnTo>
                  <a:lnTo>
                    <a:pt x="204809" y="12010"/>
                  </a:lnTo>
                  <a:lnTo>
                    <a:pt x="204493" y="9482"/>
                  </a:lnTo>
                  <a:lnTo>
                    <a:pt x="202913" y="5057"/>
                  </a:lnTo>
                  <a:lnTo>
                    <a:pt x="199436" y="1896"/>
                  </a:lnTo>
                  <a:lnTo>
                    <a:pt x="195327" y="316"/>
                  </a:lnTo>
                  <a:lnTo>
                    <a:pt x="192799"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4" name="Google Shape;664;p64"/>
          <p:cNvSpPr/>
          <p:nvPr/>
        </p:nvSpPr>
        <p:spPr>
          <a:xfrm rot="10800000" flipH="1">
            <a:off x="0" y="693308"/>
            <a:ext cx="9144000" cy="81300"/>
          </a:xfrm>
          <a:prstGeom prst="rect">
            <a:avLst/>
          </a:prstGeom>
          <a:solidFill>
            <a:srgbClr val="E89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5" name="Google Shape;665;p64"/>
          <p:cNvGrpSpPr/>
          <p:nvPr/>
        </p:nvGrpSpPr>
        <p:grpSpPr>
          <a:xfrm>
            <a:off x="7607871" y="-16500"/>
            <a:ext cx="1403301" cy="719000"/>
            <a:chOff x="7607871" y="-16500"/>
            <a:chExt cx="1403301" cy="719000"/>
          </a:xfrm>
        </p:grpSpPr>
        <p:pic>
          <p:nvPicPr>
            <p:cNvPr id="666" name="Google Shape;666;p64"/>
            <p:cNvPicPr preferRelativeResize="0"/>
            <p:nvPr/>
          </p:nvPicPr>
          <p:blipFill>
            <a:blip r:embed="rId3">
              <a:alphaModFix/>
            </a:blip>
            <a:stretch>
              <a:fillRect/>
            </a:stretch>
          </p:blipFill>
          <p:spPr>
            <a:xfrm rot="10800000">
              <a:off x="7607871" y="0"/>
              <a:ext cx="1403301" cy="702500"/>
            </a:xfrm>
            <a:prstGeom prst="rect">
              <a:avLst/>
            </a:prstGeom>
            <a:noFill/>
            <a:ln>
              <a:noFill/>
            </a:ln>
          </p:spPr>
        </p:pic>
        <p:pic>
          <p:nvPicPr>
            <p:cNvPr id="667" name="Google Shape;667;p64"/>
            <p:cNvPicPr preferRelativeResize="0"/>
            <p:nvPr/>
          </p:nvPicPr>
          <p:blipFill rotWithShape="1">
            <a:blip r:embed="rId4">
              <a:alphaModFix/>
            </a:blip>
            <a:srcRect t="8680" b="13746"/>
            <a:stretch/>
          </p:blipFill>
          <p:spPr>
            <a:xfrm>
              <a:off x="7960925" y="-16500"/>
              <a:ext cx="711025" cy="579166"/>
            </a:xfrm>
            <a:prstGeom prst="rect">
              <a:avLst/>
            </a:prstGeom>
            <a:noFill/>
            <a:ln>
              <a:noFill/>
            </a:ln>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65"/>
          <p:cNvSpPr txBox="1">
            <a:spLocks noGrp="1"/>
          </p:cNvSpPr>
          <p:nvPr>
            <p:ph type="body" idx="1"/>
          </p:nvPr>
        </p:nvSpPr>
        <p:spPr>
          <a:xfrm>
            <a:off x="847725" y="1903475"/>
            <a:ext cx="7439100" cy="3368700"/>
          </a:xfrm>
          <a:prstGeom prst="rect">
            <a:avLst/>
          </a:prstGeom>
        </p:spPr>
        <p:txBody>
          <a:bodyPr spcFirstLastPara="1" wrap="square" lIns="91425" tIns="91425" rIns="91425" bIns="91425" anchor="t" anchorCtr="0">
            <a:noAutofit/>
          </a:bodyPr>
          <a:lstStyle/>
          <a:p>
            <a:pPr marL="457200" lvl="0" indent="-368300" algn="l" rtl="0">
              <a:lnSpc>
                <a:spcPct val="100000"/>
              </a:lnSpc>
              <a:spcBef>
                <a:spcPts val="0"/>
              </a:spcBef>
              <a:spcAft>
                <a:spcPts val="0"/>
              </a:spcAft>
              <a:buClr>
                <a:srgbClr val="363636"/>
              </a:buClr>
              <a:buSzPts val="2200"/>
              <a:buFont typeface="Open Sans"/>
              <a:buAutoNum type="arabicPeriod"/>
            </a:pPr>
            <a:r>
              <a:rPr lang="en" sz="2200">
                <a:solidFill>
                  <a:srgbClr val="363636"/>
                </a:solidFill>
                <a:latin typeface="Open Sans"/>
                <a:ea typeface="Open Sans"/>
                <a:cs typeface="Open Sans"/>
                <a:sym typeface="Open Sans"/>
              </a:rPr>
              <a:t>Look at the Driving Question Board.</a:t>
            </a:r>
            <a:endParaRPr sz="2200">
              <a:solidFill>
                <a:srgbClr val="363636"/>
              </a:solidFill>
              <a:latin typeface="Open Sans"/>
              <a:ea typeface="Open Sans"/>
              <a:cs typeface="Open Sans"/>
              <a:sym typeface="Open Sans"/>
            </a:endParaRPr>
          </a:p>
          <a:p>
            <a:pPr marL="457200" lvl="0" indent="-368300" algn="l" rtl="0">
              <a:lnSpc>
                <a:spcPct val="100000"/>
              </a:lnSpc>
              <a:spcBef>
                <a:spcPts val="1000"/>
              </a:spcBef>
              <a:spcAft>
                <a:spcPts val="0"/>
              </a:spcAft>
              <a:buClr>
                <a:srgbClr val="363636"/>
              </a:buClr>
              <a:buSzPts val="2200"/>
              <a:buFont typeface="Open Sans"/>
              <a:buAutoNum type="arabicPeriod"/>
            </a:pPr>
            <a:r>
              <a:rPr lang="en" sz="2200">
                <a:solidFill>
                  <a:srgbClr val="363636"/>
                </a:solidFill>
                <a:latin typeface="Open Sans"/>
                <a:ea typeface="Open Sans"/>
                <a:cs typeface="Open Sans"/>
                <a:sym typeface="Open Sans"/>
              </a:rPr>
              <a:t>What question(s) should we answer first? Why should we answer that question?</a:t>
            </a:r>
            <a:endParaRPr sz="2200">
              <a:solidFill>
                <a:srgbClr val="363636"/>
              </a:solidFill>
              <a:latin typeface="Open Sans"/>
              <a:ea typeface="Open Sans"/>
              <a:cs typeface="Open Sans"/>
              <a:sym typeface="Open Sans"/>
            </a:endParaRPr>
          </a:p>
          <a:p>
            <a:pPr marL="457200" lvl="0" indent="-368300" algn="l" rtl="0">
              <a:lnSpc>
                <a:spcPct val="100000"/>
              </a:lnSpc>
              <a:spcBef>
                <a:spcPts val="1000"/>
              </a:spcBef>
              <a:spcAft>
                <a:spcPts val="1000"/>
              </a:spcAft>
              <a:buClr>
                <a:srgbClr val="363636"/>
              </a:buClr>
              <a:buSzPts val="2200"/>
              <a:buFont typeface="Open Sans"/>
              <a:buAutoNum type="arabicPeriod"/>
            </a:pPr>
            <a:r>
              <a:rPr lang="en" sz="2200">
                <a:solidFill>
                  <a:srgbClr val="363636"/>
                </a:solidFill>
                <a:latin typeface="Open Sans"/>
                <a:ea typeface="Open Sans"/>
                <a:cs typeface="Open Sans"/>
                <a:sym typeface="Open Sans"/>
              </a:rPr>
              <a:t>Look to our ideas for investigations. Are there any investigations that may help answer the question?</a:t>
            </a:r>
            <a:endParaRPr sz="2000">
              <a:solidFill>
                <a:srgbClr val="363636"/>
              </a:solidFill>
              <a:latin typeface="Open Sans"/>
              <a:ea typeface="Open Sans"/>
              <a:cs typeface="Open Sans"/>
              <a:sym typeface="Open Sans"/>
            </a:endParaRPr>
          </a:p>
        </p:txBody>
      </p:sp>
      <p:sp>
        <p:nvSpPr>
          <p:cNvPr id="673" name="Google Shape;673;p65"/>
          <p:cNvSpPr/>
          <p:nvPr/>
        </p:nvSpPr>
        <p:spPr>
          <a:xfrm rot="10800000" flipH="1">
            <a:off x="0" y="6637299"/>
            <a:ext cx="9144000" cy="231000"/>
          </a:xfrm>
          <a:prstGeom prst="rect">
            <a:avLst/>
          </a:prstGeom>
          <a:solidFill>
            <a:srgbClr val="C776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65"/>
          <p:cNvSpPr/>
          <p:nvPr/>
        </p:nvSpPr>
        <p:spPr>
          <a:xfrm rot="10800000" flipH="1">
            <a:off x="695325" y="0"/>
            <a:ext cx="8448600" cy="693300"/>
          </a:xfrm>
          <a:prstGeom prst="rect">
            <a:avLst/>
          </a:prstGeom>
          <a:solidFill>
            <a:srgbClr val="363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65"/>
          <p:cNvSpPr/>
          <p:nvPr/>
        </p:nvSpPr>
        <p:spPr>
          <a:xfrm>
            <a:off x="0" y="0"/>
            <a:ext cx="697200" cy="697200"/>
          </a:xfrm>
          <a:prstGeom prst="rect">
            <a:avLst/>
          </a:prstGeom>
          <a:solidFill>
            <a:srgbClr val="FBD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65"/>
          <p:cNvSpPr txBox="1">
            <a:spLocks noGrp="1"/>
          </p:cNvSpPr>
          <p:nvPr>
            <p:ph type="title"/>
          </p:nvPr>
        </p:nvSpPr>
        <p:spPr>
          <a:xfrm>
            <a:off x="825169" y="118262"/>
            <a:ext cx="8520600" cy="6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300">
                <a:solidFill>
                  <a:srgbClr val="FFFFFF"/>
                </a:solidFill>
                <a:latin typeface="Roboto Slab Medium"/>
                <a:ea typeface="Roboto Slab Medium"/>
                <a:cs typeface="Roboto Slab Medium"/>
                <a:sym typeface="Roboto Slab Medium"/>
              </a:rPr>
              <a:t>N. What should we do next?</a:t>
            </a:r>
            <a:endParaRPr sz="1900">
              <a:solidFill>
                <a:srgbClr val="FFFFFF"/>
              </a:solidFill>
              <a:latin typeface="Roboto Slab Medium"/>
              <a:ea typeface="Roboto Slab Medium"/>
              <a:cs typeface="Roboto Slab Medium"/>
              <a:sym typeface="Roboto Slab Medium"/>
            </a:endParaRPr>
          </a:p>
        </p:txBody>
      </p:sp>
      <p:sp>
        <p:nvSpPr>
          <p:cNvPr id="677" name="Google Shape;677;p65"/>
          <p:cNvSpPr/>
          <p:nvPr/>
        </p:nvSpPr>
        <p:spPr>
          <a:xfrm rot="10800000" flipH="1">
            <a:off x="0" y="693308"/>
            <a:ext cx="9144000" cy="81300"/>
          </a:xfrm>
          <a:prstGeom prst="rect">
            <a:avLst/>
          </a:prstGeom>
          <a:solidFill>
            <a:srgbClr val="E89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65"/>
          <p:cNvSpPr txBox="1">
            <a:spLocks noGrp="1"/>
          </p:cNvSpPr>
          <p:nvPr>
            <p:ph type="body" idx="1"/>
          </p:nvPr>
        </p:nvSpPr>
        <p:spPr>
          <a:xfrm>
            <a:off x="239425" y="971225"/>
            <a:ext cx="3433500" cy="7635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2200" b="1">
                <a:solidFill>
                  <a:srgbClr val="363636"/>
                </a:solidFill>
                <a:latin typeface="Open Sans"/>
                <a:ea typeface="Open Sans"/>
                <a:cs typeface="Open Sans"/>
                <a:sym typeface="Open Sans"/>
              </a:rPr>
              <a:t>With a Partner</a:t>
            </a:r>
            <a:endParaRPr sz="2200" b="1">
              <a:solidFill>
                <a:srgbClr val="363636"/>
              </a:solidFill>
              <a:latin typeface="Open Sans"/>
              <a:ea typeface="Open Sans"/>
              <a:cs typeface="Open Sans"/>
              <a:sym typeface="Open Sans"/>
            </a:endParaRPr>
          </a:p>
        </p:txBody>
      </p:sp>
      <p:grpSp>
        <p:nvGrpSpPr>
          <p:cNvPr id="679" name="Google Shape;679;p65"/>
          <p:cNvGrpSpPr/>
          <p:nvPr/>
        </p:nvGrpSpPr>
        <p:grpSpPr>
          <a:xfrm>
            <a:off x="7607871" y="-16500"/>
            <a:ext cx="1403301" cy="719000"/>
            <a:chOff x="7607871" y="-16500"/>
            <a:chExt cx="1403301" cy="719000"/>
          </a:xfrm>
        </p:grpSpPr>
        <p:pic>
          <p:nvPicPr>
            <p:cNvPr id="680" name="Google Shape;680;p65"/>
            <p:cNvPicPr preferRelativeResize="0"/>
            <p:nvPr/>
          </p:nvPicPr>
          <p:blipFill>
            <a:blip r:embed="rId3">
              <a:alphaModFix/>
            </a:blip>
            <a:stretch>
              <a:fillRect/>
            </a:stretch>
          </p:blipFill>
          <p:spPr>
            <a:xfrm rot="10800000">
              <a:off x="7607871" y="0"/>
              <a:ext cx="1403301" cy="702500"/>
            </a:xfrm>
            <a:prstGeom prst="rect">
              <a:avLst/>
            </a:prstGeom>
            <a:noFill/>
            <a:ln>
              <a:noFill/>
            </a:ln>
          </p:spPr>
        </p:pic>
        <p:pic>
          <p:nvPicPr>
            <p:cNvPr id="681" name="Google Shape;681;p65"/>
            <p:cNvPicPr preferRelativeResize="0"/>
            <p:nvPr/>
          </p:nvPicPr>
          <p:blipFill rotWithShape="1">
            <a:blip r:embed="rId4">
              <a:alphaModFix/>
            </a:blip>
            <a:srcRect t="8680" b="13746"/>
            <a:stretch/>
          </p:blipFill>
          <p:spPr>
            <a:xfrm>
              <a:off x="7960925" y="-16500"/>
              <a:ext cx="711025" cy="579166"/>
            </a:xfrm>
            <a:prstGeom prst="rect">
              <a:avLst/>
            </a:prstGeom>
            <a:noFill/>
            <a:ln>
              <a:noFill/>
            </a:ln>
          </p:spPr>
        </p:pic>
      </p:grpSp>
      <p:pic>
        <p:nvPicPr>
          <p:cNvPr id="682" name="Google Shape;682;p65"/>
          <p:cNvPicPr preferRelativeResize="0"/>
          <p:nvPr/>
        </p:nvPicPr>
        <p:blipFill>
          <a:blip r:embed="rId5">
            <a:alphaModFix/>
          </a:blip>
          <a:stretch>
            <a:fillRect/>
          </a:stretch>
        </p:blipFill>
        <p:spPr>
          <a:xfrm>
            <a:off x="122049" y="116437"/>
            <a:ext cx="453100" cy="45312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pic>
        <p:nvPicPr>
          <p:cNvPr id="688" name="Google Shape;688;p66"/>
          <p:cNvPicPr preferRelativeResize="0"/>
          <p:nvPr/>
        </p:nvPicPr>
        <p:blipFill>
          <a:blip r:embed="rId3">
            <a:alphaModFix/>
          </a:blip>
          <a:stretch>
            <a:fillRect/>
          </a:stretch>
        </p:blipFill>
        <p:spPr>
          <a:xfrm>
            <a:off x="4722000" y="2411954"/>
            <a:ext cx="4262225" cy="2312624"/>
          </a:xfrm>
          <a:prstGeom prst="rect">
            <a:avLst/>
          </a:prstGeom>
          <a:noFill/>
          <a:ln w="9525" cap="flat" cmpd="sng">
            <a:solidFill>
              <a:schemeClr val="dk2"/>
            </a:solidFill>
            <a:prstDash val="solid"/>
            <a:round/>
            <a:headEnd type="none" w="sm" len="sm"/>
            <a:tailEnd type="none" w="sm" len="sm"/>
          </a:ln>
        </p:spPr>
      </p:pic>
      <p:sp>
        <p:nvSpPr>
          <p:cNvPr id="689" name="Google Shape;689;p66"/>
          <p:cNvSpPr txBox="1">
            <a:spLocks noGrp="1"/>
          </p:cNvSpPr>
          <p:nvPr>
            <p:ph type="title"/>
          </p:nvPr>
        </p:nvSpPr>
        <p:spPr>
          <a:xfrm>
            <a:off x="236775" y="638975"/>
            <a:ext cx="6936600" cy="7779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
              <a:t>Where do we go from the anchor?</a:t>
            </a:r>
            <a:endParaRPr/>
          </a:p>
        </p:txBody>
      </p:sp>
      <p:sp>
        <p:nvSpPr>
          <p:cNvPr id="690" name="Google Shape;690;p66"/>
          <p:cNvSpPr/>
          <p:nvPr/>
        </p:nvSpPr>
        <p:spPr>
          <a:xfrm>
            <a:off x="178225" y="2035750"/>
            <a:ext cx="5137200" cy="4396500"/>
          </a:xfrm>
          <a:prstGeom prst="rightArrowCallout">
            <a:avLst>
              <a:gd name="adj1" fmla="val 18624"/>
              <a:gd name="adj2" fmla="val 18207"/>
              <a:gd name="adj3" fmla="val 27711"/>
              <a:gd name="adj4" fmla="val 64977"/>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66"/>
          <p:cNvSpPr txBox="1"/>
          <p:nvPr/>
        </p:nvSpPr>
        <p:spPr>
          <a:xfrm>
            <a:off x="236775" y="2209750"/>
            <a:ext cx="3261300" cy="4222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a:solidFill>
                  <a:srgbClr val="363636"/>
                </a:solidFill>
                <a:latin typeface="Open Sans"/>
                <a:ea typeface="Open Sans"/>
                <a:cs typeface="Open Sans"/>
                <a:sym typeface="Open Sans"/>
              </a:rPr>
              <a:t>Lesson 2: How do peaches grow?</a:t>
            </a:r>
            <a:endParaRPr sz="1200">
              <a:solidFill>
                <a:srgbClr val="363636"/>
              </a:solidFill>
              <a:latin typeface="Open Sans"/>
              <a:ea typeface="Open Sans"/>
              <a:cs typeface="Open Sans"/>
              <a:sym typeface="Open Sans"/>
            </a:endParaRPr>
          </a:p>
          <a:p>
            <a:pPr marL="0" lvl="0" indent="0" algn="l" rtl="0">
              <a:lnSpc>
                <a:spcPct val="115000"/>
              </a:lnSpc>
              <a:spcBef>
                <a:spcPts val="1200"/>
              </a:spcBef>
              <a:spcAft>
                <a:spcPts val="0"/>
              </a:spcAft>
              <a:buNone/>
            </a:pPr>
            <a:r>
              <a:rPr lang="en" sz="1200" b="1">
                <a:solidFill>
                  <a:srgbClr val="363636"/>
                </a:solidFill>
                <a:latin typeface="Open Sans"/>
                <a:ea typeface="Open Sans"/>
                <a:cs typeface="Open Sans"/>
                <a:sym typeface="Open Sans"/>
              </a:rPr>
              <a:t>What we do</a:t>
            </a:r>
            <a:r>
              <a:rPr lang="en" sz="1200">
                <a:solidFill>
                  <a:srgbClr val="363636"/>
                </a:solidFill>
                <a:latin typeface="Open Sans"/>
                <a:ea typeface="Open Sans"/>
                <a:cs typeface="Open Sans"/>
                <a:sym typeface="Open Sans"/>
              </a:rPr>
              <a:t>:</a:t>
            </a:r>
            <a:endParaRPr sz="1200">
              <a:solidFill>
                <a:srgbClr val="363636"/>
              </a:solidFill>
              <a:latin typeface="Open Sans"/>
              <a:ea typeface="Open Sans"/>
              <a:cs typeface="Open Sans"/>
              <a:sym typeface="Open Sans"/>
            </a:endParaRPr>
          </a:p>
          <a:p>
            <a:pPr marL="457200" lvl="0" indent="-304800" algn="l" rtl="0">
              <a:lnSpc>
                <a:spcPct val="115000"/>
              </a:lnSpc>
              <a:spcBef>
                <a:spcPts val="0"/>
              </a:spcBef>
              <a:spcAft>
                <a:spcPts val="0"/>
              </a:spcAft>
              <a:buClr>
                <a:srgbClr val="363636"/>
              </a:buClr>
              <a:buSzPts val="1200"/>
              <a:buFont typeface="Open Sans"/>
              <a:buChar char="●"/>
            </a:pPr>
            <a:r>
              <a:rPr lang="en" sz="1200">
                <a:solidFill>
                  <a:srgbClr val="363636"/>
                </a:solidFill>
                <a:latin typeface="Open Sans"/>
                <a:ea typeface="Open Sans"/>
                <a:cs typeface="Open Sans"/>
                <a:sym typeface="Open Sans"/>
              </a:rPr>
              <a:t>Investigate the normal life cycle and phenophases of peach trees.</a:t>
            </a:r>
            <a:endParaRPr sz="1200">
              <a:solidFill>
                <a:srgbClr val="363636"/>
              </a:solidFill>
              <a:latin typeface="Open Sans"/>
              <a:ea typeface="Open Sans"/>
              <a:cs typeface="Open Sans"/>
              <a:sym typeface="Open Sans"/>
            </a:endParaRPr>
          </a:p>
          <a:p>
            <a:pPr marL="457200" lvl="0" indent="-304800" algn="l" rtl="0">
              <a:lnSpc>
                <a:spcPct val="115000"/>
              </a:lnSpc>
              <a:spcBef>
                <a:spcPts val="0"/>
              </a:spcBef>
              <a:spcAft>
                <a:spcPts val="0"/>
              </a:spcAft>
              <a:buClr>
                <a:srgbClr val="363636"/>
              </a:buClr>
              <a:buSzPts val="1200"/>
              <a:buFont typeface="Open Sans"/>
              <a:buChar char="●"/>
            </a:pPr>
            <a:r>
              <a:rPr lang="en" sz="1200">
                <a:solidFill>
                  <a:srgbClr val="363636"/>
                </a:solidFill>
                <a:latin typeface="Open Sans"/>
                <a:ea typeface="Open Sans"/>
                <a:cs typeface="Open Sans"/>
                <a:sym typeface="Open Sans"/>
              </a:rPr>
              <a:t>Normal conditions required to make peaches. </a:t>
            </a:r>
            <a:endParaRPr sz="1200">
              <a:solidFill>
                <a:srgbClr val="363636"/>
              </a:solidFill>
              <a:latin typeface="Open Sans"/>
              <a:ea typeface="Open Sans"/>
              <a:cs typeface="Open Sans"/>
              <a:sym typeface="Open Sans"/>
            </a:endParaRPr>
          </a:p>
          <a:p>
            <a:pPr marL="0" lvl="0" indent="0" algn="l" rtl="0">
              <a:lnSpc>
                <a:spcPct val="115000"/>
              </a:lnSpc>
              <a:spcBef>
                <a:spcPts val="0"/>
              </a:spcBef>
              <a:spcAft>
                <a:spcPts val="0"/>
              </a:spcAft>
              <a:buNone/>
            </a:pPr>
            <a:endParaRPr sz="1200">
              <a:solidFill>
                <a:srgbClr val="363636"/>
              </a:solidFill>
              <a:latin typeface="Open Sans"/>
              <a:ea typeface="Open Sans"/>
              <a:cs typeface="Open Sans"/>
              <a:sym typeface="Open Sans"/>
            </a:endParaRPr>
          </a:p>
          <a:p>
            <a:pPr marL="0" lvl="0" indent="0" algn="l" rtl="0">
              <a:lnSpc>
                <a:spcPct val="115000"/>
              </a:lnSpc>
              <a:spcBef>
                <a:spcPts val="0"/>
              </a:spcBef>
              <a:spcAft>
                <a:spcPts val="0"/>
              </a:spcAft>
              <a:buNone/>
            </a:pPr>
            <a:r>
              <a:rPr lang="en" sz="1200" b="1">
                <a:solidFill>
                  <a:srgbClr val="363636"/>
                </a:solidFill>
                <a:latin typeface="Open Sans"/>
                <a:ea typeface="Open Sans"/>
                <a:cs typeface="Open Sans"/>
                <a:sym typeface="Open Sans"/>
              </a:rPr>
              <a:t>Example ideas we might figure out</a:t>
            </a:r>
            <a:r>
              <a:rPr lang="en" sz="1200">
                <a:solidFill>
                  <a:srgbClr val="363636"/>
                </a:solidFill>
                <a:latin typeface="Open Sans"/>
                <a:ea typeface="Open Sans"/>
                <a:cs typeface="Open Sans"/>
                <a:sym typeface="Open Sans"/>
              </a:rPr>
              <a:t>: </a:t>
            </a:r>
            <a:endParaRPr sz="1200">
              <a:solidFill>
                <a:srgbClr val="363636"/>
              </a:solidFill>
              <a:latin typeface="Open Sans"/>
              <a:ea typeface="Open Sans"/>
              <a:cs typeface="Open Sans"/>
              <a:sym typeface="Open Sans"/>
            </a:endParaRPr>
          </a:p>
          <a:p>
            <a:pPr marL="457200" lvl="0" indent="-304800" algn="l" rtl="0">
              <a:spcBef>
                <a:spcPts val="0"/>
              </a:spcBef>
              <a:spcAft>
                <a:spcPts val="0"/>
              </a:spcAft>
              <a:buClr>
                <a:srgbClr val="363636"/>
              </a:buClr>
              <a:buSzPts val="1200"/>
              <a:buFont typeface="Open Sans"/>
              <a:buChar char="●"/>
            </a:pPr>
            <a:r>
              <a:rPr lang="en" sz="1200">
                <a:solidFill>
                  <a:srgbClr val="363636"/>
                </a:solidFill>
                <a:latin typeface="Open Sans"/>
                <a:ea typeface="Open Sans"/>
                <a:cs typeface="Open Sans"/>
                <a:sym typeface="Open Sans"/>
              </a:rPr>
              <a:t>Peach trees go through certain normal lifecycle phases to produce fruit.</a:t>
            </a:r>
            <a:endParaRPr sz="1200">
              <a:solidFill>
                <a:srgbClr val="363636"/>
              </a:solidFill>
              <a:latin typeface="Open Sans"/>
              <a:ea typeface="Open Sans"/>
              <a:cs typeface="Open Sans"/>
              <a:sym typeface="Open Sans"/>
            </a:endParaRPr>
          </a:p>
          <a:p>
            <a:pPr marL="457200" lvl="0" indent="-304800" algn="l" rtl="0">
              <a:spcBef>
                <a:spcPts val="0"/>
              </a:spcBef>
              <a:spcAft>
                <a:spcPts val="0"/>
              </a:spcAft>
              <a:buClr>
                <a:srgbClr val="363636"/>
              </a:buClr>
              <a:buSzPts val="1200"/>
              <a:buFont typeface="Open Sans"/>
              <a:buChar char="●"/>
            </a:pPr>
            <a:r>
              <a:rPr lang="en" sz="1200">
                <a:solidFill>
                  <a:srgbClr val="363636"/>
                </a:solidFill>
                <a:latin typeface="Open Sans"/>
                <a:ea typeface="Open Sans"/>
                <a:cs typeface="Open Sans"/>
                <a:sym typeface="Open Sans"/>
              </a:rPr>
              <a:t>Peach trees need sunlight, warm temperatures, cool winters, and precipitation to survive.</a:t>
            </a:r>
            <a:endParaRPr sz="1200">
              <a:solidFill>
                <a:srgbClr val="363636"/>
              </a:solidFill>
              <a:latin typeface="Open Sans"/>
              <a:ea typeface="Open Sans"/>
              <a:cs typeface="Open Sans"/>
              <a:sym typeface="Open Sans"/>
            </a:endParaRPr>
          </a:p>
          <a:p>
            <a:pPr marL="457200" lvl="0" indent="0" algn="l" rtl="0">
              <a:spcBef>
                <a:spcPts val="0"/>
              </a:spcBef>
              <a:spcAft>
                <a:spcPts val="0"/>
              </a:spcAft>
              <a:buNone/>
            </a:pPr>
            <a:endParaRPr sz="1200">
              <a:solidFill>
                <a:srgbClr val="363636"/>
              </a:solidFill>
              <a:latin typeface="Open Sans"/>
              <a:ea typeface="Open Sans"/>
              <a:cs typeface="Open Sans"/>
              <a:sym typeface="Open Sans"/>
            </a:endParaRPr>
          </a:p>
          <a:p>
            <a:pPr marL="0" lvl="0" indent="0" algn="l" rtl="0">
              <a:lnSpc>
                <a:spcPct val="115000"/>
              </a:lnSpc>
              <a:spcBef>
                <a:spcPts val="0"/>
              </a:spcBef>
              <a:spcAft>
                <a:spcPts val="1200"/>
              </a:spcAft>
              <a:buNone/>
            </a:pPr>
            <a:r>
              <a:rPr lang="en" sz="1200" b="1">
                <a:solidFill>
                  <a:srgbClr val="363636"/>
                </a:solidFill>
                <a:latin typeface="Open Sans"/>
                <a:ea typeface="Open Sans"/>
                <a:cs typeface="Open Sans"/>
                <a:sym typeface="Open Sans"/>
              </a:rPr>
              <a:t>Navigation:</a:t>
            </a:r>
            <a:r>
              <a:rPr lang="en" sz="1200">
                <a:solidFill>
                  <a:srgbClr val="363636"/>
                </a:solidFill>
                <a:latin typeface="Open Sans"/>
                <a:ea typeface="Open Sans"/>
                <a:cs typeface="Open Sans"/>
                <a:sym typeface="Open Sans"/>
              </a:rPr>
              <a:t> We study famous/common Georgia peach varieties to see what conditions they need to grow where they do.</a:t>
            </a:r>
            <a:endParaRPr sz="1200">
              <a:solidFill>
                <a:srgbClr val="363636"/>
              </a:solidFill>
              <a:latin typeface="Open Sans"/>
              <a:ea typeface="Open Sans"/>
              <a:cs typeface="Open Sans"/>
              <a:sym typeface="Open Sans"/>
            </a:endParaRPr>
          </a:p>
        </p:txBody>
      </p:sp>
      <p:pic>
        <p:nvPicPr>
          <p:cNvPr id="692" name="Google Shape;692;p66"/>
          <p:cNvPicPr preferRelativeResize="0"/>
          <p:nvPr/>
        </p:nvPicPr>
        <p:blipFill>
          <a:blip r:embed="rId4">
            <a:alphaModFix/>
          </a:blip>
          <a:stretch>
            <a:fillRect/>
          </a:stretch>
        </p:blipFill>
        <p:spPr>
          <a:xfrm>
            <a:off x="5601475" y="4420528"/>
            <a:ext cx="3382759" cy="1828623"/>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67"/>
          <p:cNvSpPr txBox="1">
            <a:spLocks noGrp="1"/>
          </p:cNvSpPr>
          <p:nvPr>
            <p:ph type="title"/>
          </p:nvPr>
        </p:nvSpPr>
        <p:spPr>
          <a:xfrm>
            <a:off x="236775" y="638975"/>
            <a:ext cx="6936600" cy="77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Where do we go from the anchor?</a:t>
            </a:r>
            <a:endParaRPr/>
          </a:p>
        </p:txBody>
      </p:sp>
      <p:sp>
        <p:nvSpPr>
          <p:cNvPr id="699" name="Google Shape;699;p67"/>
          <p:cNvSpPr/>
          <p:nvPr/>
        </p:nvSpPr>
        <p:spPr>
          <a:xfrm>
            <a:off x="178225" y="2035750"/>
            <a:ext cx="5404500" cy="4536900"/>
          </a:xfrm>
          <a:prstGeom prst="rightArrowCallout">
            <a:avLst>
              <a:gd name="adj1" fmla="val 18624"/>
              <a:gd name="adj2" fmla="val 18207"/>
              <a:gd name="adj3" fmla="val 27711"/>
              <a:gd name="adj4" fmla="val 64977"/>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67"/>
          <p:cNvSpPr txBox="1"/>
          <p:nvPr/>
        </p:nvSpPr>
        <p:spPr>
          <a:xfrm>
            <a:off x="236775" y="2035750"/>
            <a:ext cx="3375300" cy="4222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a:solidFill>
                  <a:srgbClr val="363636"/>
                </a:solidFill>
                <a:latin typeface="Open Sans"/>
                <a:ea typeface="Open Sans"/>
                <a:cs typeface="Open Sans"/>
                <a:sym typeface="Open Sans"/>
              </a:rPr>
              <a:t>Lesson 3: Why is Georgia a good place to grow peaches?</a:t>
            </a:r>
            <a:endParaRPr sz="1200">
              <a:solidFill>
                <a:srgbClr val="363636"/>
              </a:solidFill>
              <a:latin typeface="Open Sans"/>
              <a:ea typeface="Open Sans"/>
              <a:cs typeface="Open Sans"/>
              <a:sym typeface="Open Sans"/>
            </a:endParaRPr>
          </a:p>
          <a:p>
            <a:pPr marL="0" lvl="0" indent="0" algn="l" rtl="0">
              <a:lnSpc>
                <a:spcPct val="115000"/>
              </a:lnSpc>
              <a:spcBef>
                <a:spcPts val="1200"/>
              </a:spcBef>
              <a:spcAft>
                <a:spcPts val="0"/>
              </a:spcAft>
              <a:buNone/>
            </a:pPr>
            <a:r>
              <a:rPr lang="en" sz="1200" b="1">
                <a:solidFill>
                  <a:srgbClr val="363636"/>
                </a:solidFill>
                <a:latin typeface="Open Sans"/>
                <a:ea typeface="Open Sans"/>
                <a:cs typeface="Open Sans"/>
                <a:sym typeface="Open Sans"/>
              </a:rPr>
              <a:t>What we do</a:t>
            </a:r>
            <a:r>
              <a:rPr lang="en" sz="1200">
                <a:solidFill>
                  <a:srgbClr val="363636"/>
                </a:solidFill>
                <a:latin typeface="Open Sans"/>
                <a:ea typeface="Open Sans"/>
                <a:cs typeface="Open Sans"/>
                <a:sym typeface="Open Sans"/>
              </a:rPr>
              <a:t>:</a:t>
            </a:r>
            <a:endParaRPr sz="1200">
              <a:solidFill>
                <a:srgbClr val="363636"/>
              </a:solidFill>
              <a:latin typeface="Open Sans"/>
              <a:ea typeface="Open Sans"/>
              <a:cs typeface="Open Sans"/>
              <a:sym typeface="Open Sans"/>
            </a:endParaRPr>
          </a:p>
          <a:p>
            <a:pPr marL="457200" lvl="0" indent="-317500" algn="l" rtl="0">
              <a:spcBef>
                <a:spcPts val="0"/>
              </a:spcBef>
              <a:spcAft>
                <a:spcPts val="0"/>
              </a:spcAft>
              <a:buClr>
                <a:srgbClr val="363636"/>
              </a:buClr>
              <a:buSzPts val="1400"/>
              <a:buFont typeface="Open Sans"/>
              <a:buChar char="●"/>
            </a:pPr>
            <a:r>
              <a:rPr lang="en" sz="1200">
                <a:solidFill>
                  <a:srgbClr val="363636"/>
                </a:solidFill>
                <a:latin typeface="Open Sans"/>
                <a:ea typeface="Open Sans"/>
                <a:cs typeface="Open Sans"/>
                <a:sym typeface="Open Sans"/>
              </a:rPr>
              <a:t>Use maps and infographics to gather evidence about Georgia’s agricultural growing conditions and match it to famous peach varieties. </a:t>
            </a:r>
            <a:endParaRPr>
              <a:solidFill>
                <a:srgbClr val="363636"/>
              </a:solidFill>
              <a:latin typeface="Open Sans"/>
              <a:ea typeface="Open Sans"/>
              <a:cs typeface="Open Sans"/>
              <a:sym typeface="Open Sans"/>
            </a:endParaRPr>
          </a:p>
          <a:p>
            <a:pPr marL="0" lvl="0" indent="0" algn="l" rtl="0">
              <a:lnSpc>
                <a:spcPct val="115000"/>
              </a:lnSpc>
              <a:spcBef>
                <a:spcPts val="0"/>
              </a:spcBef>
              <a:spcAft>
                <a:spcPts val="0"/>
              </a:spcAft>
              <a:buNone/>
            </a:pPr>
            <a:endParaRPr sz="1200">
              <a:solidFill>
                <a:srgbClr val="363636"/>
              </a:solidFill>
              <a:latin typeface="Open Sans"/>
              <a:ea typeface="Open Sans"/>
              <a:cs typeface="Open Sans"/>
              <a:sym typeface="Open Sans"/>
            </a:endParaRPr>
          </a:p>
          <a:p>
            <a:pPr marL="0" lvl="0" indent="0" algn="l" rtl="0">
              <a:lnSpc>
                <a:spcPct val="115000"/>
              </a:lnSpc>
              <a:spcBef>
                <a:spcPts val="0"/>
              </a:spcBef>
              <a:spcAft>
                <a:spcPts val="0"/>
              </a:spcAft>
              <a:buNone/>
            </a:pPr>
            <a:r>
              <a:rPr lang="en" sz="1200" b="1">
                <a:solidFill>
                  <a:srgbClr val="363636"/>
                </a:solidFill>
                <a:latin typeface="Open Sans"/>
                <a:ea typeface="Open Sans"/>
                <a:cs typeface="Open Sans"/>
                <a:sym typeface="Open Sans"/>
              </a:rPr>
              <a:t>Example ideas we might figure out</a:t>
            </a:r>
            <a:r>
              <a:rPr lang="en" sz="1200">
                <a:solidFill>
                  <a:srgbClr val="363636"/>
                </a:solidFill>
                <a:latin typeface="Open Sans"/>
                <a:ea typeface="Open Sans"/>
                <a:cs typeface="Open Sans"/>
                <a:sym typeface="Open Sans"/>
              </a:rPr>
              <a:t>: </a:t>
            </a:r>
            <a:endParaRPr sz="1200">
              <a:solidFill>
                <a:srgbClr val="363636"/>
              </a:solidFill>
              <a:latin typeface="Open Sans"/>
              <a:ea typeface="Open Sans"/>
              <a:cs typeface="Open Sans"/>
              <a:sym typeface="Open Sans"/>
            </a:endParaRPr>
          </a:p>
          <a:p>
            <a:pPr marL="457200" lvl="0" indent="-298450" algn="l" rtl="0">
              <a:spcBef>
                <a:spcPts val="0"/>
              </a:spcBef>
              <a:spcAft>
                <a:spcPts val="0"/>
              </a:spcAft>
              <a:buClr>
                <a:srgbClr val="363636"/>
              </a:buClr>
              <a:buSzPts val="1100"/>
              <a:buFont typeface="Open Sans"/>
              <a:buChar char="●"/>
            </a:pPr>
            <a:r>
              <a:rPr lang="en" sz="1100">
                <a:solidFill>
                  <a:srgbClr val="363636"/>
                </a:solidFill>
                <a:latin typeface="Open Sans"/>
                <a:ea typeface="Open Sans"/>
                <a:cs typeface="Open Sans"/>
                <a:sym typeface="Open Sans"/>
              </a:rPr>
              <a:t>Different species of peach trees have preferred environmental conditions necessary to produce peaches.</a:t>
            </a:r>
            <a:endParaRPr sz="1100">
              <a:solidFill>
                <a:srgbClr val="363636"/>
              </a:solidFill>
              <a:latin typeface="Open Sans"/>
              <a:ea typeface="Open Sans"/>
              <a:cs typeface="Open Sans"/>
              <a:sym typeface="Open Sans"/>
            </a:endParaRPr>
          </a:p>
          <a:p>
            <a:pPr marL="457200" lvl="0" indent="-298450" algn="l" rtl="0">
              <a:spcBef>
                <a:spcPts val="0"/>
              </a:spcBef>
              <a:spcAft>
                <a:spcPts val="0"/>
              </a:spcAft>
              <a:buClr>
                <a:srgbClr val="363636"/>
              </a:buClr>
              <a:buSzPts val="1100"/>
              <a:buFont typeface="Open Sans"/>
              <a:buChar char="●"/>
            </a:pPr>
            <a:r>
              <a:rPr lang="en" sz="1100">
                <a:solidFill>
                  <a:srgbClr val="363636"/>
                </a:solidFill>
                <a:latin typeface="Open Sans"/>
                <a:ea typeface="Open Sans"/>
                <a:cs typeface="Open Sans"/>
                <a:sym typeface="Open Sans"/>
              </a:rPr>
              <a:t>Historically, Georgia has been in a good hardiness and chill hour zone for peaches.</a:t>
            </a:r>
            <a:endParaRPr sz="1100">
              <a:solidFill>
                <a:srgbClr val="363636"/>
              </a:solidFill>
              <a:latin typeface="Open Sans"/>
              <a:ea typeface="Open Sans"/>
              <a:cs typeface="Open Sans"/>
              <a:sym typeface="Open Sans"/>
            </a:endParaRPr>
          </a:p>
          <a:p>
            <a:pPr marL="457200" lvl="0" indent="-298450" algn="l" rtl="0">
              <a:spcBef>
                <a:spcPts val="0"/>
              </a:spcBef>
              <a:spcAft>
                <a:spcPts val="0"/>
              </a:spcAft>
              <a:buClr>
                <a:srgbClr val="363636"/>
              </a:buClr>
              <a:buSzPts val="1100"/>
              <a:buFont typeface="Open Sans"/>
              <a:buChar char="●"/>
            </a:pPr>
            <a:r>
              <a:rPr lang="en" sz="1100">
                <a:solidFill>
                  <a:srgbClr val="363636"/>
                </a:solidFill>
                <a:latin typeface="Open Sans"/>
                <a:ea typeface="Open Sans"/>
                <a:cs typeface="Open Sans"/>
                <a:sym typeface="Open Sans"/>
              </a:rPr>
              <a:t>Historically, temperatures have been in the right range.</a:t>
            </a:r>
            <a:endParaRPr sz="1100">
              <a:solidFill>
                <a:srgbClr val="363636"/>
              </a:solidFill>
              <a:latin typeface="Open Sans"/>
              <a:ea typeface="Open Sans"/>
              <a:cs typeface="Open Sans"/>
              <a:sym typeface="Open Sans"/>
            </a:endParaRPr>
          </a:p>
          <a:p>
            <a:pPr marL="457200" lvl="0" indent="-298450" algn="l" rtl="0">
              <a:spcBef>
                <a:spcPts val="0"/>
              </a:spcBef>
              <a:spcAft>
                <a:spcPts val="0"/>
              </a:spcAft>
              <a:buClr>
                <a:srgbClr val="363636"/>
              </a:buClr>
              <a:buSzPts val="1100"/>
              <a:buFont typeface="Open Sans"/>
              <a:buChar char="●"/>
            </a:pPr>
            <a:r>
              <a:rPr lang="en" sz="1100">
                <a:solidFill>
                  <a:srgbClr val="363636"/>
                </a:solidFill>
                <a:latin typeface="Open Sans"/>
                <a:ea typeface="Open Sans"/>
                <a:cs typeface="Open Sans"/>
                <a:sym typeface="Open Sans"/>
              </a:rPr>
              <a:t>Indigenous and Georgia farmers have used agricultural practices that have supported the cultivation of peaches. </a:t>
            </a:r>
            <a:endParaRPr sz="1300">
              <a:solidFill>
                <a:srgbClr val="363636"/>
              </a:solidFill>
              <a:latin typeface="Open Sans"/>
              <a:ea typeface="Open Sans"/>
              <a:cs typeface="Open Sans"/>
              <a:sym typeface="Open Sans"/>
            </a:endParaRPr>
          </a:p>
          <a:p>
            <a:pPr marL="457200" lvl="0" indent="0" algn="l" rtl="0">
              <a:spcBef>
                <a:spcPts val="0"/>
              </a:spcBef>
              <a:spcAft>
                <a:spcPts val="0"/>
              </a:spcAft>
              <a:buNone/>
            </a:pPr>
            <a:endParaRPr sz="1200">
              <a:solidFill>
                <a:srgbClr val="363636"/>
              </a:solidFill>
              <a:latin typeface="Open Sans"/>
              <a:ea typeface="Open Sans"/>
              <a:cs typeface="Open Sans"/>
              <a:sym typeface="Open Sans"/>
            </a:endParaRPr>
          </a:p>
          <a:p>
            <a:pPr marL="0" lvl="0" indent="0" algn="l" rtl="0">
              <a:lnSpc>
                <a:spcPct val="115000"/>
              </a:lnSpc>
              <a:spcBef>
                <a:spcPts val="0"/>
              </a:spcBef>
              <a:spcAft>
                <a:spcPts val="1200"/>
              </a:spcAft>
              <a:buNone/>
            </a:pPr>
            <a:r>
              <a:rPr lang="en" sz="1200" b="1">
                <a:solidFill>
                  <a:srgbClr val="363636"/>
                </a:solidFill>
                <a:latin typeface="Open Sans"/>
                <a:ea typeface="Open Sans"/>
                <a:cs typeface="Open Sans"/>
                <a:sym typeface="Open Sans"/>
              </a:rPr>
              <a:t>Navigation:</a:t>
            </a:r>
            <a:r>
              <a:rPr lang="en" sz="1200">
                <a:solidFill>
                  <a:srgbClr val="363636"/>
                </a:solidFill>
                <a:latin typeface="Open Sans"/>
                <a:ea typeface="Open Sans"/>
                <a:cs typeface="Open Sans"/>
                <a:sym typeface="Open Sans"/>
              </a:rPr>
              <a:t> We look at 2017 environmental conditions.</a:t>
            </a:r>
            <a:endParaRPr sz="1200">
              <a:solidFill>
                <a:srgbClr val="363636"/>
              </a:solidFill>
              <a:latin typeface="Open Sans"/>
              <a:ea typeface="Open Sans"/>
              <a:cs typeface="Open Sans"/>
              <a:sym typeface="Open Sans"/>
            </a:endParaRPr>
          </a:p>
        </p:txBody>
      </p:sp>
      <p:pic>
        <p:nvPicPr>
          <p:cNvPr id="701" name="Google Shape;701;p67"/>
          <p:cNvPicPr preferRelativeResize="0"/>
          <p:nvPr/>
        </p:nvPicPr>
        <p:blipFill>
          <a:blip r:embed="rId3">
            <a:alphaModFix/>
          </a:blip>
          <a:stretch>
            <a:fillRect/>
          </a:stretch>
        </p:blipFill>
        <p:spPr>
          <a:xfrm>
            <a:off x="4978050" y="1736275"/>
            <a:ext cx="2314575" cy="2009775"/>
          </a:xfrm>
          <a:prstGeom prst="rect">
            <a:avLst/>
          </a:prstGeom>
          <a:noFill/>
          <a:ln>
            <a:noFill/>
          </a:ln>
        </p:spPr>
      </p:pic>
      <p:pic>
        <p:nvPicPr>
          <p:cNvPr id="702" name="Google Shape;702;p67"/>
          <p:cNvPicPr preferRelativeResize="0"/>
          <p:nvPr/>
        </p:nvPicPr>
        <p:blipFill>
          <a:blip r:embed="rId4">
            <a:alphaModFix/>
          </a:blip>
          <a:stretch>
            <a:fillRect/>
          </a:stretch>
        </p:blipFill>
        <p:spPr>
          <a:xfrm>
            <a:off x="6881825" y="2117175"/>
            <a:ext cx="2171400" cy="2807150"/>
          </a:xfrm>
          <a:prstGeom prst="rect">
            <a:avLst/>
          </a:prstGeom>
          <a:noFill/>
          <a:ln>
            <a:noFill/>
          </a:ln>
        </p:spPr>
      </p:pic>
      <p:pic>
        <p:nvPicPr>
          <p:cNvPr id="703" name="Google Shape;703;p67"/>
          <p:cNvPicPr preferRelativeResize="0"/>
          <p:nvPr/>
        </p:nvPicPr>
        <p:blipFill>
          <a:blip r:embed="rId5">
            <a:alphaModFix/>
          </a:blip>
          <a:stretch>
            <a:fillRect/>
          </a:stretch>
        </p:blipFill>
        <p:spPr>
          <a:xfrm>
            <a:off x="4692050" y="3539018"/>
            <a:ext cx="3005925" cy="1805788"/>
          </a:xfrm>
          <a:prstGeom prst="rect">
            <a:avLst/>
          </a:prstGeom>
          <a:noFill/>
          <a:ln>
            <a:noFill/>
          </a:ln>
        </p:spPr>
      </p:pic>
      <p:pic>
        <p:nvPicPr>
          <p:cNvPr id="704" name="Google Shape;704;p67"/>
          <p:cNvPicPr preferRelativeResize="0"/>
          <p:nvPr/>
        </p:nvPicPr>
        <p:blipFill>
          <a:blip r:embed="rId6">
            <a:alphaModFix/>
          </a:blip>
          <a:stretch>
            <a:fillRect/>
          </a:stretch>
        </p:blipFill>
        <p:spPr>
          <a:xfrm>
            <a:off x="6085189" y="4232425"/>
            <a:ext cx="2968048" cy="2556476"/>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1"/>
          <p:cNvSpPr txBox="1">
            <a:spLocks noGrp="1"/>
          </p:cNvSpPr>
          <p:nvPr>
            <p:ph type="body" idx="1"/>
          </p:nvPr>
        </p:nvSpPr>
        <p:spPr>
          <a:xfrm>
            <a:off x="329350" y="1825625"/>
            <a:ext cx="8534400" cy="4351200"/>
          </a:xfrm>
          <a:prstGeom prst="rect">
            <a:avLst/>
          </a:prstGeom>
        </p:spPr>
        <p:txBody>
          <a:bodyPr spcFirstLastPara="1" wrap="square" lIns="91425" tIns="45700" rIns="91425" bIns="45700" anchor="ctr" anchorCtr="0">
            <a:normAutofit/>
          </a:bodyPr>
          <a:lstStyle/>
          <a:p>
            <a:pPr marL="457200" lvl="0" indent="-311150" algn="l" rtl="0">
              <a:spcBef>
                <a:spcPts val="1200"/>
              </a:spcBef>
              <a:spcAft>
                <a:spcPts val="0"/>
              </a:spcAft>
              <a:buSzPts val="1300"/>
              <a:buChar char="➔"/>
            </a:pPr>
            <a:r>
              <a:rPr lang="en" sz="2700">
                <a:solidFill>
                  <a:schemeClr val="accent1"/>
                </a:solidFill>
              </a:rPr>
              <a:t>Brief overview the Climate Education Pathways project</a:t>
            </a:r>
            <a:endParaRPr sz="2700">
              <a:solidFill>
                <a:schemeClr val="accent1"/>
              </a:solidFill>
            </a:endParaRPr>
          </a:p>
          <a:p>
            <a:pPr marL="457200" lvl="0" indent="-311150" algn="l" rtl="0">
              <a:spcBef>
                <a:spcPts val="1000"/>
              </a:spcBef>
              <a:spcAft>
                <a:spcPts val="0"/>
              </a:spcAft>
              <a:buSzPts val="1300"/>
              <a:buChar char="➔"/>
            </a:pPr>
            <a:r>
              <a:rPr lang="en" sz="2700">
                <a:solidFill>
                  <a:schemeClr val="accent1"/>
                </a:solidFill>
              </a:rPr>
              <a:t>Experience the ‘Georgia Peaches’ Anchoring Phenomenon lesson in learner hat</a:t>
            </a:r>
            <a:endParaRPr sz="2700">
              <a:solidFill>
                <a:schemeClr val="accent1"/>
              </a:solidFill>
            </a:endParaRPr>
          </a:p>
          <a:p>
            <a:pPr marL="457200" lvl="0" indent="-311150" algn="l" rtl="0">
              <a:spcBef>
                <a:spcPts val="1000"/>
              </a:spcBef>
              <a:spcAft>
                <a:spcPts val="0"/>
              </a:spcAft>
              <a:buSzPts val="1300"/>
              <a:buChar char="➔"/>
            </a:pPr>
            <a:r>
              <a:rPr lang="en" sz="2700">
                <a:solidFill>
                  <a:schemeClr val="accent1"/>
                </a:solidFill>
              </a:rPr>
              <a:t>Overview the rest of the storyline</a:t>
            </a:r>
            <a:endParaRPr sz="2700">
              <a:solidFill>
                <a:schemeClr val="accent1"/>
              </a:solidFill>
            </a:endParaRPr>
          </a:p>
          <a:p>
            <a:pPr marL="457200" lvl="0" indent="-311150" algn="l" rtl="0">
              <a:spcBef>
                <a:spcPts val="1200"/>
              </a:spcBef>
              <a:spcAft>
                <a:spcPts val="1000"/>
              </a:spcAft>
              <a:buSzPts val="1300"/>
              <a:buChar char="➔"/>
            </a:pPr>
            <a:r>
              <a:rPr lang="en" sz="2700">
                <a:solidFill>
                  <a:schemeClr val="accent1"/>
                </a:solidFill>
              </a:rPr>
              <a:t>Think about our own localizations opportunities</a:t>
            </a:r>
            <a:endParaRPr sz="2700">
              <a:solidFill>
                <a:schemeClr val="accent1"/>
              </a:solidFill>
            </a:endParaRPr>
          </a:p>
        </p:txBody>
      </p:sp>
      <p:sp>
        <p:nvSpPr>
          <p:cNvPr id="251" name="Google Shape;251;p41"/>
          <p:cNvSpPr txBox="1">
            <a:spLocks noGrp="1"/>
          </p:cNvSpPr>
          <p:nvPr>
            <p:ph type="title"/>
          </p:nvPr>
        </p:nvSpPr>
        <p:spPr>
          <a:xfrm>
            <a:off x="236775" y="638968"/>
            <a:ext cx="6172200" cy="77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Our agenda for the session</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68"/>
          <p:cNvSpPr txBox="1">
            <a:spLocks noGrp="1"/>
          </p:cNvSpPr>
          <p:nvPr>
            <p:ph type="title"/>
          </p:nvPr>
        </p:nvSpPr>
        <p:spPr>
          <a:xfrm>
            <a:off x="236775" y="638975"/>
            <a:ext cx="6936600" cy="77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Where do we go from the anchor?</a:t>
            </a:r>
            <a:endParaRPr/>
          </a:p>
        </p:txBody>
      </p:sp>
      <p:sp>
        <p:nvSpPr>
          <p:cNvPr id="711" name="Google Shape;711;p68"/>
          <p:cNvSpPr/>
          <p:nvPr/>
        </p:nvSpPr>
        <p:spPr>
          <a:xfrm>
            <a:off x="178225" y="2035750"/>
            <a:ext cx="5404500" cy="4396500"/>
          </a:xfrm>
          <a:prstGeom prst="rightArrowCallout">
            <a:avLst>
              <a:gd name="adj1" fmla="val 18624"/>
              <a:gd name="adj2" fmla="val 18207"/>
              <a:gd name="adj3" fmla="val 27711"/>
              <a:gd name="adj4" fmla="val 64977"/>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68"/>
          <p:cNvSpPr txBox="1"/>
          <p:nvPr/>
        </p:nvSpPr>
        <p:spPr>
          <a:xfrm>
            <a:off x="236775" y="2086025"/>
            <a:ext cx="3375300" cy="434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a:solidFill>
                  <a:srgbClr val="363636"/>
                </a:solidFill>
                <a:latin typeface="Open Sans"/>
                <a:ea typeface="Open Sans"/>
                <a:cs typeface="Open Sans"/>
                <a:sym typeface="Open Sans"/>
              </a:rPr>
              <a:t>Lesson 4: What changed in 2017 to cause peach decline?</a:t>
            </a:r>
            <a:endParaRPr sz="1200">
              <a:solidFill>
                <a:srgbClr val="363636"/>
              </a:solidFill>
              <a:latin typeface="Open Sans"/>
              <a:ea typeface="Open Sans"/>
              <a:cs typeface="Open Sans"/>
              <a:sym typeface="Open Sans"/>
            </a:endParaRPr>
          </a:p>
          <a:p>
            <a:pPr marL="0" lvl="0" indent="0" algn="l" rtl="0">
              <a:lnSpc>
                <a:spcPct val="115000"/>
              </a:lnSpc>
              <a:spcBef>
                <a:spcPts val="1200"/>
              </a:spcBef>
              <a:spcAft>
                <a:spcPts val="0"/>
              </a:spcAft>
              <a:buNone/>
            </a:pPr>
            <a:r>
              <a:rPr lang="en" sz="1200" b="1">
                <a:solidFill>
                  <a:srgbClr val="363636"/>
                </a:solidFill>
                <a:latin typeface="Open Sans"/>
                <a:ea typeface="Open Sans"/>
                <a:cs typeface="Open Sans"/>
                <a:sym typeface="Open Sans"/>
              </a:rPr>
              <a:t>What we do</a:t>
            </a:r>
            <a:r>
              <a:rPr lang="en" sz="1200">
                <a:solidFill>
                  <a:srgbClr val="363636"/>
                </a:solidFill>
                <a:latin typeface="Open Sans"/>
                <a:ea typeface="Open Sans"/>
                <a:cs typeface="Open Sans"/>
                <a:sym typeface="Open Sans"/>
              </a:rPr>
              <a:t>:</a:t>
            </a:r>
            <a:endParaRPr sz="1200">
              <a:solidFill>
                <a:srgbClr val="363636"/>
              </a:solidFill>
              <a:latin typeface="Open Sans"/>
              <a:ea typeface="Open Sans"/>
              <a:cs typeface="Open Sans"/>
              <a:sym typeface="Open Sans"/>
            </a:endParaRPr>
          </a:p>
          <a:p>
            <a:pPr marL="457200" lvl="0" indent="-317500" algn="l" rtl="0">
              <a:spcBef>
                <a:spcPts val="0"/>
              </a:spcBef>
              <a:spcAft>
                <a:spcPts val="0"/>
              </a:spcAft>
              <a:buClr>
                <a:srgbClr val="363636"/>
              </a:buClr>
              <a:buSzPts val="1400"/>
              <a:buFont typeface="Open Sans"/>
              <a:buChar char="●"/>
            </a:pPr>
            <a:r>
              <a:rPr lang="en" sz="1200">
                <a:solidFill>
                  <a:srgbClr val="363636"/>
                </a:solidFill>
                <a:latin typeface="Open Sans"/>
                <a:ea typeface="Open Sans"/>
                <a:cs typeface="Open Sans"/>
                <a:sym typeface="Open Sans"/>
              </a:rPr>
              <a:t>Gather evidence about 2017 data and then build a model to explain the decline in peaches. </a:t>
            </a:r>
            <a:endParaRPr>
              <a:solidFill>
                <a:srgbClr val="363636"/>
              </a:solidFill>
              <a:latin typeface="Open Sans"/>
              <a:ea typeface="Open Sans"/>
              <a:cs typeface="Open Sans"/>
              <a:sym typeface="Open Sans"/>
            </a:endParaRPr>
          </a:p>
          <a:p>
            <a:pPr marL="0" lvl="0" indent="0" algn="l" rtl="0">
              <a:lnSpc>
                <a:spcPct val="115000"/>
              </a:lnSpc>
              <a:spcBef>
                <a:spcPts val="0"/>
              </a:spcBef>
              <a:spcAft>
                <a:spcPts val="0"/>
              </a:spcAft>
              <a:buNone/>
            </a:pPr>
            <a:endParaRPr sz="1200">
              <a:solidFill>
                <a:srgbClr val="363636"/>
              </a:solidFill>
              <a:latin typeface="Open Sans"/>
              <a:ea typeface="Open Sans"/>
              <a:cs typeface="Open Sans"/>
              <a:sym typeface="Open Sans"/>
            </a:endParaRPr>
          </a:p>
          <a:p>
            <a:pPr marL="0" lvl="0" indent="0" algn="l" rtl="0">
              <a:lnSpc>
                <a:spcPct val="115000"/>
              </a:lnSpc>
              <a:spcBef>
                <a:spcPts val="0"/>
              </a:spcBef>
              <a:spcAft>
                <a:spcPts val="0"/>
              </a:spcAft>
              <a:buNone/>
            </a:pPr>
            <a:r>
              <a:rPr lang="en" sz="1200" b="1">
                <a:solidFill>
                  <a:srgbClr val="363636"/>
                </a:solidFill>
                <a:latin typeface="Open Sans"/>
                <a:ea typeface="Open Sans"/>
                <a:cs typeface="Open Sans"/>
                <a:sym typeface="Open Sans"/>
              </a:rPr>
              <a:t>Example ideas we might figure out</a:t>
            </a:r>
            <a:r>
              <a:rPr lang="en" sz="1200">
                <a:solidFill>
                  <a:srgbClr val="363636"/>
                </a:solidFill>
                <a:latin typeface="Open Sans"/>
                <a:ea typeface="Open Sans"/>
                <a:cs typeface="Open Sans"/>
                <a:sym typeface="Open Sans"/>
              </a:rPr>
              <a:t>: </a:t>
            </a:r>
            <a:endParaRPr sz="1200">
              <a:solidFill>
                <a:srgbClr val="363636"/>
              </a:solidFill>
              <a:latin typeface="Open Sans"/>
              <a:ea typeface="Open Sans"/>
              <a:cs typeface="Open Sans"/>
              <a:sym typeface="Open Sans"/>
            </a:endParaRPr>
          </a:p>
          <a:p>
            <a:pPr marL="457200" lvl="0" indent="-304800" algn="l" rtl="0">
              <a:spcBef>
                <a:spcPts val="0"/>
              </a:spcBef>
              <a:spcAft>
                <a:spcPts val="0"/>
              </a:spcAft>
              <a:buClr>
                <a:srgbClr val="363636"/>
              </a:buClr>
              <a:buSzPts val="1200"/>
              <a:buFont typeface="Open Sans"/>
              <a:buChar char="●"/>
            </a:pPr>
            <a:r>
              <a:rPr lang="en" sz="1200">
                <a:solidFill>
                  <a:srgbClr val="363636"/>
                </a:solidFill>
                <a:latin typeface="Open Sans"/>
                <a:ea typeface="Open Sans"/>
                <a:cs typeface="Open Sans"/>
                <a:sym typeface="Open Sans"/>
              </a:rPr>
              <a:t>The winter in Georgia during 2017 was warmer than normal, and there were significantly less chill hours than necessary for peach trees to produce peaches. </a:t>
            </a:r>
            <a:endParaRPr sz="1200">
              <a:solidFill>
                <a:srgbClr val="363636"/>
              </a:solidFill>
              <a:latin typeface="Open Sans"/>
              <a:ea typeface="Open Sans"/>
              <a:cs typeface="Open Sans"/>
              <a:sym typeface="Open Sans"/>
            </a:endParaRPr>
          </a:p>
          <a:p>
            <a:pPr marL="457200" lvl="0" indent="-304800" algn="l" rtl="0">
              <a:spcBef>
                <a:spcPts val="0"/>
              </a:spcBef>
              <a:spcAft>
                <a:spcPts val="0"/>
              </a:spcAft>
              <a:buClr>
                <a:srgbClr val="363636"/>
              </a:buClr>
              <a:buSzPts val="1200"/>
              <a:buFont typeface="Open Sans"/>
              <a:buChar char="●"/>
            </a:pPr>
            <a:r>
              <a:rPr lang="en" sz="1200">
                <a:solidFill>
                  <a:srgbClr val="363636"/>
                </a:solidFill>
                <a:latin typeface="Open Sans"/>
                <a:ea typeface="Open Sans"/>
                <a:cs typeface="Open Sans"/>
                <a:sym typeface="Open Sans"/>
              </a:rPr>
              <a:t>Limited chill hours cause a significant reduction of harvest. </a:t>
            </a:r>
            <a:endParaRPr>
              <a:solidFill>
                <a:srgbClr val="363636"/>
              </a:solidFill>
              <a:latin typeface="Open Sans"/>
              <a:ea typeface="Open Sans"/>
              <a:cs typeface="Open Sans"/>
              <a:sym typeface="Open Sans"/>
            </a:endParaRPr>
          </a:p>
          <a:p>
            <a:pPr marL="457200" lvl="0" indent="0" algn="l" rtl="0">
              <a:spcBef>
                <a:spcPts val="0"/>
              </a:spcBef>
              <a:spcAft>
                <a:spcPts val="0"/>
              </a:spcAft>
              <a:buNone/>
            </a:pPr>
            <a:endParaRPr sz="1200">
              <a:solidFill>
                <a:srgbClr val="363636"/>
              </a:solidFill>
              <a:latin typeface="Open Sans"/>
              <a:ea typeface="Open Sans"/>
              <a:cs typeface="Open Sans"/>
              <a:sym typeface="Open Sans"/>
            </a:endParaRPr>
          </a:p>
          <a:p>
            <a:pPr marL="0" lvl="0" indent="0" algn="l" rtl="0">
              <a:lnSpc>
                <a:spcPct val="115000"/>
              </a:lnSpc>
              <a:spcBef>
                <a:spcPts val="0"/>
              </a:spcBef>
              <a:spcAft>
                <a:spcPts val="1200"/>
              </a:spcAft>
              <a:buNone/>
            </a:pPr>
            <a:r>
              <a:rPr lang="en" sz="1200" b="1">
                <a:solidFill>
                  <a:srgbClr val="363636"/>
                </a:solidFill>
                <a:latin typeface="Open Sans"/>
                <a:ea typeface="Open Sans"/>
                <a:cs typeface="Open Sans"/>
                <a:sym typeface="Open Sans"/>
              </a:rPr>
              <a:t>Navigation:</a:t>
            </a:r>
            <a:r>
              <a:rPr lang="en" sz="1200">
                <a:solidFill>
                  <a:srgbClr val="363636"/>
                </a:solidFill>
                <a:latin typeface="Open Sans"/>
                <a:ea typeface="Open Sans"/>
                <a:cs typeface="Open Sans"/>
                <a:sym typeface="Open Sans"/>
              </a:rPr>
              <a:t> We use this data and information to predict future possibilities for peach production.</a:t>
            </a:r>
            <a:endParaRPr sz="1200">
              <a:solidFill>
                <a:srgbClr val="363636"/>
              </a:solidFill>
              <a:latin typeface="Open Sans"/>
              <a:ea typeface="Open Sans"/>
              <a:cs typeface="Open Sans"/>
              <a:sym typeface="Open Sans"/>
            </a:endParaRPr>
          </a:p>
        </p:txBody>
      </p:sp>
      <p:pic>
        <p:nvPicPr>
          <p:cNvPr id="713" name="Google Shape;713;p68"/>
          <p:cNvPicPr preferRelativeResize="0"/>
          <p:nvPr/>
        </p:nvPicPr>
        <p:blipFill>
          <a:blip r:embed="rId3">
            <a:alphaModFix/>
          </a:blip>
          <a:stretch>
            <a:fillRect/>
          </a:stretch>
        </p:blipFill>
        <p:spPr>
          <a:xfrm>
            <a:off x="3556451" y="1706469"/>
            <a:ext cx="3059129" cy="1946487"/>
          </a:xfrm>
          <a:prstGeom prst="rect">
            <a:avLst/>
          </a:prstGeom>
          <a:noFill/>
          <a:ln w="9525" cap="flat" cmpd="sng">
            <a:solidFill>
              <a:srgbClr val="595959"/>
            </a:solidFill>
            <a:prstDash val="solid"/>
            <a:round/>
            <a:headEnd type="none" w="sm" len="sm"/>
            <a:tailEnd type="none" w="sm" len="sm"/>
          </a:ln>
        </p:spPr>
      </p:pic>
      <p:pic>
        <p:nvPicPr>
          <p:cNvPr id="714" name="Google Shape;714;p68"/>
          <p:cNvPicPr preferRelativeResize="0"/>
          <p:nvPr/>
        </p:nvPicPr>
        <p:blipFill>
          <a:blip r:embed="rId4">
            <a:alphaModFix/>
          </a:blip>
          <a:stretch>
            <a:fillRect/>
          </a:stretch>
        </p:blipFill>
        <p:spPr>
          <a:xfrm>
            <a:off x="6395425" y="2538400"/>
            <a:ext cx="2459126" cy="1781200"/>
          </a:xfrm>
          <a:prstGeom prst="rect">
            <a:avLst/>
          </a:prstGeom>
          <a:noFill/>
          <a:ln w="9525" cap="flat" cmpd="sng">
            <a:solidFill>
              <a:srgbClr val="595959"/>
            </a:solidFill>
            <a:prstDash val="solid"/>
            <a:round/>
            <a:headEnd type="none" w="sm" len="sm"/>
            <a:tailEnd type="none" w="sm" len="sm"/>
          </a:ln>
        </p:spPr>
      </p:pic>
      <p:pic>
        <p:nvPicPr>
          <p:cNvPr id="715" name="Google Shape;715;p68"/>
          <p:cNvPicPr preferRelativeResize="0"/>
          <p:nvPr/>
        </p:nvPicPr>
        <p:blipFill>
          <a:blip r:embed="rId5">
            <a:alphaModFix/>
          </a:blip>
          <a:stretch>
            <a:fillRect/>
          </a:stretch>
        </p:blipFill>
        <p:spPr>
          <a:xfrm>
            <a:off x="5221550" y="3993300"/>
            <a:ext cx="2722426" cy="263920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69"/>
          <p:cNvSpPr txBox="1">
            <a:spLocks noGrp="1"/>
          </p:cNvSpPr>
          <p:nvPr>
            <p:ph type="title"/>
          </p:nvPr>
        </p:nvSpPr>
        <p:spPr>
          <a:xfrm>
            <a:off x="236775" y="638975"/>
            <a:ext cx="6936600" cy="77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Where do we go from the anchor?</a:t>
            </a:r>
            <a:endParaRPr/>
          </a:p>
        </p:txBody>
      </p:sp>
      <p:sp>
        <p:nvSpPr>
          <p:cNvPr id="722" name="Google Shape;722;p69"/>
          <p:cNvSpPr/>
          <p:nvPr/>
        </p:nvSpPr>
        <p:spPr>
          <a:xfrm>
            <a:off x="178225" y="2035750"/>
            <a:ext cx="5404500" cy="4396500"/>
          </a:xfrm>
          <a:prstGeom prst="rightArrowCallout">
            <a:avLst>
              <a:gd name="adj1" fmla="val 18624"/>
              <a:gd name="adj2" fmla="val 18207"/>
              <a:gd name="adj3" fmla="val 27711"/>
              <a:gd name="adj4" fmla="val 64977"/>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69"/>
          <p:cNvSpPr txBox="1"/>
          <p:nvPr/>
        </p:nvSpPr>
        <p:spPr>
          <a:xfrm>
            <a:off x="236775" y="2209750"/>
            <a:ext cx="3375300" cy="4222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a:solidFill>
                  <a:srgbClr val="363636"/>
                </a:solidFill>
                <a:latin typeface="Open Sans"/>
                <a:ea typeface="Open Sans"/>
                <a:cs typeface="Open Sans"/>
                <a:sym typeface="Open Sans"/>
              </a:rPr>
              <a:t>Lesson 5: What does the future of Georgia peaches look like?</a:t>
            </a:r>
            <a:endParaRPr sz="1200">
              <a:solidFill>
                <a:srgbClr val="363636"/>
              </a:solidFill>
              <a:latin typeface="Open Sans"/>
              <a:ea typeface="Open Sans"/>
              <a:cs typeface="Open Sans"/>
              <a:sym typeface="Open Sans"/>
            </a:endParaRPr>
          </a:p>
          <a:p>
            <a:pPr marL="0" lvl="0" indent="0" algn="l" rtl="0">
              <a:lnSpc>
                <a:spcPct val="115000"/>
              </a:lnSpc>
              <a:spcBef>
                <a:spcPts val="1200"/>
              </a:spcBef>
              <a:spcAft>
                <a:spcPts val="0"/>
              </a:spcAft>
              <a:buNone/>
            </a:pPr>
            <a:r>
              <a:rPr lang="en" sz="1200" b="1">
                <a:solidFill>
                  <a:srgbClr val="363636"/>
                </a:solidFill>
                <a:latin typeface="Open Sans"/>
                <a:ea typeface="Open Sans"/>
                <a:cs typeface="Open Sans"/>
                <a:sym typeface="Open Sans"/>
              </a:rPr>
              <a:t>What we do</a:t>
            </a:r>
            <a:r>
              <a:rPr lang="en" sz="1200">
                <a:solidFill>
                  <a:srgbClr val="363636"/>
                </a:solidFill>
                <a:latin typeface="Open Sans"/>
                <a:ea typeface="Open Sans"/>
                <a:cs typeface="Open Sans"/>
                <a:sym typeface="Open Sans"/>
              </a:rPr>
              <a:t>:</a:t>
            </a:r>
            <a:endParaRPr sz="1200">
              <a:solidFill>
                <a:srgbClr val="363636"/>
              </a:solidFill>
              <a:latin typeface="Open Sans"/>
              <a:ea typeface="Open Sans"/>
              <a:cs typeface="Open Sans"/>
              <a:sym typeface="Open Sans"/>
            </a:endParaRPr>
          </a:p>
          <a:p>
            <a:pPr marL="457200" lvl="0" indent="-304800" algn="l" rtl="0">
              <a:lnSpc>
                <a:spcPct val="115000"/>
              </a:lnSpc>
              <a:spcBef>
                <a:spcPts val="0"/>
              </a:spcBef>
              <a:spcAft>
                <a:spcPts val="0"/>
              </a:spcAft>
              <a:buClr>
                <a:srgbClr val="363636"/>
              </a:buClr>
              <a:buSzPts val="1200"/>
              <a:buFont typeface="Open Sans"/>
              <a:buChar char="●"/>
            </a:pPr>
            <a:r>
              <a:rPr lang="en" sz="1200">
                <a:solidFill>
                  <a:srgbClr val="363636"/>
                </a:solidFill>
                <a:latin typeface="Open Sans"/>
                <a:ea typeface="Open Sans"/>
                <a:cs typeface="Open Sans"/>
                <a:sym typeface="Open Sans"/>
              </a:rPr>
              <a:t>We use projected future chill hours to construct an explanation about future peach production in Georgia.</a:t>
            </a:r>
            <a:endParaRPr sz="1200">
              <a:solidFill>
                <a:srgbClr val="363636"/>
              </a:solidFill>
              <a:latin typeface="Open Sans"/>
              <a:ea typeface="Open Sans"/>
              <a:cs typeface="Open Sans"/>
              <a:sym typeface="Open Sans"/>
            </a:endParaRPr>
          </a:p>
          <a:p>
            <a:pPr marL="0" lvl="0" indent="0" algn="l" rtl="0">
              <a:lnSpc>
                <a:spcPct val="115000"/>
              </a:lnSpc>
              <a:spcBef>
                <a:spcPts val="0"/>
              </a:spcBef>
              <a:spcAft>
                <a:spcPts val="0"/>
              </a:spcAft>
              <a:buNone/>
            </a:pPr>
            <a:endParaRPr sz="1200">
              <a:solidFill>
                <a:srgbClr val="363636"/>
              </a:solidFill>
              <a:latin typeface="Open Sans"/>
              <a:ea typeface="Open Sans"/>
              <a:cs typeface="Open Sans"/>
              <a:sym typeface="Open Sans"/>
            </a:endParaRPr>
          </a:p>
          <a:p>
            <a:pPr marL="0" lvl="0" indent="0" algn="l" rtl="0">
              <a:lnSpc>
                <a:spcPct val="115000"/>
              </a:lnSpc>
              <a:spcBef>
                <a:spcPts val="0"/>
              </a:spcBef>
              <a:spcAft>
                <a:spcPts val="0"/>
              </a:spcAft>
              <a:buNone/>
            </a:pPr>
            <a:r>
              <a:rPr lang="en" sz="1200" b="1">
                <a:solidFill>
                  <a:srgbClr val="363636"/>
                </a:solidFill>
                <a:latin typeface="Open Sans"/>
                <a:ea typeface="Open Sans"/>
                <a:cs typeface="Open Sans"/>
                <a:sym typeface="Open Sans"/>
              </a:rPr>
              <a:t>Example ideas we might figure out</a:t>
            </a:r>
            <a:r>
              <a:rPr lang="en" sz="1200">
                <a:solidFill>
                  <a:srgbClr val="363636"/>
                </a:solidFill>
                <a:latin typeface="Open Sans"/>
                <a:ea typeface="Open Sans"/>
                <a:cs typeface="Open Sans"/>
                <a:sym typeface="Open Sans"/>
              </a:rPr>
              <a:t>: </a:t>
            </a:r>
            <a:endParaRPr sz="1200">
              <a:solidFill>
                <a:srgbClr val="363636"/>
              </a:solidFill>
              <a:latin typeface="Open Sans"/>
              <a:ea typeface="Open Sans"/>
              <a:cs typeface="Open Sans"/>
              <a:sym typeface="Open Sans"/>
            </a:endParaRPr>
          </a:p>
          <a:p>
            <a:pPr marL="457200" lvl="0" indent="-304800" algn="l" rtl="0">
              <a:spcBef>
                <a:spcPts val="0"/>
              </a:spcBef>
              <a:spcAft>
                <a:spcPts val="0"/>
              </a:spcAft>
              <a:buClr>
                <a:srgbClr val="363636"/>
              </a:buClr>
              <a:buSzPts val="1200"/>
              <a:buFont typeface="Open Sans"/>
              <a:buChar char="●"/>
            </a:pPr>
            <a:r>
              <a:rPr lang="en" sz="1200">
                <a:solidFill>
                  <a:srgbClr val="363636"/>
                </a:solidFill>
                <a:latin typeface="Open Sans"/>
                <a:ea typeface="Open Sans"/>
                <a:cs typeface="Open Sans"/>
                <a:sym typeface="Open Sans"/>
              </a:rPr>
              <a:t>Chill hours are projected to decline in Georgia and will have an effect on future farming of and culture around Georgia peaches. </a:t>
            </a:r>
            <a:endParaRPr sz="1200">
              <a:solidFill>
                <a:srgbClr val="363636"/>
              </a:solidFill>
              <a:latin typeface="Open Sans"/>
              <a:ea typeface="Open Sans"/>
              <a:cs typeface="Open Sans"/>
              <a:sym typeface="Open Sans"/>
            </a:endParaRPr>
          </a:p>
          <a:p>
            <a:pPr marL="457200" lvl="0" indent="0" algn="l" rtl="0">
              <a:spcBef>
                <a:spcPts val="0"/>
              </a:spcBef>
              <a:spcAft>
                <a:spcPts val="0"/>
              </a:spcAft>
              <a:buNone/>
            </a:pPr>
            <a:endParaRPr sz="1200">
              <a:solidFill>
                <a:srgbClr val="363636"/>
              </a:solidFill>
              <a:latin typeface="Open Sans"/>
              <a:ea typeface="Open Sans"/>
              <a:cs typeface="Open Sans"/>
              <a:sym typeface="Open Sans"/>
            </a:endParaRPr>
          </a:p>
          <a:p>
            <a:pPr marL="0" lvl="0" indent="0" algn="l" rtl="0">
              <a:lnSpc>
                <a:spcPct val="115000"/>
              </a:lnSpc>
              <a:spcBef>
                <a:spcPts val="0"/>
              </a:spcBef>
              <a:spcAft>
                <a:spcPts val="1200"/>
              </a:spcAft>
              <a:buNone/>
            </a:pPr>
            <a:r>
              <a:rPr lang="en" sz="1200" b="1">
                <a:solidFill>
                  <a:srgbClr val="363636"/>
                </a:solidFill>
                <a:latin typeface="Open Sans"/>
                <a:ea typeface="Open Sans"/>
                <a:cs typeface="Open Sans"/>
                <a:sym typeface="Open Sans"/>
              </a:rPr>
              <a:t>Navigation:</a:t>
            </a:r>
            <a:r>
              <a:rPr lang="en" sz="1200">
                <a:solidFill>
                  <a:srgbClr val="363636"/>
                </a:solidFill>
                <a:latin typeface="Open Sans"/>
                <a:ea typeface="Open Sans"/>
                <a:cs typeface="Open Sans"/>
                <a:sym typeface="Open Sans"/>
              </a:rPr>
              <a:t> Why are chill hours declining though? What is causing temperature patterns to change?</a:t>
            </a:r>
            <a:endParaRPr sz="1200">
              <a:solidFill>
                <a:srgbClr val="363636"/>
              </a:solidFill>
              <a:latin typeface="Open Sans"/>
              <a:ea typeface="Open Sans"/>
              <a:cs typeface="Open Sans"/>
              <a:sym typeface="Open Sans"/>
            </a:endParaRPr>
          </a:p>
        </p:txBody>
      </p:sp>
      <p:pic>
        <p:nvPicPr>
          <p:cNvPr id="724" name="Google Shape;724;p69"/>
          <p:cNvPicPr preferRelativeResize="0"/>
          <p:nvPr/>
        </p:nvPicPr>
        <p:blipFill rotWithShape="1">
          <a:blip r:embed="rId3">
            <a:alphaModFix/>
          </a:blip>
          <a:srcRect b="1380"/>
          <a:stretch/>
        </p:blipFill>
        <p:spPr>
          <a:xfrm>
            <a:off x="5835325" y="1725125"/>
            <a:ext cx="3256475" cy="2660016"/>
          </a:xfrm>
          <a:prstGeom prst="rect">
            <a:avLst/>
          </a:prstGeom>
          <a:noFill/>
          <a:ln w="9525" cap="flat" cmpd="sng">
            <a:solidFill>
              <a:srgbClr val="000000"/>
            </a:solidFill>
            <a:prstDash val="solid"/>
            <a:round/>
            <a:headEnd type="none" w="sm" len="sm"/>
            <a:tailEnd type="none" w="sm" len="sm"/>
          </a:ln>
        </p:spPr>
      </p:pic>
      <p:pic>
        <p:nvPicPr>
          <p:cNvPr id="725" name="Google Shape;725;p69"/>
          <p:cNvPicPr preferRelativeResize="0"/>
          <p:nvPr/>
        </p:nvPicPr>
        <p:blipFill>
          <a:blip r:embed="rId4">
            <a:alphaModFix/>
          </a:blip>
          <a:stretch>
            <a:fillRect/>
          </a:stretch>
        </p:blipFill>
        <p:spPr>
          <a:xfrm>
            <a:off x="5159650" y="4270350"/>
            <a:ext cx="2772375" cy="2463849"/>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70"/>
          <p:cNvSpPr txBox="1"/>
          <p:nvPr/>
        </p:nvSpPr>
        <p:spPr>
          <a:xfrm>
            <a:off x="2842375" y="3320375"/>
            <a:ext cx="1500000" cy="1443900"/>
          </a:xfrm>
          <a:prstGeom prst="rect">
            <a:avLst/>
          </a:prstGeom>
          <a:solidFill>
            <a:srgbClr val="CDD1DC"/>
          </a:solid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lt1"/>
              </a:solidFill>
            </a:endParaRPr>
          </a:p>
        </p:txBody>
      </p:sp>
      <p:sp>
        <p:nvSpPr>
          <p:cNvPr id="731" name="Google Shape;731;p70"/>
          <p:cNvSpPr txBox="1"/>
          <p:nvPr/>
        </p:nvSpPr>
        <p:spPr>
          <a:xfrm>
            <a:off x="422800" y="1881975"/>
            <a:ext cx="1599300" cy="797700"/>
          </a:xfrm>
          <a:prstGeom prst="rect">
            <a:avLst/>
          </a:prstGeom>
          <a:solidFill>
            <a:srgbClr val="E8B6A2"/>
          </a:solidFill>
          <a:ln w="9525" cap="flat" cmpd="sng">
            <a:solidFill>
              <a:srgbClr val="3C3D4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Open Sans"/>
                <a:ea typeface="Open Sans"/>
                <a:cs typeface="Open Sans"/>
                <a:sym typeface="Open Sans"/>
              </a:rPr>
              <a:t>Salmon and orca population declines in Oregon</a:t>
            </a:r>
            <a:endParaRPr sz="1200" b="1">
              <a:latin typeface="Open Sans"/>
              <a:ea typeface="Open Sans"/>
              <a:cs typeface="Open Sans"/>
              <a:sym typeface="Open Sans"/>
            </a:endParaRPr>
          </a:p>
        </p:txBody>
      </p:sp>
      <p:sp>
        <p:nvSpPr>
          <p:cNvPr id="732" name="Google Shape;732;p70"/>
          <p:cNvSpPr txBox="1"/>
          <p:nvPr/>
        </p:nvSpPr>
        <p:spPr>
          <a:xfrm>
            <a:off x="422800" y="3753926"/>
            <a:ext cx="1599300" cy="751200"/>
          </a:xfrm>
          <a:prstGeom prst="rect">
            <a:avLst/>
          </a:prstGeom>
          <a:solidFill>
            <a:srgbClr val="F7E3C5"/>
          </a:solid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Open Sans"/>
                <a:ea typeface="Open Sans"/>
                <a:cs typeface="Open Sans"/>
                <a:sym typeface="Open Sans"/>
              </a:rPr>
              <a:t>Pinyon and Juniper die off in Arizona</a:t>
            </a:r>
            <a:endParaRPr sz="1200" b="1">
              <a:latin typeface="Open Sans"/>
              <a:ea typeface="Open Sans"/>
              <a:cs typeface="Open Sans"/>
              <a:sym typeface="Open Sans"/>
            </a:endParaRPr>
          </a:p>
          <a:p>
            <a:pPr marL="0" lvl="0" indent="0" algn="l" rtl="0">
              <a:spcBef>
                <a:spcPts val="0"/>
              </a:spcBef>
              <a:spcAft>
                <a:spcPts val="0"/>
              </a:spcAft>
              <a:buNone/>
            </a:pPr>
            <a:endParaRPr/>
          </a:p>
        </p:txBody>
      </p:sp>
      <p:sp>
        <p:nvSpPr>
          <p:cNvPr id="733" name="Google Shape;733;p70"/>
          <p:cNvSpPr txBox="1"/>
          <p:nvPr/>
        </p:nvSpPr>
        <p:spPr>
          <a:xfrm>
            <a:off x="422800" y="4641367"/>
            <a:ext cx="1599300" cy="850800"/>
          </a:xfrm>
          <a:prstGeom prst="rect">
            <a:avLst/>
          </a:prstGeom>
          <a:solidFill>
            <a:srgbClr val="C8D7AE"/>
          </a:solid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Open Sans"/>
                <a:ea typeface="Open Sans"/>
                <a:cs typeface="Open Sans"/>
                <a:sym typeface="Open Sans"/>
              </a:rPr>
              <a:t>Longer and more severe allergy season in Michigan</a:t>
            </a:r>
            <a:endParaRPr sz="1200" b="1">
              <a:latin typeface="Open Sans"/>
              <a:ea typeface="Open Sans"/>
              <a:cs typeface="Open Sans"/>
              <a:sym typeface="Open Sans"/>
            </a:endParaRPr>
          </a:p>
        </p:txBody>
      </p:sp>
      <p:cxnSp>
        <p:nvCxnSpPr>
          <p:cNvPr id="734" name="Google Shape;734;p70"/>
          <p:cNvCxnSpPr>
            <a:stCxn id="733" idx="3"/>
            <a:endCxn id="730" idx="1"/>
          </p:cNvCxnSpPr>
          <p:nvPr/>
        </p:nvCxnSpPr>
        <p:spPr>
          <a:xfrm rot="10800000" flipH="1">
            <a:off x="2022100" y="4042267"/>
            <a:ext cx="820200" cy="1024500"/>
          </a:xfrm>
          <a:prstGeom prst="straightConnector1">
            <a:avLst/>
          </a:prstGeom>
          <a:noFill/>
          <a:ln w="9525" cap="flat" cmpd="sng">
            <a:solidFill>
              <a:schemeClr val="dk2"/>
            </a:solidFill>
            <a:prstDash val="solid"/>
            <a:round/>
            <a:headEnd type="none" w="med" len="med"/>
            <a:tailEnd type="stealth" w="med" len="med"/>
          </a:ln>
        </p:spPr>
      </p:cxnSp>
      <p:cxnSp>
        <p:nvCxnSpPr>
          <p:cNvPr id="735" name="Google Shape;735;p70"/>
          <p:cNvCxnSpPr>
            <a:stCxn id="732" idx="3"/>
            <a:endCxn id="730" idx="1"/>
          </p:cNvCxnSpPr>
          <p:nvPr/>
        </p:nvCxnSpPr>
        <p:spPr>
          <a:xfrm rot="10800000" flipH="1">
            <a:off x="2022100" y="4042226"/>
            <a:ext cx="820200" cy="87300"/>
          </a:xfrm>
          <a:prstGeom prst="straightConnector1">
            <a:avLst/>
          </a:prstGeom>
          <a:noFill/>
          <a:ln w="9525" cap="flat" cmpd="sng">
            <a:solidFill>
              <a:schemeClr val="dk2"/>
            </a:solidFill>
            <a:prstDash val="solid"/>
            <a:round/>
            <a:headEnd type="none" w="med" len="med"/>
            <a:tailEnd type="stealth" w="med" len="med"/>
          </a:ln>
        </p:spPr>
      </p:cxnSp>
      <p:cxnSp>
        <p:nvCxnSpPr>
          <p:cNvPr id="736" name="Google Shape;736;p70"/>
          <p:cNvCxnSpPr>
            <a:stCxn id="731" idx="3"/>
            <a:endCxn id="730" idx="1"/>
          </p:cNvCxnSpPr>
          <p:nvPr/>
        </p:nvCxnSpPr>
        <p:spPr>
          <a:xfrm>
            <a:off x="2022100" y="2280825"/>
            <a:ext cx="820200" cy="1761600"/>
          </a:xfrm>
          <a:prstGeom prst="straightConnector1">
            <a:avLst/>
          </a:prstGeom>
          <a:noFill/>
          <a:ln w="9525" cap="flat" cmpd="sng">
            <a:solidFill>
              <a:schemeClr val="dk2"/>
            </a:solidFill>
            <a:prstDash val="solid"/>
            <a:round/>
            <a:headEnd type="none" w="med" len="med"/>
            <a:tailEnd type="stealth" w="med" len="med"/>
          </a:ln>
        </p:spPr>
      </p:cxnSp>
      <p:sp>
        <p:nvSpPr>
          <p:cNvPr id="737" name="Google Shape;737;p70"/>
          <p:cNvSpPr txBox="1"/>
          <p:nvPr/>
        </p:nvSpPr>
        <p:spPr>
          <a:xfrm>
            <a:off x="2876413" y="3441425"/>
            <a:ext cx="1431900" cy="114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a:latin typeface="Open Sans"/>
                <a:ea typeface="Open Sans"/>
                <a:cs typeface="Open Sans"/>
                <a:sym typeface="Open Sans"/>
              </a:rPr>
              <a:t>Why are temperatures rising?</a:t>
            </a:r>
            <a:endParaRPr sz="1300" b="1">
              <a:latin typeface="Open Sans"/>
              <a:ea typeface="Open Sans"/>
              <a:cs typeface="Open Sans"/>
              <a:sym typeface="Open Sans"/>
            </a:endParaRPr>
          </a:p>
          <a:p>
            <a:pPr marL="0" lvl="0" indent="0" algn="ctr" rtl="0">
              <a:spcBef>
                <a:spcPts val="0"/>
              </a:spcBef>
              <a:spcAft>
                <a:spcPts val="0"/>
              </a:spcAft>
              <a:buNone/>
            </a:pPr>
            <a:endParaRPr sz="1000" b="1">
              <a:solidFill>
                <a:schemeClr val="lt1"/>
              </a:solidFill>
              <a:latin typeface="Open Sans"/>
              <a:ea typeface="Open Sans"/>
              <a:cs typeface="Open Sans"/>
              <a:sym typeface="Open Sans"/>
            </a:endParaRPr>
          </a:p>
        </p:txBody>
      </p:sp>
      <p:sp>
        <p:nvSpPr>
          <p:cNvPr id="738" name="Google Shape;738;p70"/>
          <p:cNvSpPr txBox="1"/>
          <p:nvPr/>
        </p:nvSpPr>
        <p:spPr>
          <a:xfrm>
            <a:off x="4650675" y="3320375"/>
            <a:ext cx="1599300" cy="1443900"/>
          </a:xfrm>
          <a:prstGeom prst="rect">
            <a:avLst/>
          </a:prstGeom>
          <a:solidFill>
            <a:srgbClr val="CDD1DC"/>
          </a:solidFill>
          <a:ln w="19050"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p:txBody>
      </p:sp>
      <p:sp>
        <p:nvSpPr>
          <p:cNvPr id="739" name="Google Shape;739;p70"/>
          <p:cNvSpPr txBox="1"/>
          <p:nvPr/>
        </p:nvSpPr>
        <p:spPr>
          <a:xfrm>
            <a:off x="6787550" y="1924104"/>
            <a:ext cx="2106900" cy="751200"/>
          </a:xfrm>
          <a:prstGeom prst="rect">
            <a:avLst/>
          </a:prstGeom>
          <a:solidFill>
            <a:srgbClr val="E8B6A2"/>
          </a:solid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Open Sans"/>
                <a:ea typeface="Open Sans"/>
                <a:cs typeface="Open Sans"/>
                <a:sym typeface="Open Sans"/>
              </a:rPr>
              <a:t>Riparian restoration and resilience solutions for salmon.</a:t>
            </a:r>
            <a:endParaRPr sz="1200" b="1">
              <a:latin typeface="Open Sans"/>
              <a:ea typeface="Open Sans"/>
              <a:cs typeface="Open Sans"/>
              <a:sym typeface="Open Sans"/>
            </a:endParaRPr>
          </a:p>
        </p:txBody>
      </p:sp>
      <p:sp>
        <p:nvSpPr>
          <p:cNvPr id="740" name="Google Shape;740;p70"/>
          <p:cNvSpPr txBox="1"/>
          <p:nvPr/>
        </p:nvSpPr>
        <p:spPr>
          <a:xfrm>
            <a:off x="6796075" y="3562524"/>
            <a:ext cx="2106900" cy="896700"/>
          </a:xfrm>
          <a:prstGeom prst="rect">
            <a:avLst/>
          </a:prstGeom>
          <a:solidFill>
            <a:srgbClr val="F7E3C5"/>
          </a:solid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Open Sans"/>
                <a:ea typeface="Open Sans"/>
                <a:cs typeface="Open Sans"/>
                <a:sym typeface="Open Sans"/>
              </a:rPr>
              <a:t>Resilience solutions for drought prone ecosystems and communities.</a:t>
            </a:r>
            <a:endParaRPr sz="1200" b="1">
              <a:latin typeface="Open Sans"/>
              <a:ea typeface="Open Sans"/>
              <a:cs typeface="Open Sans"/>
              <a:sym typeface="Open Sans"/>
            </a:endParaRPr>
          </a:p>
        </p:txBody>
      </p:sp>
      <p:sp>
        <p:nvSpPr>
          <p:cNvPr id="741" name="Google Shape;741;p70"/>
          <p:cNvSpPr txBox="1"/>
          <p:nvPr/>
        </p:nvSpPr>
        <p:spPr>
          <a:xfrm>
            <a:off x="6796075" y="4546275"/>
            <a:ext cx="2106900" cy="1024500"/>
          </a:xfrm>
          <a:prstGeom prst="rect">
            <a:avLst/>
          </a:prstGeom>
          <a:solidFill>
            <a:srgbClr val="C8D7AE"/>
          </a:solid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Open Sans"/>
                <a:ea typeface="Open Sans"/>
                <a:cs typeface="Open Sans"/>
                <a:sym typeface="Open Sans"/>
              </a:rPr>
              <a:t>Creating and posting artwork to social media with pollen satire and local city redesign solutions.</a:t>
            </a:r>
            <a:endParaRPr sz="1200" b="1">
              <a:latin typeface="Open Sans"/>
              <a:ea typeface="Open Sans"/>
              <a:cs typeface="Open Sans"/>
              <a:sym typeface="Open Sans"/>
            </a:endParaRPr>
          </a:p>
          <a:p>
            <a:pPr marL="0" lvl="0" indent="0" algn="l" rtl="0">
              <a:spcBef>
                <a:spcPts val="0"/>
              </a:spcBef>
              <a:spcAft>
                <a:spcPts val="0"/>
              </a:spcAft>
              <a:buNone/>
            </a:pPr>
            <a:endParaRPr sz="1200" b="1">
              <a:latin typeface="Open Sans"/>
              <a:ea typeface="Open Sans"/>
              <a:cs typeface="Open Sans"/>
              <a:sym typeface="Open Sans"/>
            </a:endParaRPr>
          </a:p>
        </p:txBody>
      </p:sp>
      <p:cxnSp>
        <p:nvCxnSpPr>
          <p:cNvPr id="742" name="Google Shape;742;p70"/>
          <p:cNvCxnSpPr>
            <a:stCxn id="738" idx="3"/>
            <a:endCxn id="739" idx="1"/>
          </p:cNvCxnSpPr>
          <p:nvPr/>
        </p:nvCxnSpPr>
        <p:spPr>
          <a:xfrm rot="10800000" flipH="1">
            <a:off x="6249975" y="2299625"/>
            <a:ext cx="537600" cy="1742700"/>
          </a:xfrm>
          <a:prstGeom prst="straightConnector1">
            <a:avLst/>
          </a:prstGeom>
          <a:noFill/>
          <a:ln w="9525" cap="flat" cmpd="sng">
            <a:solidFill>
              <a:schemeClr val="dk2"/>
            </a:solidFill>
            <a:prstDash val="solid"/>
            <a:round/>
            <a:headEnd type="none" w="med" len="med"/>
            <a:tailEnd type="stealth" w="med" len="med"/>
          </a:ln>
        </p:spPr>
      </p:cxnSp>
      <p:cxnSp>
        <p:nvCxnSpPr>
          <p:cNvPr id="743" name="Google Shape;743;p70"/>
          <p:cNvCxnSpPr>
            <a:stCxn id="738" idx="3"/>
            <a:endCxn id="740" idx="1"/>
          </p:cNvCxnSpPr>
          <p:nvPr/>
        </p:nvCxnSpPr>
        <p:spPr>
          <a:xfrm rot="10800000" flipH="1">
            <a:off x="6249975" y="4010825"/>
            <a:ext cx="546000" cy="31500"/>
          </a:xfrm>
          <a:prstGeom prst="straightConnector1">
            <a:avLst/>
          </a:prstGeom>
          <a:noFill/>
          <a:ln w="9525" cap="flat" cmpd="sng">
            <a:solidFill>
              <a:schemeClr val="dk2"/>
            </a:solidFill>
            <a:prstDash val="solid"/>
            <a:round/>
            <a:headEnd type="none" w="med" len="med"/>
            <a:tailEnd type="stealth" w="med" len="med"/>
          </a:ln>
        </p:spPr>
      </p:cxnSp>
      <p:cxnSp>
        <p:nvCxnSpPr>
          <p:cNvPr id="744" name="Google Shape;744;p70"/>
          <p:cNvCxnSpPr>
            <a:stCxn id="738" idx="3"/>
            <a:endCxn id="741" idx="1"/>
          </p:cNvCxnSpPr>
          <p:nvPr/>
        </p:nvCxnSpPr>
        <p:spPr>
          <a:xfrm>
            <a:off x="6249975" y="4042325"/>
            <a:ext cx="546000" cy="1016100"/>
          </a:xfrm>
          <a:prstGeom prst="straightConnector1">
            <a:avLst/>
          </a:prstGeom>
          <a:noFill/>
          <a:ln w="9525" cap="flat" cmpd="sng">
            <a:solidFill>
              <a:schemeClr val="dk2"/>
            </a:solidFill>
            <a:prstDash val="solid"/>
            <a:round/>
            <a:headEnd type="none" w="med" len="med"/>
            <a:tailEnd type="stealth" w="med" len="med"/>
          </a:ln>
        </p:spPr>
      </p:cxnSp>
      <p:sp>
        <p:nvSpPr>
          <p:cNvPr id="745" name="Google Shape;745;p70"/>
          <p:cNvSpPr txBox="1"/>
          <p:nvPr/>
        </p:nvSpPr>
        <p:spPr>
          <a:xfrm>
            <a:off x="422800" y="709133"/>
            <a:ext cx="2169600" cy="411900"/>
          </a:xfrm>
          <a:prstGeom prst="rect">
            <a:avLst/>
          </a:prstGeom>
          <a:solidFill>
            <a:srgbClr val="D9D2E9"/>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Open Sans"/>
                <a:ea typeface="Open Sans"/>
                <a:cs typeface="Open Sans"/>
                <a:sym typeface="Open Sans"/>
              </a:rPr>
              <a:t>Lesson Set 1</a:t>
            </a:r>
            <a:endParaRPr b="1">
              <a:latin typeface="Open Sans"/>
              <a:ea typeface="Open Sans"/>
              <a:cs typeface="Open Sans"/>
              <a:sym typeface="Open Sans"/>
            </a:endParaRPr>
          </a:p>
        </p:txBody>
      </p:sp>
      <p:sp>
        <p:nvSpPr>
          <p:cNvPr id="746" name="Google Shape;746;p70"/>
          <p:cNvSpPr txBox="1"/>
          <p:nvPr/>
        </p:nvSpPr>
        <p:spPr>
          <a:xfrm>
            <a:off x="2672650" y="709133"/>
            <a:ext cx="1863000" cy="411900"/>
          </a:xfrm>
          <a:prstGeom prst="rect">
            <a:avLst/>
          </a:prstGeom>
          <a:solidFill>
            <a:srgbClr val="BFBFB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Open Sans"/>
                <a:ea typeface="Open Sans"/>
                <a:cs typeface="Open Sans"/>
                <a:sym typeface="Open Sans"/>
              </a:rPr>
              <a:t>Lesson Set 2</a:t>
            </a:r>
            <a:endParaRPr b="1">
              <a:latin typeface="Open Sans"/>
              <a:ea typeface="Open Sans"/>
              <a:cs typeface="Open Sans"/>
              <a:sym typeface="Open Sans"/>
            </a:endParaRPr>
          </a:p>
        </p:txBody>
      </p:sp>
      <p:sp>
        <p:nvSpPr>
          <p:cNvPr id="747" name="Google Shape;747;p70"/>
          <p:cNvSpPr txBox="1"/>
          <p:nvPr/>
        </p:nvSpPr>
        <p:spPr>
          <a:xfrm>
            <a:off x="4659775" y="709133"/>
            <a:ext cx="2050500" cy="411900"/>
          </a:xfrm>
          <a:prstGeom prst="rect">
            <a:avLst/>
          </a:prstGeom>
          <a:solidFill>
            <a:srgbClr val="BFBFB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Open Sans"/>
                <a:ea typeface="Open Sans"/>
                <a:cs typeface="Open Sans"/>
                <a:sym typeface="Open Sans"/>
              </a:rPr>
              <a:t>Lesson Set 3</a:t>
            </a:r>
            <a:endParaRPr b="1">
              <a:latin typeface="Open Sans"/>
              <a:ea typeface="Open Sans"/>
              <a:cs typeface="Open Sans"/>
              <a:sym typeface="Open Sans"/>
            </a:endParaRPr>
          </a:p>
        </p:txBody>
      </p:sp>
      <p:sp>
        <p:nvSpPr>
          <p:cNvPr id="748" name="Google Shape;748;p70"/>
          <p:cNvSpPr txBox="1"/>
          <p:nvPr/>
        </p:nvSpPr>
        <p:spPr>
          <a:xfrm>
            <a:off x="6796075" y="709133"/>
            <a:ext cx="2106900" cy="411900"/>
          </a:xfrm>
          <a:prstGeom prst="rect">
            <a:avLst/>
          </a:prstGeom>
          <a:solidFill>
            <a:srgbClr val="D9D2E9"/>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Open Sans"/>
                <a:ea typeface="Open Sans"/>
                <a:cs typeface="Open Sans"/>
                <a:sym typeface="Open Sans"/>
              </a:rPr>
              <a:t>Culminating Task</a:t>
            </a:r>
            <a:endParaRPr b="1">
              <a:latin typeface="Open Sans"/>
              <a:ea typeface="Open Sans"/>
              <a:cs typeface="Open Sans"/>
              <a:sym typeface="Open Sans"/>
            </a:endParaRPr>
          </a:p>
        </p:txBody>
      </p:sp>
      <p:sp>
        <p:nvSpPr>
          <p:cNvPr id="749" name="Google Shape;749;p70"/>
          <p:cNvSpPr txBox="1"/>
          <p:nvPr/>
        </p:nvSpPr>
        <p:spPr>
          <a:xfrm>
            <a:off x="399850" y="145200"/>
            <a:ext cx="4113300" cy="411900"/>
          </a:xfrm>
          <a:prstGeom prst="rect">
            <a:avLst/>
          </a:prstGeom>
          <a:solidFill>
            <a:srgbClr val="FFFFFF"/>
          </a:solidFill>
          <a:ln w="9525" cap="flat" cmpd="sng">
            <a:solidFill>
              <a:srgbClr val="999999"/>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Open Sans"/>
                <a:ea typeface="Open Sans"/>
                <a:cs typeface="Open Sans"/>
                <a:sym typeface="Open Sans"/>
              </a:rPr>
              <a:t>Problem foregrounded</a:t>
            </a:r>
            <a:endParaRPr b="1">
              <a:latin typeface="Open Sans"/>
              <a:ea typeface="Open Sans"/>
              <a:cs typeface="Open Sans"/>
              <a:sym typeface="Open Sans"/>
            </a:endParaRPr>
          </a:p>
        </p:txBody>
      </p:sp>
      <p:sp>
        <p:nvSpPr>
          <p:cNvPr id="750" name="Google Shape;750;p70"/>
          <p:cNvSpPr txBox="1"/>
          <p:nvPr/>
        </p:nvSpPr>
        <p:spPr>
          <a:xfrm>
            <a:off x="4659775" y="145200"/>
            <a:ext cx="4243200" cy="411900"/>
          </a:xfrm>
          <a:prstGeom prst="rect">
            <a:avLst/>
          </a:prstGeom>
          <a:no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Open Sans"/>
                <a:ea typeface="Open Sans"/>
                <a:cs typeface="Open Sans"/>
                <a:sym typeface="Open Sans"/>
              </a:rPr>
              <a:t>Solution foregrounded</a:t>
            </a:r>
            <a:endParaRPr b="1">
              <a:latin typeface="Open Sans"/>
              <a:ea typeface="Open Sans"/>
              <a:cs typeface="Open Sans"/>
              <a:sym typeface="Open Sans"/>
            </a:endParaRPr>
          </a:p>
        </p:txBody>
      </p:sp>
      <p:sp>
        <p:nvSpPr>
          <p:cNvPr id="751" name="Google Shape;751;p70"/>
          <p:cNvSpPr txBox="1"/>
          <p:nvPr/>
        </p:nvSpPr>
        <p:spPr>
          <a:xfrm>
            <a:off x="4734363" y="3476133"/>
            <a:ext cx="1431900" cy="1219500"/>
          </a:xfrm>
          <a:prstGeom prst="rect">
            <a:avLst/>
          </a:prstGeom>
          <a:solidFill>
            <a:srgbClr val="CDD1D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Open Sans"/>
                <a:ea typeface="Open Sans"/>
                <a:cs typeface="Open Sans"/>
                <a:sym typeface="Open Sans"/>
              </a:rPr>
              <a:t>What can we do to minimize CO</a:t>
            </a:r>
            <a:r>
              <a:rPr lang="en" sz="1200" b="1" baseline="-25000">
                <a:latin typeface="Open Sans"/>
                <a:ea typeface="Open Sans"/>
                <a:cs typeface="Open Sans"/>
                <a:sym typeface="Open Sans"/>
              </a:rPr>
              <a:t>2</a:t>
            </a:r>
            <a:r>
              <a:rPr lang="en" sz="1200" b="1">
                <a:latin typeface="Open Sans"/>
                <a:ea typeface="Open Sans"/>
                <a:cs typeface="Open Sans"/>
                <a:sym typeface="Open Sans"/>
              </a:rPr>
              <a:t> rise? How can we get CO</a:t>
            </a:r>
            <a:r>
              <a:rPr lang="en" sz="1200" b="1" baseline="-25000">
                <a:latin typeface="Open Sans"/>
                <a:ea typeface="Open Sans"/>
                <a:cs typeface="Open Sans"/>
                <a:sym typeface="Open Sans"/>
              </a:rPr>
              <a:t>2</a:t>
            </a:r>
            <a:r>
              <a:rPr lang="en" sz="1200" b="1">
                <a:latin typeface="Open Sans"/>
                <a:ea typeface="Open Sans"/>
                <a:cs typeface="Open Sans"/>
                <a:sym typeface="Open Sans"/>
              </a:rPr>
              <a:t> out of the air? </a:t>
            </a:r>
            <a:endParaRPr sz="1200" b="1">
              <a:latin typeface="Open Sans"/>
              <a:ea typeface="Open Sans"/>
              <a:cs typeface="Open Sans"/>
              <a:sym typeface="Open Sans"/>
            </a:endParaRPr>
          </a:p>
        </p:txBody>
      </p:sp>
      <p:sp>
        <p:nvSpPr>
          <p:cNvPr id="752" name="Google Shape;752;p70"/>
          <p:cNvSpPr txBox="1"/>
          <p:nvPr/>
        </p:nvSpPr>
        <p:spPr>
          <a:xfrm>
            <a:off x="399750" y="5628425"/>
            <a:ext cx="1599300" cy="896700"/>
          </a:xfrm>
          <a:prstGeom prst="rect">
            <a:avLst/>
          </a:prstGeom>
          <a:solidFill>
            <a:srgbClr val="BBD2E3"/>
          </a:solid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Open Sans"/>
                <a:ea typeface="Open Sans"/>
                <a:cs typeface="Open Sans"/>
                <a:sym typeface="Open Sans"/>
              </a:rPr>
              <a:t>Agricultural changes for Georgia peaches</a:t>
            </a:r>
            <a:endParaRPr sz="1200" b="1">
              <a:latin typeface="Open Sans"/>
              <a:ea typeface="Open Sans"/>
              <a:cs typeface="Open Sans"/>
              <a:sym typeface="Open Sans"/>
            </a:endParaRPr>
          </a:p>
        </p:txBody>
      </p:sp>
      <p:sp>
        <p:nvSpPr>
          <p:cNvPr id="753" name="Google Shape;753;p70"/>
          <p:cNvSpPr txBox="1"/>
          <p:nvPr/>
        </p:nvSpPr>
        <p:spPr>
          <a:xfrm>
            <a:off x="422800" y="2866476"/>
            <a:ext cx="1599300" cy="751200"/>
          </a:xfrm>
          <a:prstGeom prst="rect">
            <a:avLst/>
          </a:prstGeom>
          <a:solidFill>
            <a:srgbClr val="E8C5A2"/>
          </a:solid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Open Sans"/>
                <a:ea typeface="Open Sans"/>
                <a:cs typeface="Open Sans"/>
                <a:sym typeface="Open Sans"/>
              </a:rPr>
              <a:t>Forest recovery after wildfire in Colorado</a:t>
            </a:r>
            <a:endParaRPr sz="1200" b="1">
              <a:latin typeface="Open Sans"/>
              <a:ea typeface="Open Sans"/>
              <a:cs typeface="Open Sans"/>
              <a:sym typeface="Open Sans"/>
            </a:endParaRPr>
          </a:p>
        </p:txBody>
      </p:sp>
      <p:cxnSp>
        <p:nvCxnSpPr>
          <p:cNvPr id="754" name="Google Shape;754;p70"/>
          <p:cNvCxnSpPr>
            <a:stCxn id="752" idx="3"/>
            <a:endCxn id="730" idx="1"/>
          </p:cNvCxnSpPr>
          <p:nvPr/>
        </p:nvCxnSpPr>
        <p:spPr>
          <a:xfrm rot="10800000" flipH="1">
            <a:off x="1999050" y="4042175"/>
            <a:ext cx="843300" cy="2034600"/>
          </a:xfrm>
          <a:prstGeom prst="straightConnector1">
            <a:avLst/>
          </a:prstGeom>
          <a:noFill/>
          <a:ln w="9525" cap="flat" cmpd="sng">
            <a:solidFill>
              <a:schemeClr val="dk2"/>
            </a:solidFill>
            <a:prstDash val="solid"/>
            <a:round/>
            <a:headEnd type="none" w="med" len="med"/>
            <a:tailEnd type="stealth" w="med" len="med"/>
          </a:ln>
        </p:spPr>
      </p:cxnSp>
      <p:cxnSp>
        <p:nvCxnSpPr>
          <p:cNvPr id="755" name="Google Shape;755;p70"/>
          <p:cNvCxnSpPr>
            <a:stCxn id="753" idx="3"/>
            <a:endCxn id="730" idx="1"/>
          </p:cNvCxnSpPr>
          <p:nvPr/>
        </p:nvCxnSpPr>
        <p:spPr>
          <a:xfrm>
            <a:off x="2022100" y="3242076"/>
            <a:ext cx="820200" cy="800100"/>
          </a:xfrm>
          <a:prstGeom prst="straightConnector1">
            <a:avLst/>
          </a:prstGeom>
          <a:noFill/>
          <a:ln w="9525" cap="flat" cmpd="sng">
            <a:solidFill>
              <a:schemeClr val="dk2"/>
            </a:solidFill>
            <a:prstDash val="solid"/>
            <a:round/>
            <a:headEnd type="none" w="med" len="med"/>
            <a:tailEnd type="stealth" w="med" len="med"/>
          </a:ln>
        </p:spPr>
      </p:cxnSp>
      <p:sp>
        <p:nvSpPr>
          <p:cNvPr id="756" name="Google Shape;756;p70"/>
          <p:cNvSpPr txBox="1"/>
          <p:nvPr/>
        </p:nvSpPr>
        <p:spPr>
          <a:xfrm>
            <a:off x="6787550" y="5657825"/>
            <a:ext cx="2106900" cy="896700"/>
          </a:xfrm>
          <a:prstGeom prst="rect">
            <a:avLst/>
          </a:prstGeom>
          <a:solidFill>
            <a:srgbClr val="BBD2E3"/>
          </a:solid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Open Sans"/>
                <a:ea typeface="Open Sans"/>
                <a:cs typeface="Open Sans"/>
                <a:sym typeface="Open Sans"/>
              </a:rPr>
              <a:t>Sharing stories and educating communities through a cookbook project.</a:t>
            </a:r>
            <a:endParaRPr sz="1200" b="1">
              <a:latin typeface="Open Sans"/>
              <a:ea typeface="Open Sans"/>
              <a:cs typeface="Open Sans"/>
              <a:sym typeface="Open Sans"/>
            </a:endParaRPr>
          </a:p>
        </p:txBody>
      </p:sp>
      <p:cxnSp>
        <p:nvCxnSpPr>
          <p:cNvPr id="757" name="Google Shape;757;p70"/>
          <p:cNvCxnSpPr>
            <a:stCxn id="738" idx="3"/>
            <a:endCxn id="756" idx="1"/>
          </p:cNvCxnSpPr>
          <p:nvPr/>
        </p:nvCxnSpPr>
        <p:spPr>
          <a:xfrm>
            <a:off x="6249975" y="4042325"/>
            <a:ext cx="537600" cy="2063700"/>
          </a:xfrm>
          <a:prstGeom prst="straightConnector1">
            <a:avLst/>
          </a:prstGeom>
          <a:noFill/>
          <a:ln w="9525" cap="flat" cmpd="sng">
            <a:solidFill>
              <a:schemeClr val="dk2"/>
            </a:solidFill>
            <a:prstDash val="solid"/>
            <a:round/>
            <a:headEnd type="none" w="med" len="med"/>
            <a:tailEnd type="stealth" w="med" len="med"/>
          </a:ln>
        </p:spPr>
      </p:cxnSp>
      <p:sp>
        <p:nvSpPr>
          <p:cNvPr id="758" name="Google Shape;758;p70"/>
          <p:cNvSpPr txBox="1"/>
          <p:nvPr/>
        </p:nvSpPr>
        <p:spPr>
          <a:xfrm>
            <a:off x="6796075" y="2816675"/>
            <a:ext cx="2106900" cy="659400"/>
          </a:xfrm>
          <a:prstGeom prst="rect">
            <a:avLst/>
          </a:prstGeom>
          <a:solidFill>
            <a:srgbClr val="E8C5A2"/>
          </a:solid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Open Sans"/>
                <a:ea typeface="Open Sans"/>
                <a:cs typeface="Open Sans"/>
                <a:sym typeface="Open Sans"/>
              </a:rPr>
              <a:t>Forest management and community adaptation solutions.</a:t>
            </a:r>
            <a:endParaRPr sz="1200" b="1">
              <a:latin typeface="Open Sans"/>
              <a:ea typeface="Open Sans"/>
              <a:cs typeface="Open Sans"/>
              <a:sym typeface="Open Sans"/>
            </a:endParaRPr>
          </a:p>
        </p:txBody>
      </p:sp>
      <p:cxnSp>
        <p:nvCxnSpPr>
          <p:cNvPr id="759" name="Google Shape;759;p70"/>
          <p:cNvCxnSpPr>
            <a:stCxn id="738" idx="3"/>
            <a:endCxn id="758" idx="1"/>
          </p:cNvCxnSpPr>
          <p:nvPr/>
        </p:nvCxnSpPr>
        <p:spPr>
          <a:xfrm rot="10800000" flipH="1">
            <a:off x="6249975" y="3146225"/>
            <a:ext cx="546000" cy="896100"/>
          </a:xfrm>
          <a:prstGeom prst="straightConnector1">
            <a:avLst/>
          </a:prstGeom>
          <a:noFill/>
          <a:ln w="9525" cap="flat" cmpd="sng">
            <a:solidFill>
              <a:schemeClr val="dk2"/>
            </a:solidFill>
            <a:prstDash val="solid"/>
            <a:round/>
            <a:headEnd type="none" w="med" len="med"/>
            <a:tailEnd type="stealth" w="med" len="med"/>
          </a:ln>
        </p:spPr>
      </p:cxnSp>
      <p:cxnSp>
        <p:nvCxnSpPr>
          <p:cNvPr id="760" name="Google Shape;760;p70"/>
          <p:cNvCxnSpPr>
            <a:stCxn id="730" idx="3"/>
            <a:endCxn id="738" idx="1"/>
          </p:cNvCxnSpPr>
          <p:nvPr/>
        </p:nvCxnSpPr>
        <p:spPr>
          <a:xfrm>
            <a:off x="4342375" y="4042325"/>
            <a:ext cx="308400" cy="0"/>
          </a:xfrm>
          <a:prstGeom prst="straightConnector1">
            <a:avLst/>
          </a:prstGeom>
          <a:noFill/>
          <a:ln w="19050" cap="flat" cmpd="sng">
            <a:solidFill>
              <a:schemeClr val="dk2"/>
            </a:solidFill>
            <a:prstDash val="solid"/>
            <a:round/>
            <a:headEnd type="none" w="med" len="med"/>
            <a:tailEnd type="stealth" w="med" len="med"/>
          </a:ln>
        </p:spPr>
      </p:cxnSp>
      <p:sp>
        <p:nvSpPr>
          <p:cNvPr id="761" name="Google Shape;761;p70"/>
          <p:cNvSpPr txBox="1"/>
          <p:nvPr/>
        </p:nvSpPr>
        <p:spPr>
          <a:xfrm>
            <a:off x="2672650" y="2165750"/>
            <a:ext cx="3660900" cy="472500"/>
          </a:xfrm>
          <a:prstGeom prst="rect">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Open Sans"/>
                <a:ea typeface="Open Sans"/>
                <a:cs typeface="Open Sans"/>
                <a:sym typeface="Open Sans"/>
              </a:rPr>
              <a:t>Base Unit</a:t>
            </a:r>
            <a:endParaRPr>
              <a:latin typeface="Open Sans"/>
              <a:ea typeface="Open Sans"/>
              <a:cs typeface="Open Sans"/>
              <a:sym typeface="Open Sans"/>
            </a:endParaRPr>
          </a:p>
        </p:txBody>
      </p:sp>
      <p:sp>
        <p:nvSpPr>
          <p:cNvPr id="762" name="Google Shape;762;p70"/>
          <p:cNvSpPr txBox="1"/>
          <p:nvPr/>
        </p:nvSpPr>
        <p:spPr>
          <a:xfrm>
            <a:off x="422800" y="1182713"/>
            <a:ext cx="1599300" cy="47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latin typeface="Calibri"/>
                <a:ea typeface="Calibri"/>
                <a:cs typeface="Calibri"/>
                <a:sym typeface="Calibri"/>
              </a:rPr>
              <a:t>3-5 Lessons</a:t>
            </a:r>
            <a:endParaRPr sz="1600" b="1">
              <a:latin typeface="Calibri"/>
              <a:ea typeface="Calibri"/>
              <a:cs typeface="Calibri"/>
              <a:sym typeface="Calibri"/>
            </a:endParaRPr>
          </a:p>
        </p:txBody>
      </p:sp>
      <p:sp>
        <p:nvSpPr>
          <p:cNvPr id="763" name="Google Shape;763;p70"/>
          <p:cNvSpPr txBox="1"/>
          <p:nvPr/>
        </p:nvSpPr>
        <p:spPr>
          <a:xfrm>
            <a:off x="2672625" y="1182713"/>
            <a:ext cx="1599300" cy="47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latin typeface="Calibri"/>
                <a:ea typeface="Calibri"/>
                <a:cs typeface="Calibri"/>
                <a:sym typeface="Calibri"/>
              </a:rPr>
              <a:t>4 Lessons</a:t>
            </a:r>
            <a:endParaRPr sz="1600" b="1">
              <a:latin typeface="Calibri"/>
              <a:ea typeface="Calibri"/>
              <a:cs typeface="Calibri"/>
              <a:sym typeface="Calibri"/>
            </a:endParaRPr>
          </a:p>
        </p:txBody>
      </p:sp>
      <p:sp>
        <p:nvSpPr>
          <p:cNvPr id="764" name="Google Shape;764;p70"/>
          <p:cNvSpPr txBox="1"/>
          <p:nvPr/>
        </p:nvSpPr>
        <p:spPr>
          <a:xfrm>
            <a:off x="4761925" y="1222413"/>
            <a:ext cx="1599300" cy="41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latin typeface="Calibri"/>
                <a:ea typeface="Calibri"/>
                <a:cs typeface="Calibri"/>
                <a:sym typeface="Calibri"/>
              </a:rPr>
              <a:t>6 Lessons</a:t>
            </a:r>
            <a:endParaRPr sz="1600" b="1">
              <a:latin typeface="Calibri"/>
              <a:ea typeface="Calibri"/>
              <a:cs typeface="Calibri"/>
              <a:sym typeface="Calibri"/>
            </a:endParaRPr>
          </a:p>
        </p:txBody>
      </p:sp>
      <p:sp>
        <p:nvSpPr>
          <p:cNvPr id="765" name="Google Shape;765;p70"/>
          <p:cNvSpPr txBox="1"/>
          <p:nvPr/>
        </p:nvSpPr>
        <p:spPr>
          <a:xfrm>
            <a:off x="6851225" y="1118875"/>
            <a:ext cx="1599300" cy="57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latin typeface="Calibri"/>
                <a:ea typeface="Calibri"/>
                <a:cs typeface="Calibri"/>
                <a:sym typeface="Calibri"/>
              </a:rPr>
              <a:t>Embedded Task, time varies</a:t>
            </a:r>
            <a:endParaRPr sz="1600" b="1">
              <a:latin typeface="Calibri"/>
              <a:ea typeface="Calibri"/>
              <a:cs typeface="Calibri"/>
              <a:sym typeface="Calibri"/>
            </a:endParaRPr>
          </a:p>
        </p:txBody>
      </p:sp>
      <p:sp>
        <p:nvSpPr>
          <p:cNvPr id="766" name="Google Shape;766;p70"/>
          <p:cNvSpPr/>
          <p:nvPr/>
        </p:nvSpPr>
        <p:spPr>
          <a:xfrm>
            <a:off x="3995038" y="4440975"/>
            <a:ext cx="282000" cy="227100"/>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70"/>
          <p:cNvSpPr/>
          <p:nvPr/>
        </p:nvSpPr>
        <p:spPr>
          <a:xfrm>
            <a:off x="5884263" y="4440975"/>
            <a:ext cx="282000" cy="227100"/>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71"/>
          <p:cNvSpPr txBox="1">
            <a:spLocks noGrp="1"/>
          </p:cNvSpPr>
          <p:nvPr>
            <p:ph type="title"/>
          </p:nvPr>
        </p:nvSpPr>
        <p:spPr>
          <a:xfrm>
            <a:off x="236775" y="638975"/>
            <a:ext cx="6936600" cy="77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How do we finish the unit?</a:t>
            </a:r>
            <a:endParaRPr/>
          </a:p>
        </p:txBody>
      </p:sp>
      <p:sp>
        <p:nvSpPr>
          <p:cNvPr id="774" name="Google Shape;774;p71"/>
          <p:cNvSpPr/>
          <p:nvPr/>
        </p:nvSpPr>
        <p:spPr>
          <a:xfrm>
            <a:off x="178225" y="2035750"/>
            <a:ext cx="5109300" cy="4396500"/>
          </a:xfrm>
          <a:prstGeom prst="rightArrowCallout">
            <a:avLst>
              <a:gd name="adj1" fmla="val 18624"/>
              <a:gd name="adj2" fmla="val 18207"/>
              <a:gd name="adj3" fmla="val 27711"/>
              <a:gd name="adj4" fmla="val 64977"/>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71"/>
          <p:cNvSpPr txBox="1"/>
          <p:nvPr/>
        </p:nvSpPr>
        <p:spPr>
          <a:xfrm>
            <a:off x="178225" y="2109325"/>
            <a:ext cx="3256800" cy="4323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a:solidFill>
                  <a:srgbClr val="363636"/>
                </a:solidFill>
                <a:latin typeface="Open Sans"/>
                <a:ea typeface="Open Sans"/>
                <a:cs typeface="Open Sans"/>
                <a:sym typeface="Open Sans"/>
              </a:rPr>
              <a:t>Culminating Task: How can we educate others about Georgia peaches and the impact of a changing climate?</a:t>
            </a:r>
            <a:endParaRPr sz="1200">
              <a:solidFill>
                <a:srgbClr val="363636"/>
              </a:solidFill>
              <a:latin typeface="Open Sans"/>
              <a:ea typeface="Open Sans"/>
              <a:cs typeface="Open Sans"/>
              <a:sym typeface="Open Sans"/>
            </a:endParaRPr>
          </a:p>
          <a:p>
            <a:pPr marL="0" lvl="0" indent="0" algn="l" rtl="0">
              <a:lnSpc>
                <a:spcPct val="115000"/>
              </a:lnSpc>
              <a:spcBef>
                <a:spcPts val="1200"/>
              </a:spcBef>
              <a:spcAft>
                <a:spcPts val="0"/>
              </a:spcAft>
              <a:buNone/>
            </a:pPr>
            <a:r>
              <a:rPr lang="en" sz="1200" b="1">
                <a:solidFill>
                  <a:srgbClr val="363636"/>
                </a:solidFill>
                <a:latin typeface="Open Sans"/>
                <a:ea typeface="Open Sans"/>
                <a:cs typeface="Open Sans"/>
                <a:sym typeface="Open Sans"/>
              </a:rPr>
              <a:t>What we do</a:t>
            </a:r>
            <a:r>
              <a:rPr lang="en" sz="1200">
                <a:solidFill>
                  <a:srgbClr val="363636"/>
                </a:solidFill>
                <a:latin typeface="Open Sans"/>
                <a:ea typeface="Open Sans"/>
                <a:cs typeface="Open Sans"/>
                <a:sym typeface="Open Sans"/>
              </a:rPr>
              <a:t>:</a:t>
            </a:r>
            <a:endParaRPr sz="1200">
              <a:solidFill>
                <a:srgbClr val="363636"/>
              </a:solidFill>
              <a:latin typeface="Open Sans"/>
              <a:ea typeface="Open Sans"/>
              <a:cs typeface="Open Sans"/>
              <a:sym typeface="Open Sans"/>
            </a:endParaRPr>
          </a:p>
          <a:p>
            <a:pPr marL="457200" lvl="0" indent="-304800" algn="l" rtl="0">
              <a:spcBef>
                <a:spcPts val="0"/>
              </a:spcBef>
              <a:spcAft>
                <a:spcPts val="0"/>
              </a:spcAft>
              <a:buClr>
                <a:srgbClr val="363636"/>
              </a:buClr>
              <a:buSzPts val="1200"/>
              <a:buFont typeface="Open Sans"/>
              <a:buChar char="●"/>
            </a:pPr>
            <a:r>
              <a:rPr lang="en" sz="1200">
                <a:solidFill>
                  <a:srgbClr val="363636"/>
                </a:solidFill>
                <a:latin typeface="Open Sans"/>
                <a:ea typeface="Open Sans"/>
                <a:cs typeface="Open Sans"/>
                <a:sym typeface="Open Sans"/>
              </a:rPr>
              <a:t>Work in teams to design and present a cookbook that includes both science and cultural ideas about peaches in Georgia.</a:t>
            </a:r>
            <a:endParaRPr sz="1200">
              <a:solidFill>
                <a:srgbClr val="363636"/>
              </a:solidFill>
              <a:latin typeface="Open Sans"/>
              <a:ea typeface="Open Sans"/>
              <a:cs typeface="Open Sans"/>
              <a:sym typeface="Open Sans"/>
            </a:endParaRPr>
          </a:p>
          <a:p>
            <a:pPr marL="0" lvl="0" indent="0" algn="l" rtl="0">
              <a:lnSpc>
                <a:spcPct val="115000"/>
              </a:lnSpc>
              <a:spcBef>
                <a:spcPts val="0"/>
              </a:spcBef>
              <a:spcAft>
                <a:spcPts val="0"/>
              </a:spcAft>
              <a:buNone/>
            </a:pPr>
            <a:endParaRPr sz="1200">
              <a:solidFill>
                <a:srgbClr val="363636"/>
              </a:solidFill>
              <a:latin typeface="Open Sans"/>
              <a:ea typeface="Open Sans"/>
              <a:cs typeface="Open Sans"/>
              <a:sym typeface="Open Sans"/>
            </a:endParaRPr>
          </a:p>
          <a:p>
            <a:pPr marL="0" lvl="0" indent="0" algn="l" rtl="0">
              <a:lnSpc>
                <a:spcPct val="115000"/>
              </a:lnSpc>
              <a:spcBef>
                <a:spcPts val="0"/>
              </a:spcBef>
              <a:spcAft>
                <a:spcPts val="0"/>
              </a:spcAft>
              <a:buNone/>
            </a:pPr>
            <a:r>
              <a:rPr lang="en" sz="1200" b="1">
                <a:solidFill>
                  <a:srgbClr val="363636"/>
                </a:solidFill>
                <a:latin typeface="Open Sans"/>
                <a:ea typeface="Open Sans"/>
                <a:cs typeface="Open Sans"/>
                <a:sym typeface="Open Sans"/>
              </a:rPr>
              <a:t>Ideas we might figure out</a:t>
            </a:r>
            <a:r>
              <a:rPr lang="en" sz="1200">
                <a:solidFill>
                  <a:srgbClr val="363636"/>
                </a:solidFill>
                <a:latin typeface="Open Sans"/>
                <a:ea typeface="Open Sans"/>
                <a:cs typeface="Open Sans"/>
                <a:sym typeface="Open Sans"/>
              </a:rPr>
              <a:t>: </a:t>
            </a:r>
            <a:endParaRPr sz="1200">
              <a:solidFill>
                <a:srgbClr val="363636"/>
              </a:solidFill>
              <a:latin typeface="Open Sans"/>
              <a:ea typeface="Open Sans"/>
              <a:cs typeface="Open Sans"/>
              <a:sym typeface="Open Sans"/>
            </a:endParaRPr>
          </a:p>
          <a:p>
            <a:pPr marL="457200" lvl="0" indent="-304800" algn="l" rtl="0">
              <a:spcBef>
                <a:spcPts val="0"/>
              </a:spcBef>
              <a:spcAft>
                <a:spcPts val="0"/>
              </a:spcAft>
              <a:buClr>
                <a:srgbClr val="363636"/>
              </a:buClr>
              <a:buSzPts val="1200"/>
              <a:buFont typeface="Open Sans"/>
              <a:buChar char="●"/>
            </a:pPr>
            <a:r>
              <a:rPr lang="en" sz="1200">
                <a:solidFill>
                  <a:srgbClr val="363636"/>
                </a:solidFill>
                <a:latin typeface="Open Sans"/>
                <a:ea typeface="Open Sans"/>
                <a:cs typeface="Open Sans"/>
                <a:sym typeface="Open Sans"/>
              </a:rPr>
              <a:t>Educating community and family members is one solution for mitigating carbon emissions and reducing the impacts of climate change. </a:t>
            </a:r>
            <a:endParaRPr sz="1200">
              <a:solidFill>
                <a:srgbClr val="363636"/>
              </a:solidFill>
              <a:latin typeface="Open Sans"/>
              <a:ea typeface="Open Sans"/>
              <a:cs typeface="Open Sans"/>
              <a:sym typeface="Open Sans"/>
            </a:endParaRPr>
          </a:p>
          <a:p>
            <a:pPr marL="457200" lvl="0" indent="-304800" algn="l" rtl="0">
              <a:spcBef>
                <a:spcPts val="0"/>
              </a:spcBef>
              <a:spcAft>
                <a:spcPts val="0"/>
              </a:spcAft>
              <a:buClr>
                <a:srgbClr val="363636"/>
              </a:buClr>
              <a:buSzPts val="1200"/>
              <a:buFont typeface="Open Sans"/>
              <a:buChar char="●"/>
            </a:pPr>
            <a:r>
              <a:rPr lang="en" sz="1200">
                <a:solidFill>
                  <a:srgbClr val="363636"/>
                </a:solidFill>
                <a:latin typeface="Open Sans"/>
                <a:ea typeface="Open Sans"/>
                <a:cs typeface="Open Sans"/>
                <a:sym typeface="Open Sans"/>
              </a:rPr>
              <a:t>It takes a variety of roles and talents to design and deliver an educational cookbook that combines science, culture, and art into one product.</a:t>
            </a:r>
            <a:endParaRPr sz="1200">
              <a:solidFill>
                <a:srgbClr val="363636"/>
              </a:solidFill>
              <a:latin typeface="Open Sans"/>
              <a:ea typeface="Open Sans"/>
              <a:cs typeface="Open Sans"/>
              <a:sym typeface="Open Sans"/>
            </a:endParaRPr>
          </a:p>
          <a:p>
            <a:pPr marL="0" lvl="0" indent="0" algn="l" rtl="0">
              <a:lnSpc>
                <a:spcPct val="115000"/>
              </a:lnSpc>
              <a:spcBef>
                <a:spcPts val="0"/>
              </a:spcBef>
              <a:spcAft>
                <a:spcPts val="1200"/>
              </a:spcAft>
              <a:buNone/>
            </a:pPr>
            <a:endParaRPr sz="1200">
              <a:solidFill>
                <a:srgbClr val="363636"/>
              </a:solidFill>
              <a:latin typeface="Open Sans"/>
              <a:ea typeface="Open Sans"/>
              <a:cs typeface="Open Sans"/>
              <a:sym typeface="Open Sans"/>
            </a:endParaRPr>
          </a:p>
        </p:txBody>
      </p:sp>
      <p:pic>
        <p:nvPicPr>
          <p:cNvPr id="776" name="Google Shape;776;p71"/>
          <p:cNvPicPr preferRelativeResize="0"/>
          <p:nvPr/>
        </p:nvPicPr>
        <p:blipFill>
          <a:blip r:embed="rId3">
            <a:alphaModFix/>
          </a:blip>
          <a:stretch>
            <a:fillRect/>
          </a:stretch>
        </p:blipFill>
        <p:spPr>
          <a:xfrm>
            <a:off x="4441555" y="1868026"/>
            <a:ext cx="4571996" cy="2185549"/>
          </a:xfrm>
          <a:prstGeom prst="rect">
            <a:avLst/>
          </a:prstGeom>
          <a:noFill/>
          <a:ln>
            <a:noFill/>
          </a:ln>
        </p:spPr>
      </p:pic>
      <p:pic>
        <p:nvPicPr>
          <p:cNvPr id="777" name="Google Shape;777;p71"/>
          <p:cNvPicPr preferRelativeResize="0"/>
          <p:nvPr/>
        </p:nvPicPr>
        <p:blipFill>
          <a:blip r:embed="rId4">
            <a:alphaModFix/>
          </a:blip>
          <a:stretch>
            <a:fillRect/>
          </a:stretch>
        </p:blipFill>
        <p:spPr>
          <a:xfrm>
            <a:off x="5402650" y="3823950"/>
            <a:ext cx="3551677" cy="221633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72"/>
          <p:cNvSpPr txBox="1">
            <a:spLocks noGrp="1"/>
          </p:cNvSpPr>
          <p:nvPr>
            <p:ph type="title"/>
          </p:nvPr>
        </p:nvSpPr>
        <p:spPr>
          <a:xfrm>
            <a:off x="236775" y="638975"/>
            <a:ext cx="6936600" cy="77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How could you localize a unit?</a:t>
            </a:r>
            <a:endParaRPr/>
          </a:p>
        </p:txBody>
      </p:sp>
      <p:sp>
        <p:nvSpPr>
          <p:cNvPr id="784" name="Google Shape;784;p72"/>
          <p:cNvSpPr txBox="1"/>
          <p:nvPr/>
        </p:nvSpPr>
        <p:spPr>
          <a:xfrm>
            <a:off x="391800" y="2114325"/>
            <a:ext cx="8045700" cy="298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solidFill>
                  <a:schemeClr val="accent1"/>
                </a:solidFill>
                <a:latin typeface="Calibri"/>
                <a:ea typeface="Calibri"/>
                <a:cs typeface="Calibri"/>
                <a:sym typeface="Calibri"/>
              </a:rPr>
              <a:t>How could you leverage environmental or biological issues in your own community to start a unit like this?</a:t>
            </a:r>
            <a:endParaRPr sz="2600">
              <a:solidFill>
                <a:schemeClr val="accent1"/>
              </a:solidFill>
              <a:latin typeface="Calibri"/>
              <a:ea typeface="Calibri"/>
              <a:cs typeface="Calibri"/>
              <a:sym typeface="Calibri"/>
            </a:endParaRPr>
          </a:p>
          <a:p>
            <a:pPr marL="0" lvl="0" indent="0" algn="l" rtl="0">
              <a:spcBef>
                <a:spcPts val="0"/>
              </a:spcBef>
              <a:spcAft>
                <a:spcPts val="0"/>
              </a:spcAft>
              <a:buNone/>
            </a:pPr>
            <a:endParaRPr sz="2600">
              <a:solidFill>
                <a:schemeClr val="accent1"/>
              </a:solidFill>
              <a:latin typeface="Calibri"/>
              <a:ea typeface="Calibri"/>
              <a:cs typeface="Calibri"/>
              <a:sym typeface="Calibri"/>
            </a:endParaRPr>
          </a:p>
          <a:p>
            <a:pPr marL="0" lvl="0" indent="0" algn="l" rtl="0">
              <a:spcBef>
                <a:spcPts val="0"/>
              </a:spcBef>
              <a:spcAft>
                <a:spcPts val="0"/>
              </a:spcAft>
              <a:buNone/>
            </a:pPr>
            <a:r>
              <a:rPr lang="en" sz="2600">
                <a:solidFill>
                  <a:schemeClr val="accent1"/>
                </a:solidFill>
                <a:latin typeface="Calibri"/>
                <a:ea typeface="Calibri"/>
                <a:cs typeface="Calibri"/>
                <a:sym typeface="Calibri"/>
              </a:rPr>
              <a:t>Take a few minutes of quiet ‘think’ and planning time using the tool. </a:t>
            </a:r>
            <a:endParaRPr sz="2600">
              <a:solidFill>
                <a:schemeClr val="accent1"/>
              </a:solidFill>
              <a:latin typeface="Calibri"/>
              <a:ea typeface="Calibri"/>
              <a:cs typeface="Calibri"/>
              <a:sym typeface="Calibri"/>
            </a:endParaRPr>
          </a:p>
          <a:p>
            <a:pPr marL="0" lvl="0" indent="0" algn="l" rtl="0">
              <a:spcBef>
                <a:spcPts val="0"/>
              </a:spcBef>
              <a:spcAft>
                <a:spcPts val="0"/>
              </a:spcAft>
              <a:buNone/>
            </a:pPr>
            <a:endParaRPr sz="2600">
              <a:solidFill>
                <a:schemeClr val="accent1"/>
              </a:solidFill>
              <a:latin typeface="Calibri"/>
              <a:ea typeface="Calibri"/>
              <a:cs typeface="Calibri"/>
              <a:sym typeface="Calibri"/>
            </a:endParaRPr>
          </a:p>
          <a:p>
            <a:pPr marL="0" lvl="0" indent="0" algn="l" rtl="0">
              <a:spcBef>
                <a:spcPts val="0"/>
              </a:spcBef>
              <a:spcAft>
                <a:spcPts val="0"/>
              </a:spcAft>
              <a:buNone/>
            </a:pPr>
            <a:r>
              <a:rPr lang="en" sz="2600">
                <a:solidFill>
                  <a:schemeClr val="accent1"/>
                </a:solidFill>
                <a:latin typeface="Calibri"/>
                <a:ea typeface="Calibri"/>
                <a:cs typeface="Calibri"/>
                <a:sym typeface="Calibri"/>
              </a:rPr>
              <a:t>Share ideas with the group.</a:t>
            </a:r>
            <a:endParaRPr sz="2600">
              <a:solidFill>
                <a:schemeClr val="accent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73"/>
          <p:cNvSpPr txBox="1">
            <a:spLocks noGrp="1"/>
          </p:cNvSpPr>
          <p:nvPr>
            <p:ph type="title"/>
          </p:nvPr>
        </p:nvSpPr>
        <p:spPr>
          <a:xfrm>
            <a:off x="457200" y="4480450"/>
            <a:ext cx="8229600" cy="13965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 u="sng">
                <a:solidFill>
                  <a:srgbClr val="293476"/>
                </a:solidFill>
                <a:hlinkClick r:id="rId3">
                  <a:extLst>
                    <a:ext uri="{A12FA001-AC4F-418D-AE19-62706E023703}">
                      <ahyp:hlinkClr xmlns:ahyp="http://schemas.microsoft.com/office/drawing/2018/hyperlinkcolor" val="tx"/>
                    </a:ext>
                  </a:extLst>
                </a:hlinkClick>
              </a:rPr>
              <a:t>https://bscs.org/climate</a:t>
            </a:r>
            <a:r>
              <a:rPr lang="en">
                <a:solidFill>
                  <a:srgbClr val="293476"/>
                </a:solidFill>
              </a:rPr>
              <a:t>  </a:t>
            </a:r>
            <a:endParaRPr>
              <a:solidFill>
                <a:srgbClr val="293476"/>
              </a:solidFill>
            </a:endParaRPr>
          </a:p>
          <a:p>
            <a:pPr marL="0" lvl="0" indent="0" algn="ctr" rtl="0">
              <a:spcBef>
                <a:spcPts val="0"/>
              </a:spcBef>
              <a:spcAft>
                <a:spcPts val="0"/>
              </a:spcAft>
              <a:buNone/>
            </a:pPr>
            <a:r>
              <a:rPr lang="en">
                <a:solidFill>
                  <a:schemeClr val="accent1"/>
                </a:solidFill>
              </a:rPr>
              <a:t>enya.granados@knowlesteacher.org</a:t>
            </a:r>
            <a:endParaRPr>
              <a:solidFill>
                <a:schemeClr val="accent1"/>
              </a:solidFill>
            </a:endParaRPr>
          </a:p>
          <a:p>
            <a:pPr marL="0" lvl="0" indent="0" algn="ctr" rtl="0">
              <a:spcBef>
                <a:spcPts val="0"/>
              </a:spcBef>
              <a:spcAft>
                <a:spcPts val="0"/>
              </a:spcAft>
              <a:buNone/>
            </a:pPr>
            <a:r>
              <a:rPr lang="en">
                <a:solidFill>
                  <a:schemeClr val="accent1"/>
                </a:solidFill>
              </a:rPr>
              <a:t>amohan@bscs.org, lmohan@bscs.org</a:t>
            </a:r>
            <a:endParaRPr>
              <a:solidFill>
                <a:schemeClr val="accent1"/>
              </a:solidFill>
            </a:endParaRPr>
          </a:p>
        </p:txBody>
      </p:sp>
      <p:sp>
        <p:nvSpPr>
          <p:cNvPr id="790" name="Google Shape;790;p73"/>
          <p:cNvSpPr txBox="1">
            <a:spLocks noGrp="1"/>
          </p:cNvSpPr>
          <p:nvPr>
            <p:ph type="body" idx="1"/>
          </p:nvPr>
        </p:nvSpPr>
        <p:spPr>
          <a:xfrm>
            <a:off x="457200" y="228600"/>
            <a:ext cx="8229600" cy="1828800"/>
          </a:xfrm>
          <a:prstGeom prst="rect">
            <a:avLst/>
          </a:prstGeom>
        </p:spPr>
        <p:txBody>
          <a:bodyPr spcFirstLastPara="1" wrap="square" lIns="91425" tIns="45700" rIns="91425" bIns="45700" anchor="ctr" anchorCtr="0">
            <a:noAutofit/>
          </a:bodyPr>
          <a:lstStyle/>
          <a:p>
            <a:pPr marL="0" lvl="0" indent="0" algn="ctr" rtl="0">
              <a:spcBef>
                <a:spcPts val="1200"/>
              </a:spcBef>
              <a:spcAft>
                <a:spcPts val="0"/>
              </a:spcAft>
              <a:buNone/>
            </a:pPr>
            <a:r>
              <a:rPr lang="en"/>
              <a:t>Thank you!</a:t>
            </a:r>
            <a:endParaRPr/>
          </a:p>
        </p:txBody>
      </p:sp>
      <p:pic>
        <p:nvPicPr>
          <p:cNvPr id="791" name="Google Shape;791;p73"/>
          <p:cNvPicPr preferRelativeResize="0"/>
          <p:nvPr/>
        </p:nvPicPr>
        <p:blipFill>
          <a:blip r:embed="rId4">
            <a:alphaModFix/>
          </a:blip>
          <a:stretch>
            <a:fillRect/>
          </a:stretch>
        </p:blipFill>
        <p:spPr>
          <a:xfrm>
            <a:off x="7052875" y="190500"/>
            <a:ext cx="1905000" cy="1905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2"/>
          <p:cNvSpPr txBox="1">
            <a:spLocks noGrp="1"/>
          </p:cNvSpPr>
          <p:nvPr>
            <p:ph type="title"/>
          </p:nvPr>
        </p:nvSpPr>
        <p:spPr>
          <a:xfrm>
            <a:off x="236775" y="638968"/>
            <a:ext cx="6172200" cy="77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Partners</a:t>
            </a:r>
            <a:endParaRPr/>
          </a:p>
        </p:txBody>
      </p:sp>
      <p:pic>
        <p:nvPicPr>
          <p:cNvPr id="258" name="Google Shape;258;p42"/>
          <p:cNvPicPr preferRelativeResize="0"/>
          <p:nvPr/>
        </p:nvPicPr>
        <p:blipFill rotWithShape="1">
          <a:blip r:embed="rId3">
            <a:alphaModFix/>
          </a:blip>
          <a:srcRect/>
          <a:stretch/>
        </p:blipFill>
        <p:spPr>
          <a:xfrm>
            <a:off x="441004" y="3376317"/>
            <a:ext cx="2819293" cy="777900"/>
          </a:xfrm>
          <a:prstGeom prst="rect">
            <a:avLst/>
          </a:prstGeom>
          <a:noFill/>
          <a:ln>
            <a:noFill/>
          </a:ln>
        </p:spPr>
      </p:pic>
      <p:pic>
        <p:nvPicPr>
          <p:cNvPr id="259" name="Google Shape;259;p42"/>
          <p:cNvPicPr preferRelativeResize="0"/>
          <p:nvPr/>
        </p:nvPicPr>
        <p:blipFill>
          <a:blip r:embed="rId4">
            <a:alphaModFix/>
          </a:blip>
          <a:stretch>
            <a:fillRect/>
          </a:stretch>
        </p:blipFill>
        <p:spPr>
          <a:xfrm>
            <a:off x="3624335" y="3218163"/>
            <a:ext cx="1946750" cy="1350375"/>
          </a:xfrm>
          <a:prstGeom prst="rect">
            <a:avLst/>
          </a:prstGeom>
          <a:noFill/>
          <a:ln>
            <a:noFill/>
          </a:ln>
        </p:spPr>
      </p:pic>
      <p:pic>
        <p:nvPicPr>
          <p:cNvPr id="260" name="Google Shape;260;p42"/>
          <p:cNvPicPr preferRelativeResize="0"/>
          <p:nvPr/>
        </p:nvPicPr>
        <p:blipFill>
          <a:blip r:embed="rId5">
            <a:alphaModFix/>
          </a:blip>
          <a:stretch>
            <a:fillRect/>
          </a:stretch>
        </p:blipFill>
        <p:spPr>
          <a:xfrm>
            <a:off x="6129925" y="3151875"/>
            <a:ext cx="1482950" cy="1482950"/>
          </a:xfrm>
          <a:prstGeom prst="rect">
            <a:avLst/>
          </a:prstGeom>
          <a:noFill/>
          <a:ln>
            <a:noFill/>
          </a:ln>
        </p:spPr>
      </p:pic>
      <p:pic>
        <p:nvPicPr>
          <p:cNvPr id="261" name="Google Shape;261;p42"/>
          <p:cNvPicPr preferRelativeResize="0"/>
          <p:nvPr/>
        </p:nvPicPr>
        <p:blipFill>
          <a:blip r:embed="rId6">
            <a:alphaModFix/>
          </a:blip>
          <a:stretch>
            <a:fillRect/>
          </a:stretch>
        </p:blipFill>
        <p:spPr>
          <a:xfrm>
            <a:off x="910625" y="5060750"/>
            <a:ext cx="494003" cy="496594"/>
          </a:xfrm>
          <a:prstGeom prst="rect">
            <a:avLst/>
          </a:prstGeom>
          <a:noFill/>
          <a:ln>
            <a:noFill/>
          </a:ln>
        </p:spPr>
      </p:pic>
      <p:sp>
        <p:nvSpPr>
          <p:cNvPr id="262" name="Google Shape;262;p42"/>
          <p:cNvSpPr txBox="1"/>
          <p:nvPr/>
        </p:nvSpPr>
        <p:spPr>
          <a:xfrm>
            <a:off x="1478600" y="5106250"/>
            <a:ext cx="6238200" cy="40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Open Sans"/>
                <a:ea typeface="Open Sans"/>
                <a:cs typeface="Open Sans"/>
                <a:sym typeface="Open Sans"/>
              </a:rPr>
              <a:t>Project funded by the National Science Foundation (Award #2100808)</a:t>
            </a:r>
            <a:endParaRPr>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3"/>
          <p:cNvSpPr txBox="1">
            <a:spLocks noGrp="1"/>
          </p:cNvSpPr>
          <p:nvPr>
            <p:ph type="body" idx="1"/>
          </p:nvPr>
        </p:nvSpPr>
        <p:spPr>
          <a:xfrm>
            <a:off x="236775" y="1825625"/>
            <a:ext cx="8848500" cy="4415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sz="2400" b="1">
                <a:solidFill>
                  <a:schemeClr val="accent1"/>
                </a:solidFill>
              </a:rPr>
              <a:t>What makes this new climate change work unique in the existing landscape of educational resources?</a:t>
            </a:r>
            <a:endParaRPr sz="2400" b="1">
              <a:solidFill>
                <a:schemeClr val="accent1"/>
              </a:solidFill>
            </a:endParaRPr>
          </a:p>
          <a:p>
            <a:pPr marL="0" lvl="0" indent="0" algn="l" rtl="0">
              <a:spcBef>
                <a:spcPts val="0"/>
              </a:spcBef>
              <a:spcAft>
                <a:spcPts val="0"/>
              </a:spcAft>
              <a:buNone/>
            </a:pPr>
            <a:endParaRPr sz="2400" b="1">
              <a:solidFill>
                <a:schemeClr val="accent1"/>
              </a:solidFill>
            </a:endParaRPr>
          </a:p>
          <a:p>
            <a:pPr marL="457200" lvl="0" indent="-381000" algn="l" rtl="0">
              <a:lnSpc>
                <a:spcPct val="115000"/>
              </a:lnSpc>
              <a:spcBef>
                <a:spcPts val="0"/>
              </a:spcBef>
              <a:spcAft>
                <a:spcPts val="0"/>
              </a:spcAft>
              <a:buClr>
                <a:schemeClr val="accent1"/>
              </a:buClr>
              <a:buSzPts val="2400"/>
              <a:buFont typeface="Calibri"/>
              <a:buChar char="-"/>
            </a:pPr>
            <a:r>
              <a:rPr lang="en" sz="2400">
                <a:solidFill>
                  <a:schemeClr val="accent1"/>
                </a:solidFill>
              </a:rPr>
              <a:t>Phenomenon-driven </a:t>
            </a:r>
            <a:endParaRPr sz="2400">
              <a:solidFill>
                <a:schemeClr val="accent1"/>
              </a:solidFill>
            </a:endParaRPr>
          </a:p>
          <a:p>
            <a:pPr marL="457200" lvl="0" indent="-381000" algn="l" rtl="0">
              <a:lnSpc>
                <a:spcPct val="115000"/>
              </a:lnSpc>
              <a:spcBef>
                <a:spcPts val="1000"/>
              </a:spcBef>
              <a:spcAft>
                <a:spcPts val="0"/>
              </a:spcAft>
              <a:buClr>
                <a:schemeClr val="accent1"/>
              </a:buClr>
              <a:buSzPts val="2400"/>
              <a:buChar char="-"/>
            </a:pPr>
            <a:r>
              <a:rPr lang="en" sz="2400">
                <a:solidFill>
                  <a:schemeClr val="accent1"/>
                </a:solidFill>
              </a:rPr>
              <a:t>Storyline instructional model</a:t>
            </a:r>
            <a:endParaRPr sz="2400">
              <a:solidFill>
                <a:schemeClr val="accent1"/>
              </a:solidFill>
            </a:endParaRPr>
          </a:p>
          <a:p>
            <a:pPr marL="457200" lvl="0" indent="-381000" algn="l" rtl="0">
              <a:lnSpc>
                <a:spcPct val="115000"/>
              </a:lnSpc>
              <a:spcBef>
                <a:spcPts val="1000"/>
              </a:spcBef>
              <a:spcAft>
                <a:spcPts val="0"/>
              </a:spcAft>
              <a:buClr>
                <a:schemeClr val="accent1"/>
              </a:buClr>
              <a:buSzPts val="2400"/>
              <a:buFont typeface="Calibri"/>
              <a:buChar char="-"/>
            </a:pPr>
            <a:r>
              <a:rPr lang="en" sz="2400">
                <a:solidFill>
                  <a:schemeClr val="accent1"/>
                </a:solidFill>
              </a:rPr>
              <a:t>Adaptable for local climate phenomena, problems, and solutions.</a:t>
            </a:r>
            <a:endParaRPr sz="2400">
              <a:solidFill>
                <a:schemeClr val="accent1"/>
              </a:solidFill>
            </a:endParaRPr>
          </a:p>
          <a:p>
            <a:pPr marL="457200" lvl="0" indent="-381000" algn="l" rtl="0">
              <a:lnSpc>
                <a:spcPct val="115000"/>
              </a:lnSpc>
              <a:spcBef>
                <a:spcPts val="1000"/>
              </a:spcBef>
              <a:spcAft>
                <a:spcPts val="1000"/>
              </a:spcAft>
              <a:buClr>
                <a:schemeClr val="accent1"/>
              </a:buClr>
              <a:buSzPts val="2400"/>
              <a:buFont typeface="Calibri"/>
              <a:buChar char="-"/>
            </a:pPr>
            <a:r>
              <a:rPr lang="en" sz="2400">
                <a:solidFill>
                  <a:schemeClr val="accent1"/>
                </a:solidFill>
              </a:rPr>
              <a:t>Designed for student outcomes beyond content → environmental science agency.</a:t>
            </a:r>
            <a:endParaRPr sz="2400">
              <a:solidFill>
                <a:schemeClr val="accent1"/>
              </a:solidFill>
            </a:endParaRPr>
          </a:p>
        </p:txBody>
      </p:sp>
      <p:sp>
        <p:nvSpPr>
          <p:cNvPr id="269" name="Google Shape;269;p43"/>
          <p:cNvSpPr txBox="1">
            <a:spLocks noGrp="1"/>
          </p:cNvSpPr>
          <p:nvPr>
            <p:ph type="title"/>
          </p:nvPr>
        </p:nvSpPr>
        <p:spPr>
          <a:xfrm>
            <a:off x="236775" y="638968"/>
            <a:ext cx="6172200" cy="77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Localized Storylines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4"/>
          <p:cNvSpPr txBox="1"/>
          <p:nvPr/>
        </p:nvSpPr>
        <p:spPr>
          <a:xfrm>
            <a:off x="2842375" y="3320375"/>
            <a:ext cx="1500000" cy="1443900"/>
          </a:xfrm>
          <a:prstGeom prst="rect">
            <a:avLst/>
          </a:prstGeom>
          <a:solidFill>
            <a:srgbClr val="CDD1DC"/>
          </a:solid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lt1"/>
              </a:solidFill>
            </a:endParaRPr>
          </a:p>
        </p:txBody>
      </p:sp>
      <p:sp>
        <p:nvSpPr>
          <p:cNvPr id="275" name="Google Shape;275;p44"/>
          <p:cNvSpPr txBox="1"/>
          <p:nvPr/>
        </p:nvSpPr>
        <p:spPr>
          <a:xfrm>
            <a:off x="422800" y="1881975"/>
            <a:ext cx="1599300" cy="797700"/>
          </a:xfrm>
          <a:prstGeom prst="rect">
            <a:avLst/>
          </a:prstGeom>
          <a:solidFill>
            <a:srgbClr val="E8B6A2"/>
          </a:solidFill>
          <a:ln w="9525" cap="flat" cmpd="sng">
            <a:solidFill>
              <a:srgbClr val="3C3D4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Open Sans"/>
                <a:ea typeface="Open Sans"/>
                <a:cs typeface="Open Sans"/>
                <a:sym typeface="Open Sans"/>
              </a:rPr>
              <a:t>Salmon and orca population declines in Oregon</a:t>
            </a:r>
            <a:endParaRPr sz="1200" b="1">
              <a:latin typeface="Open Sans"/>
              <a:ea typeface="Open Sans"/>
              <a:cs typeface="Open Sans"/>
              <a:sym typeface="Open Sans"/>
            </a:endParaRPr>
          </a:p>
        </p:txBody>
      </p:sp>
      <p:sp>
        <p:nvSpPr>
          <p:cNvPr id="276" name="Google Shape;276;p44"/>
          <p:cNvSpPr txBox="1"/>
          <p:nvPr/>
        </p:nvSpPr>
        <p:spPr>
          <a:xfrm>
            <a:off x="422800" y="3753926"/>
            <a:ext cx="1599300" cy="751200"/>
          </a:xfrm>
          <a:prstGeom prst="rect">
            <a:avLst/>
          </a:prstGeom>
          <a:solidFill>
            <a:srgbClr val="F7E3C5"/>
          </a:solid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Open Sans"/>
                <a:ea typeface="Open Sans"/>
                <a:cs typeface="Open Sans"/>
                <a:sym typeface="Open Sans"/>
              </a:rPr>
              <a:t>Pinyon and Juniper die off in Arizona</a:t>
            </a:r>
            <a:endParaRPr sz="1200" b="1">
              <a:latin typeface="Open Sans"/>
              <a:ea typeface="Open Sans"/>
              <a:cs typeface="Open Sans"/>
              <a:sym typeface="Open Sans"/>
            </a:endParaRPr>
          </a:p>
          <a:p>
            <a:pPr marL="0" lvl="0" indent="0" algn="l" rtl="0">
              <a:spcBef>
                <a:spcPts val="0"/>
              </a:spcBef>
              <a:spcAft>
                <a:spcPts val="0"/>
              </a:spcAft>
              <a:buNone/>
            </a:pPr>
            <a:endParaRPr/>
          </a:p>
        </p:txBody>
      </p:sp>
      <p:sp>
        <p:nvSpPr>
          <p:cNvPr id="277" name="Google Shape;277;p44"/>
          <p:cNvSpPr txBox="1"/>
          <p:nvPr/>
        </p:nvSpPr>
        <p:spPr>
          <a:xfrm>
            <a:off x="422800" y="4641367"/>
            <a:ext cx="1599300" cy="850800"/>
          </a:xfrm>
          <a:prstGeom prst="rect">
            <a:avLst/>
          </a:prstGeom>
          <a:solidFill>
            <a:srgbClr val="C8D7AE"/>
          </a:solid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Open Sans"/>
                <a:ea typeface="Open Sans"/>
                <a:cs typeface="Open Sans"/>
                <a:sym typeface="Open Sans"/>
              </a:rPr>
              <a:t>Longer and more severe allergy season in Michigan</a:t>
            </a:r>
            <a:endParaRPr sz="1200" b="1">
              <a:latin typeface="Open Sans"/>
              <a:ea typeface="Open Sans"/>
              <a:cs typeface="Open Sans"/>
              <a:sym typeface="Open Sans"/>
            </a:endParaRPr>
          </a:p>
        </p:txBody>
      </p:sp>
      <p:cxnSp>
        <p:nvCxnSpPr>
          <p:cNvPr id="278" name="Google Shape;278;p44"/>
          <p:cNvCxnSpPr>
            <a:stCxn id="277" idx="3"/>
            <a:endCxn id="274" idx="1"/>
          </p:cNvCxnSpPr>
          <p:nvPr/>
        </p:nvCxnSpPr>
        <p:spPr>
          <a:xfrm rot="10800000" flipH="1">
            <a:off x="2022100" y="4042267"/>
            <a:ext cx="820200" cy="1024500"/>
          </a:xfrm>
          <a:prstGeom prst="straightConnector1">
            <a:avLst/>
          </a:prstGeom>
          <a:noFill/>
          <a:ln w="9525" cap="flat" cmpd="sng">
            <a:solidFill>
              <a:schemeClr val="dk2"/>
            </a:solidFill>
            <a:prstDash val="solid"/>
            <a:round/>
            <a:headEnd type="none" w="med" len="med"/>
            <a:tailEnd type="stealth" w="med" len="med"/>
          </a:ln>
        </p:spPr>
      </p:cxnSp>
      <p:cxnSp>
        <p:nvCxnSpPr>
          <p:cNvPr id="279" name="Google Shape;279;p44"/>
          <p:cNvCxnSpPr>
            <a:stCxn id="276" idx="3"/>
            <a:endCxn id="274" idx="1"/>
          </p:cNvCxnSpPr>
          <p:nvPr/>
        </p:nvCxnSpPr>
        <p:spPr>
          <a:xfrm rot="10800000" flipH="1">
            <a:off x="2022100" y="4042226"/>
            <a:ext cx="820200" cy="87300"/>
          </a:xfrm>
          <a:prstGeom prst="straightConnector1">
            <a:avLst/>
          </a:prstGeom>
          <a:noFill/>
          <a:ln w="9525" cap="flat" cmpd="sng">
            <a:solidFill>
              <a:schemeClr val="dk2"/>
            </a:solidFill>
            <a:prstDash val="solid"/>
            <a:round/>
            <a:headEnd type="none" w="med" len="med"/>
            <a:tailEnd type="stealth" w="med" len="med"/>
          </a:ln>
        </p:spPr>
      </p:cxnSp>
      <p:cxnSp>
        <p:nvCxnSpPr>
          <p:cNvPr id="280" name="Google Shape;280;p44"/>
          <p:cNvCxnSpPr>
            <a:stCxn id="275" idx="3"/>
            <a:endCxn id="274" idx="1"/>
          </p:cNvCxnSpPr>
          <p:nvPr/>
        </p:nvCxnSpPr>
        <p:spPr>
          <a:xfrm>
            <a:off x="2022100" y="2280825"/>
            <a:ext cx="820200" cy="1761600"/>
          </a:xfrm>
          <a:prstGeom prst="straightConnector1">
            <a:avLst/>
          </a:prstGeom>
          <a:noFill/>
          <a:ln w="9525" cap="flat" cmpd="sng">
            <a:solidFill>
              <a:schemeClr val="dk2"/>
            </a:solidFill>
            <a:prstDash val="solid"/>
            <a:round/>
            <a:headEnd type="none" w="med" len="med"/>
            <a:tailEnd type="stealth" w="med" len="med"/>
          </a:ln>
        </p:spPr>
      </p:cxnSp>
      <p:sp>
        <p:nvSpPr>
          <p:cNvPr id="281" name="Google Shape;281;p44"/>
          <p:cNvSpPr txBox="1"/>
          <p:nvPr/>
        </p:nvSpPr>
        <p:spPr>
          <a:xfrm>
            <a:off x="2876413" y="3441425"/>
            <a:ext cx="1431900" cy="114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a:latin typeface="Open Sans"/>
                <a:ea typeface="Open Sans"/>
                <a:cs typeface="Open Sans"/>
                <a:sym typeface="Open Sans"/>
              </a:rPr>
              <a:t>Why are temperatures rising?</a:t>
            </a:r>
            <a:endParaRPr sz="1300" b="1">
              <a:latin typeface="Open Sans"/>
              <a:ea typeface="Open Sans"/>
              <a:cs typeface="Open Sans"/>
              <a:sym typeface="Open Sans"/>
            </a:endParaRPr>
          </a:p>
          <a:p>
            <a:pPr marL="0" lvl="0" indent="0" algn="ctr" rtl="0">
              <a:spcBef>
                <a:spcPts val="0"/>
              </a:spcBef>
              <a:spcAft>
                <a:spcPts val="0"/>
              </a:spcAft>
              <a:buNone/>
            </a:pPr>
            <a:endParaRPr sz="1000" b="1">
              <a:solidFill>
                <a:schemeClr val="lt1"/>
              </a:solidFill>
              <a:latin typeface="Open Sans"/>
              <a:ea typeface="Open Sans"/>
              <a:cs typeface="Open Sans"/>
              <a:sym typeface="Open Sans"/>
            </a:endParaRPr>
          </a:p>
        </p:txBody>
      </p:sp>
      <p:sp>
        <p:nvSpPr>
          <p:cNvPr id="282" name="Google Shape;282;p44"/>
          <p:cNvSpPr txBox="1"/>
          <p:nvPr/>
        </p:nvSpPr>
        <p:spPr>
          <a:xfrm>
            <a:off x="4650675" y="3320375"/>
            <a:ext cx="1599300" cy="1443900"/>
          </a:xfrm>
          <a:prstGeom prst="rect">
            <a:avLst/>
          </a:prstGeom>
          <a:solidFill>
            <a:srgbClr val="CDD1DC"/>
          </a:solidFill>
          <a:ln w="19050"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p:txBody>
      </p:sp>
      <p:sp>
        <p:nvSpPr>
          <p:cNvPr id="283" name="Google Shape;283;p44"/>
          <p:cNvSpPr txBox="1"/>
          <p:nvPr/>
        </p:nvSpPr>
        <p:spPr>
          <a:xfrm>
            <a:off x="6787550" y="1924104"/>
            <a:ext cx="2106900" cy="751200"/>
          </a:xfrm>
          <a:prstGeom prst="rect">
            <a:avLst/>
          </a:prstGeom>
          <a:solidFill>
            <a:srgbClr val="E8B6A2"/>
          </a:solid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Open Sans"/>
                <a:ea typeface="Open Sans"/>
                <a:cs typeface="Open Sans"/>
                <a:sym typeface="Open Sans"/>
              </a:rPr>
              <a:t>Riparian restoration and resilience solutions for salmon.</a:t>
            </a:r>
            <a:endParaRPr sz="1200" b="1">
              <a:latin typeface="Open Sans"/>
              <a:ea typeface="Open Sans"/>
              <a:cs typeface="Open Sans"/>
              <a:sym typeface="Open Sans"/>
            </a:endParaRPr>
          </a:p>
        </p:txBody>
      </p:sp>
      <p:sp>
        <p:nvSpPr>
          <p:cNvPr id="284" name="Google Shape;284;p44"/>
          <p:cNvSpPr txBox="1"/>
          <p:nvPr/>
        </p:nvSpPr>
        <p:spPr>
          <a:xfrm>
            <a:off x="6796075" y="3562524"/>
            <a:ext cx="2106900" cy="896700"/>
          </a:xfrm>
          <a:prstGeom prst="rect">
            <a:avLst/>
          </a:prstGeom>
          <a:solidFill>
            <a:srgbClr val="F7E3C5"/>
          </a:solid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Open Sans"/>
                <a:ea typeface="Open Sans"/>
                <a:cs typeface="Open Sans"/>
                <a:sym typeface="Open Sans"/>
              </a:rPr>
              <a:t>Resilience solutions for drought prone ecosystems and communities.</a:t>
            </a:r>
            <a:endParaRPr sz="1200" b="1">
              <a:latin typeface="Open Sans"/>
              <a:ea typeface="Open Sans"/>
              <a:cs typeface="Open Sans"/>
              <a:sym typeface="Open Sans"/>
            </a:endParaRPr>
          </a:p>
        </p:txBody>
      </p:sp>
      <p:sp>
        <p:nvSpPr>
          <p:cNvPr id="285" name="Google Shape;285;p44"/>
          <p:cNvSpPr txBox="1"/>
          <p:nvPr/>
        </p:nvSpPr>
        <p:spPr>
          <a:xfrm>
            <a:off x="6796075" y="4546275"/>
            <a:ext cx="2106900" cy="1024500"/>
          </a:xfrm>
          <a:prstGeom prst="rect">
            <a:avLst/>
          </a:prstGeom>
          <a:solidFill>
            <a:srgbClr val="C8D7AE"/>
          </a:solid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Open Sans"/>
                <a:ea typeface="Open Sans"/>
                <a:cs typeface="Open Sans"/>
                <a:sym typeface="Open Sans"/>
              </a:rPr>
              <a:t>Creating and posting artwork to social media with pollen satire and local city redesign solutions.</a:t>
            </a:r>
            <a:endParaRPr sz="1200" b="1">
              <a:latin typeface="Open Sans"/>
              <a:ea typeface="Open Sans"/>
              <a:cs typeface="Open Sans"/>
              <a:sym typeface="Open Sans"/>
            </a:endParaRPr>
          </a:p>
          <a:p>
            <a:pPr marL="0" lvl="0" indent="0" algn="l" rtl="0">
              <a:spcBef>
                <a:spcPts val="0"/>
              </a:spcBef>
              <a:spcAft>
                <a:spcPts val="0"/>
              </a:spcAft>
              <a:buNone/>
            </a:pPr>
            <a:endParaRPr sz="1200" b="1">
              <a:latin typeface="Open Sans"/>
              <a:ea typeface="Open Sans"/>
              <a:cs typeface="Open Sans"/>
              <a:sym typeface="Open Sans"/>
            </a:endParaRPr>
          </a:p>
        </p:txBody>
      </p:sp>
      <p:cxnSp>
        <p:nvCxnSpPr>
          <p:cNvPr id="286" name="Google Shape;286;p44"/>
          <p:cNvCxnSpPr>
            <a:stCxn id="282" idx="3"/>
            <a:endCxn id="283" idx="1"/>
          </p:cNvCxnSpPr>
          <p:nvPr/>
        </p:nvCxnSpPr>
        <p:spPr>
          <a:xfrm rot="10800000" flipH="1">
            <a:off x="6249975" y="2299625"/>
            <a:ext cx="537600" cy="1742700"/>
          </a:xfrm>
          <a:prstGeom prst="straightConnector1">
            <a:avLst/>
          </a:prstGeom>
          <a:noFill/>
          <a:ln w="9525" cap="flat" cmpd="sng">
            <a:solidFill>
              <a:schemeClr val="dk2"/>
            </a:solidFill>
            <a:prstDash val="solid"/>
            <a:round/>
            <a:headEnd type="none" w="med" len="med"/>
            <a:tailEnd type="stealth" w="med" len="med"/>
          </a:ln>
        </p:spPr>
      </p:cxnSp>
      <p:cxnSp>
        <p:nvCxnSpPr>
          <p:cNvPr id="287" name="Google Shape;287;p44"/>
          <p:cNvCxnSpPr>
            <a:stCxn id="282" idx="3"/>
            <a:endCxn id="284" idx="1"/>
          </p:cNvCxnSpPr>
          <p:nvPr/>
        </p:nvCxnSpPr>
        <p:spPr>
          <a:xfrm rot="10800000" flipH="1">
            <a:off x="6249975" y="4010825"/>
            <a:ext cx="546000" cy="31500"/>
          </a:xfrm>
          <a:prstGeom prst="straightConnector1">
            <a:avLst/>
          </a:prstGeom>
          <a:noFill/>
          <a:ln w="9525" cap="flat" cmpd="sng">
            <a:solidFill>
              <a:schemeClr val="dk2"/>
            </a:solidFill>
            <a:prstDash val="solid"/>
            <a:round/>
            <a:headEnd type="none" w="med" len="med"/>
            <a:tailEnd type="stealth" w="med" len="med"/>
          </a:ln>
        </p:spPr>
      </p:cxnSp>
      <p:cxnSp>
        <p:nvCxnSpPr>
          <p:cNvPr id="288" name="Google Shape;288;p44"/>
          <p:cNvCxnSpPr>
            <a:stCxn id="282" idx="3"/>
            <a:endCxn id="285" idx="1"/>
          </p:cNvCxnSpPr>
          <p:nvPr/>
        </p:nvCxnSpPr>
        <p:spPr>
          <a:xfrm>
            <a:off x="6249975" y="4042325"/>
            <a:ext cx="546000" cy="1016100"/>
          </a:xfrm>
          <a:prstGeom prst="straightConnector1">
            <a:avLst/>
          </a:prstGeom>
          <a:noFill/>
          <a:ln w="9525" cap="flat" cmpd="sng">
            <a:solidFill>
              <a:schemeClr val="dk2"/>
            </a:solidFill>
            <a:prstDash val="solid"/>
            <a:round/>
            <a:headEnd type="none" w="med" len="med"/>
            <a:tailEnd type="stealth" w="med" len="med"/>
          </a:ln>
        </p:spPr>
      </p:cxnSp>
      <p:sp>
        <p:nvSpPr>
          <p:cNvPr id="289" name="Google Shape;289;p44"/>
          <p:cNvSpPr txBox="1"/>
          <p:nvPr/>
        </p:nvSpPr>
        <p:spPr>
          <a:xfrm>
            <a:off x="422800" y="709133"/>
            <a:ext cx="2169600" cy="411900"/>
          </a:xfrm>
          <a:prstGeom prst="rect">
            <a:avLst/>
          </a:prstGeom>
          <a:solidFill>
            <a:srgbClr val="D9D2E9"/>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Open Sans"/>
                <a:ea typeface="Open Sans"/>
                <a:cs typeface="Open Sans"/>
                <a:sym typeface="Open Sans"/>
              </a:rPr>
              <a:t>Lesson Set 1</a:t>
            </a:r>
            <a:endParaRPr b="1">
              <a:latin typeface="Open Sans"/>
              <a:ea typeface="Open Sans"/>
              <a:cs typeface="Open Sans"/>
              <a:sym typeface="Open Sans"/>
            </a:endParaRPr>
          </a:p>
        </p:txBody>
      </p:sp>
      <p:sp>
        <p:nvSpPr>
          <p:cNvPr id="290" name="Google Shape;290;p44"/>
          <p:cNvSpPr txBox="1"/>
          <p:nvPr/>
        </p:nvSpPr>
        <p:spPr>
          <a:xfrm>
            <a:off x="2672650" y="709133"/>
            <a:ext cx="1863000" cy="411900"/>
          </a:xfrm>
          <a:prstGeom prst="rect">
            <a:avLst/>
          </a:prstGeom>
          <a:solidFill>
            <a:srgbClr val="BFBFB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Open Sans"/>
                <a:ea typeface="Open Sans"/>
                <a:cs typeface="Open Sans"/>
                <a:sym typeface="Open Sans"/>
              </a:rPr>
              <a:t>Lesson Set 2</a:t>
            </a:r>
            <a:endParaRPr b="1">
              <a:latin typeface="Open Sans"/>
              <a:ea typeface="Open Sans"/>
              <a:cs typeface="Open Sans"/>
              <a:sym typeface="Open Sans"/>
            </a:endParaRPr>
          </a:p>
        </p:txBody>
      </p:sp>
      <p:sp>
        <p:nvSpPr>
          <p:cNvPr id="291" name="Google Shape;291;p44"/>
          <p:cNvSpPr txBox="1"/>
          <p:nvPr/>
        </p:nvSpPr>
        <p:spPr>
          <a:xfrm>
            <a:off x="4659775" y="709133"/>
            <a:ext cx="2050500" cy="411900"/>
          </a:xfrm>
          <a:prstGeom prst="rect">
            <a:avLst/>
          </a:prstGeom>
          <a:solidFill>
            <a:srgbClr val="BFBFB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Open Sans"/>
                <a:ea typeface="Open Sans"/>
                <a:cs typeface="Open Sans"/>
                <a:sym typeface="Open Sans"/>
              </a:rPr>
              <a:t>Lesson Set 3</a:t>
            </a:r>
            <a:endParaRPr b="1">
              <a:latin typeface="Open Sans"/>
              <a:ea typeface="Open Sans"/>
              <a:cs typeface="Open Sans"/>
              <a:sym typeface="Open Sans"/>
            </a:endParaRPr>
          </a:p>
        </p:txBody>
      </p:sp>
      <p:sp>
        <p:nvSpPr>
          <p:cNvPr id="292" name="Google Shape;292;p44"/>
          <p:cNvSpPr txBox="1"/>
          <p:nvPr/>
        </p:nvSpPr>
        <p:spPr>
          <a:xfrm>
            <a:off x="6796075" y="709133"/>
            <a:ext cx="2106900" cy="411900"/>
          </a:xfrm>
          <a:prstGeom prst="rect">
            <a:avLst/>
          </a:prstGeom>
          <a:solidFill>
            <a:srgbClr val="D9D2E9"/>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Open Sans"/>
                <a:ea typeface="Open Sans"/>
                <a:cs typeface="Open Sans"/>
                <a:sym typeface="Open Sans"/>
              </a:rPr>
              <a:t>Culminating Task</a:t>
            </a:r>
            <a:endParaRPr b="1">
              <a:latin typeface="Open Sans"/>
              <a:ea typeface="Open Sans"/>
              <a:cs typeface="Open Sans"/>
              <a:sym typeface="Open Sans"/>
            </a:endParaRPr>
          </a:p>
        </p:txBody>
      </p:sp>
      <p:sp>
        <p:nvSpPr>
          <p:cNvPr id="293" name="Google Shape;293;p44"/>
          <p:cNvSpPr txBox="1"/>
          <p:nvPr/>
        </p:nvSpPr>
        <p:spPr>
          <a:xfrm>
            <a:off x="399850" y="145200"/>
            <a:ext cx="4113300" cy="411900"/>
          </a:xfrm>
          <a:prstGeom prst="rect">
            <a:avLst/>
          </a:prstGeom>
          <a:solidFill>
            <a:srgbClr val="FFFFFF"/>
          </a:solidFill>
          <a:ln w="9525" cap="flat" cmpd="sng">
            <a:solidFill>
              <a:srgbClr val="999999"/>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Open Sans"/>
                <a:ea typeface="Open Sans"/>
                <a:cs typeface="Open Sans"/>
                <a:sym typeface="Open Sans"/>
              </a:rPr>
              <a:t>Problem foregrounded</a:t>
            </a:r>
            <a:endParaRPr b="1">
              <a:latin typeface="Open Sans"/>
              <a:ea typeface="Open Sans"/>
              <a:cs typeface="Open Sans"/>
              <a:sym typeface="Open Sans"/>
            </a:endParaRPr>
          </a:p>
        </p:txBody>
      </p:sp>
      <p:sp>
        <p:nvSpPr>
          <p:cNvPr id="294" name="Google Shape;294;p44"/>
          <p:cNvSpPr txBox="1"/>
          <p:nvPr/>
        </p:nvSpPr>
        <p:spPr>
          <a:xfrm>
            <a:off x="4659775" y="145200"/>
            <a:ext cx="4243200" cy="411900"/>
          </a:xfrm>
          <a:prstGeom prst="rect">
            <a:avLst/>
          </a:prstGeom>
          <a:no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Open Sans"/>
                <a:ea typeface="Open Sans"/>
                <a:cs typeface="Open Sans"/>
                <a:sym typeface="Open Sans"/>
              </a:rPr>
              <a:t>Solution foregrounded</a:t>
            </a:r>
            <a:endParaRPr b="1">
              <a:latin typeface="Open Sans"/>
              <a:ea typeface="Open Sans"/>
              <a:cs typeface="Open Sans"/>
              <a:sym typeface="Open Sans"/>
            </a:endParaRPr>
          </a:p>
        </p:txBody>
      </p:sp>
      <p:sp>
        <p:nvSpPr>
          <p:cNvPr id="295" name="Google Shape;295;p44"/>
          <p:cNvSpPr txBox="1"/>
          <p:nvPr/>
        </p:nvSpPr>
        <p:spPr>
          <a:xfrm>
            <a:off x="4734363" y="3476133"/>
            <a:ext cx="1431900" cy="1219500"/>
          </a:xfrm>
          <a:prstGeom prst="rect">
            <a:avLst/>
          </a:prstGeom>
          <a:solidFill>
            <a:srgbClr val="CDD1D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Open Sans"/>
                <a:ea typeface="Open Sans"/>
                <a:cs typeface="Open Sans"/>
                <a:sym typeface="Open Sans"/>
              </a:rPr>
              <a:t>What can we do to minimize CO</a:t>
            </a:r>
            <a:r>
              <a:rPr lang="en" sz="1200" b="1" baseline="-25000">
                <a:latin typeface="Open Sans"/>
                <a:ea typeface="Open Sans"/>
                <a:cs typeface="Open Sans"/>
                <a:sym typeface="Open Sans"/>
              </a:rPr>
              <a:t>2</a:t>
            </a:r>
            <a:r>
              <a:rPr lang="en" sz="1200" b="1">
                <a:latin typeface="Open Sans"/>
                <a:ea typeface="Open Sans"/>
                <a:cs typeface="Open Sans"/>
                <a:sym typeface="Open Sans"/>
              </a:rPr>
              <a:t> rise? How can we get CO</a:t>
            </a:r>
            <a:r>
              <a:rPr lang="en" sz="1200" b="1" baseline="-25000">
                <a:latin typeface="Open Sans"/>
                <a:ea typeface="Open Sans"/>
                <a:cs typeface="Open Sans"/>
                <a:sym typeface="Open Sans"/>
              </a:rPr>
              <a:t>2</a:t>
            </a:r>
            <a:r>
              <a:rPr lang="en" sz="1200" b="1">
                <a:latin typeface="Open Sans"/>
                <a:ea typeface="Open Sans"/>
                <a:cs typeface="Open Sans"/>
                <a:sym typeface="Open Sans"/>
              </a:rPr>
              <a:t> out of the air? </a:t>
            </a:r>
            <a:endParaRPr sz="1200" b="1">
              <a:latin typeface="Open Sans"/>
              <a:ea typeface="Open Sans"/>
              <a:cs typeface="Open Sans"/>
              <a:sym typeface="Open Sans"/>
            </a:endParaRPr>
          </a:p>
        </p:txBody>
      </p:sp>
      <p:sp>
        <p:nvSpPr>
          <p:cNvPr id="296" name="Google Shape;296;p44"/>
          <p:cNvSpPr txBox="1"/>
          <p:nvPr/>
        </p:nvSpPr>
        <p:spPr>
          <a:xfrm>
            <a:off x="399750" y="5628425"/>
            <a:ext cx="1599300" cy="896700"/>
          </a:xfrm>
          <a:prstGeom prst="rect">
            <a:avLst/>
          </a:prstGeom>
          <a:solidFill>
            <a:srgbClr val="BBD2E3"/>
          </a:solid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Open Sans"/>
                <a:ea typeface="Open Sans"/>
                <a:cs typeface="Open Sans"/>
                <a:sym typeface="Open Sans"/>
              </a:rPr>
              <a:t>Agricultural changes for Georgia Peaches</a:t>
            </a:r>
            <a:endParaRPr sz="1200" b="1">
              <a:latin typeface="Open Sans"/>
              <a:ea typeface="Open Sans"/>
              <a:cs typeface="Open Sans"/>
              <a:sym typeface="Open Sans"/>
            </a:endParaRPr>
          </a:p>
        </p:txBody>
      </p:sp>
      <p:sp>
        <p:nvSpPr>
          <p:cNvPr id="297" name="Google Shape;297;p44"/>
          <p:cNvSpPr txBox="1"/>
          <p:nvPr/>
        </p:nvSpPr>
        <p:spPr>
          <a:xfrm>
            <a:off x="422800" y="2866476"/>
            <a:ext cx="1599300" cy="751200"/>
          </a:xfrm>
          <a:prstGeom prst="rect">
            <a:avLst/>
          </a:prstGeom>
          <a:solidFill>
            <a:srgbClr val="E8C5A2"/>
          </a:solid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Open Sans"/>
                <a:ea typeface="Open Sans"/>
                <a:cs typeface="Open Sans"/>
                <a:sym typeface="Open Sans"/>
              </a:rPr>
              <a:t>Forest recovery after wildfire in Colorado</a:t>
            </a:r>
            <a:endParaRPr sz="1200" b="1">
              <a:latin typeface="Open Sans"/>
              <a:ea typeface="Open Sans"/>
              <a:cs typeface="Open Sans"/>
              <a:sym typeface="Open Sans"/>
            </a:endParaRPr>
          </a:p>
        </p:txBody>
      </p:sp>
      <p:cxnSp>
        <p:nvCxnSpPr>
          <p:cNvPr id="298" name="Google Shape;298;p44"/>
          <p:cNvCxnSpPr>
            <a:stCxn id="296" idx="3"/>
            <a:endCxn id="274" idx="1"/>
          </p:cNvCxnSpPr>
          <p:nvPr/>
        </p:nvCxnSpPr>
        <p:spPr>
          <a:xfrm rot="10800000" flipH="1">
            <a:off x="1999050" y="4042175"/>
            <a:ext cx="843300" cy="2034600"/>
          </a:xfrm>
          <a:prstGeom prst="straightConnector1">
            <a:avLst/>
          </a:prstGeom>
          <a:noFill/>
          <a:ln w="9525" cap="flat" cmpd="sng">
            <a:solidFill>
              <a:schemeClr val="dk2"/>
            </a:solidFill>
            <a:prstDash val="solid"/>
            <a:round/>
            <a:headEnd type="none" w="med" len="med"/>
            <a:tailEnd type="stealth" w="med" len="med"/>
          </a:ln>
        </p:spPr>
      </p:cxnSp>
      <p:cxnSp>
        <p:nvCxnSpPr>
          <p:cNvPr id="299" name="Google Shape;299;p44"/>
          <p:cNvCxnSpPr>
            <a:stCxn id="297" idx="3"/>
            <a:endCxn id="274" idx="1"/>
          </p:cNvCxnSpPr>
          <p:nvPr/>
        </p:nvCxnSpPr>
        <p:spPr>
          <a:xfrm>
            <a:off x="2022100" y="3242076"/>
            <a:ext cx="820200" cy="800100"/>
          </a:xfrm>
          <a:prstGeom prst="straightConnector1">
            <a:avLst/>
          </a:prstGeom>
          <a:noFill/>
          <a:ln w="9525" cap="flat" cmpd="sng">
            <a:solidFill>
              <a:schemeClr val="dk2"/>
            </a:solidFill>
            <a:prstDash val="solid"/>
            <a:round/>
            <a:headEnd type="none" w="med" len="med"/>
            <a:tailEnd type="stealth" w="med" len="med"/>
          </a:ln>
        </p:spPr>
      </p:cxnSp>
      <p:sp>
        <p:nvSpPr>
          <p:cNvPr id="300" name="Google Shape;300;p44"/>
          <p:cNvSpPr txBox="1"/>
          <p:nvPr/>
        </p:nvSpPr>
        <p:spPr>
          <a:xfrm>
            <a:off x="6787550" y="5657825"/>
            <a:ext cx="2106900" cy="896700"/>
          </a:xfrm>
          <a:prstGeom prst="rect">
            <a:avLst/>
          </a:prstGeom>
          <a:solidFill>
            <a:srgbClr val="BBD2E3"/>
          </a:solid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Open Sans"/>
                <a:ea typeface="Open Sans"/>
                <a:cs typeface="Open Sans"/>
                <a:sym typeface="Open Sans"/>
              </a:rPr>
              <a:t>Sharing stories and educating communities through a cookbook project.</a:t>
            </a:r>
            <a:endParaRPr sz="1200" b="1">
              <a:latin typeface="Open Sans"/>
              <a:ea typeface="Open Sans"/>
              <a:cs typeface="Open Sans"/>
              <a:sym typeface="Open Sans"/>
            </a:endParaRPr>
          </a:p>
        </p:txBody>
      </p:sp>
      <p:cxnSp>
        <p:nvCxnSpPr>
          <p:cNvPr id="301" name="Google Shape;301;p44"/>
          <p:cNvCxnSpPr>
            <a:stCxn id="282" idx="3"/>
            <a:endCxn id="300" idx="1"/>
          </p:cNvCxnSpPr>
          <p:nvPr/>
        </p:nvCxnSpPr>
        <p:spPr>
          <a:xfrm>
            <a:off x="6249975" y="4042325"/>
            <a:ext cx="537600" cy="2063700"/>
          </a:xfrm>
          <a:prstGeom prst="straightConnector1">
            <a:avLst/>
          </a:prstGeom>
          <a:noFill/>
          <a:ln w="9525" cap="flat" cmpd="sng">
            <a:solidFill>
              <a:schemeClr val="dk2"/>
            </a:solidFill>
            <a:prstDash val="solid"/>
            <a:round/>
            <a:headEnd type="none" w="med" len="med"/>
            <a:tailEnd type="stealth" w="med" len="med"/>
          </a:ln>
        </p:spPr>
      </p:cxnSp>
      <p:sp>
        <p:nvSpPr>
          <p:cNvPr id="302" name="Google Shape;302;p44"/>
          <p:cNvSpPr txBox="1"/>
          <p:nvPr/>
        </p:nvSpPr>
        <p:spPr>
          <a:xfrm>
            <a:off x="6796075" y="2816675"/>
            <a:ext cx="2106900" cy="659400"/>
          </a:xfrm>
          <a:prstGeom prst="rect">
            <a:avLst/>
          </a:prstGeom>
          <a:solidFill>
            <a:srgbClr val="E8C5A2"/>
          </a:solid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Open Sans"/>
                <a:ea typeface="Open Sans"/>
                <a:cs typeface="Open Sans"/>
                <a:sym typeface="Open Sans"/>
              </a:rPr>
              <a:t>Forest management and community adaptation solutions.</a:t>
            </a:r>
            <a:endParaRPr sz="1200" b="1">
              <a:latin typeface="Open Sans"/>
              <a:ea typeface="Open Sans"/>
              <a:cs typeface="Open Sans"/>
              <a:sym typeface="Open Sans"/>
            </a:endParaRPr>
          </a:p>
        </p:txBody>
      </p:sp>
      <p:cxnSp>
        <p:nvCxnSpPr>
          <p:cNvPr id="303" name="Google Shape;303;p44"/>
          <p:cNvCxnSpPr>
            <a:stCxn id="282" idx="3"/>
            <a:endCxn id="302" idx="1"/>
          </p:cNvCxnSpPr>
          <p:nvPr/>
        </p:nvCxnSpPr>
        <p:spPr>
          <a:xfrm rot="10800000" flipH="1">
            <a:off x="6249975" y="3146225"/>
            <a:ext cx="546000" cy="896100"/>
          </a:xfrm>
          <a:prstGeom prst="straightConnector1">
            <a:avLst/>
          </a:prstGeom>
          <a:noFill/>
          <a:ln w="9525" cap="flat" cmpd="sng">
            <a:solidFill>
              <a:schemeClr val="dk2"/>
            </a:solidFill>
            <a:prstDash val="solid"/>
            <a:round/>
            <a:headEnd type="none" w="med" len="med"/>
            <a:tailEnd type="stealth" w="med" len="med"/>
          </a:ln>
        </p:spPr>
      </p:cxnSp>
      <p:cxnSp>
        <p:nvCxnSpPr>
          <p:cNvPr id="304" name="Google Shape;304;p44"/>
          <p:cNvCxnSpPr>
            <a:stCxn id="274" idx="3"/>
            <a:endCxn id="282" idx="1"/>
          </p:cNvCxnSpPr>
          <p:nvPr/>
        </p:nvCxnSpPr>
        <p:spPr>
          <a:xfrm>
            <a:off x="4342375" y="4042325"/>
            <a:ext cx="308400" cy="0"/>
          </a:xfrm>
          <a:prstGeom prst="straightConnector1">
            <a:avLst/>
          </a:prstGeom>
          <a:noFill/>
          <a:ln w="19050" cap="flat" cmpd="sng">
            <a:solidFill>
              <a:schemeClr val="dk2"/>
            </a:solidFill>
            <a:prstDash val="solid"/>
            <a:round/>
            <a:headEnd type="none" w="med" len="med"/>
            <a:tailEnd type="stealth" w="med" len="med"/>
          </a:ln>
        </p:spPr>
      </p:cxnSp>
      <p:sp>
        <p:nvSpPr>
          <p:cNvPr id="305" name="Google Shape;305;p44"/>
          <p:cNvSpPr txBox="1"/>
          <p:nvPr/>
        </p:nvSpPr>
        <p:spPr>
          <a:xfrm>
            <a:off x="2672650" y="2165750"/>
            <a:ext cx="3660900" cy="472500"/>
          </a:xfrm>
          <a:prstGeom prst="rect">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Open Sans"/>
                <a:ea typeface="Open Sans"/>
                <a:cs typeface="Open Sans"/>
                <a:sym typeface="Open Sans"/>
              </a:rPr>
              <a:t>Base Unit</a:t>
            </a:r>
            <a:endParaRPr>
              <a:latin typeface="Open Sans"/>
              <a:ea typeface="Open Sans"/>
              <a:cs typeface="Open Sans"/>
              <a:sym typeface="Open Sans"/>
            </a:endParaRPr>
          </a:p>
        </p:txBody>
      </p:sp>
      <p:sp>
        <p:nvSpPr>
          <p:cNvPr id="306" name="Google Shape;306;p44"/>
          <p:cNvSpPr txBox="1"/>
          <p:nvPr/>
        </p:nvSpPr>
        <p:spPr>
          <a:xfrm>
            <a:off x="422800" y="1182713"/>
            <a:ext cx="1599300" cy="47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latin typeface="Calibri"/>
                <a:ea typeface="Calibri"/>
                <a:cs typeface="Calibri"/>
                <a:sym typeface="Calibri"/>
              </a:rPr>
              <a:t>3-5 Lessons</a:t>
            </a:r>
            <a:endParaRPr sz="1600" b="1">
              <a:latin typeface="Calibri"/>
              <a:ea typeface="Calibri"/>
              <a:cs typeface="Calibri"/>
              <a:sym typeface="Calibri"/>
            </a:endParaRPr>
          </a:p>
        </p:txBody>
      </p:sp>
      <p:sp>
        <p:nvSpPr>
          <p:cNvPr id="307" name="Google Shape;307;p44"/>
          <p:cNvSpPr txBox="1"/>
          <p:nvPr/>
        </p:nvSpPr>
        <p:spPr>
          <a:xfrm>
            <a:off x="2672625" y="1182713"/>
            <a:ext cx="1599300" cy="47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latin typeface="Calibri"/>
                <a:ea typeface="Calibri"/>
                <a:cs typeface="Calibri"/>
                <a:sym typeface="Calibri"/>
              </a:rPr>
              <a:t>4 Lessons</a:t>
            </a:r>
            <a:endParaRPr sz="1600" b="1">
              <a:latin typeface="Calibri"/>
              <a:ea typeface="Calibri"/>
              <a:cs typeface="Calibri"/>
              <a:sym typeface="Calibri"/>
            </a:endParaRPr>
          </a:p>
        </p:txBody>
      </p:sp>
      <p:sp>
        <p:nvSpPr>
          <p:cNvPr id="308" name="Google Shape;308;p44"/>
          <p:cNvSpPr txBox="1"/>
          <p:nvPr/>
        </p:nvSpPr>
        <p:spPr>
          <a:xfrm>
            <a:off x="4761925" y="1222413"/>
            <a:ext cx="1599300" cy="41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latin typeface="Calibri"/>
                <a:ea typeface="Calibri"/>
                <a:cs typeface="Calibri"/>
                <a:sym typeface="Calibri"/>
              </a:rPr>
              <a:t>6 Lessons</a:t>
            </a:r>
            <a:endParaRPr sz="1600" b="1">
              <a:latin typeface="Calibri"/>
              <a:ea typeface="Calibri"/>
              <a:cs typeface="Calibri"/>
              <a:sym typeface="Calibri"/>
            </a:endParaRPr>
          </a:p>
        </p:txBody>
      </p:sp>
      <p:sp>
        <p:nvSpPr>
          <p:cNvPr id="309" name="Google Shape;309;p44"/>
          <p:cNvSpPr txBox="1"/>
          <p:nvPr/>
        </p:nvSpPr>
        <p:spPr>
          <a:xfrm>
            <a:off x="6851225" y="1118875"/>
            <a:ext cx="1599300" cy="57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latin typeface="Calibri"/>
                <a:ea typeface="Calibri"/>
                <a:cs typeface="Calibri"/>
                <a:sym typeface="Calibri"/>
              </a:rPr>
              <a:t>Embedded Task, time varies</a:t>
            </a:r>
            <a:endParaRPr sz="1600" b="1">
              <a:latin typeface="Calibri"/>
              <a:ea typeface="Calibri"/>
              <a:cs typeface="Calibri"/>
              <a:sym typeface="Calibri"/>
            </a:endParaRPr>
          </a:p>
        </p:txBody>
      </p:sp>
      <p:sp>
        <p:nvSpPr>
          <p:cNvPr id="310" name="Google Shape;310;p44"/>
          <p:cNvSpPr/>
          <p:nvPr/>
        </p:nvSpPr>
        <p:spPr>
          <a:xfrm>
            <a:off x="3995038" y="4440975"/>
            <a:ext cx="282000" cy="227100"/>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4"/>
          <p:cNvSpPr/>
          <p:nvPr/>
        </p:nvSpPr>
        <p:spPr>
          <a:xfrm>
            <a:off x="5884263" y="4440975"/>
            <a:ext cx="282000" cy="227100"/>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9"/>
                                        </p:tgtEl>
                                        <p:attrNameLst>
                                          <p:attrName>style.visibility</p:attrName>
                                        </p:attrNameLst>
                                      </p:cBhvr>
                                      <p:to>
                                        <p:strVal val="visible"/>
                                      </p:to>
                                    </p:set>
                                    <p:animEffect transition="in" filter="fade">
                                      <p:cBhvr>
                                        <p:cTn id="7" dur="1000"/>
                                        <p:tgtEl>
                                          <p:spTgt spid="289"/>
                                        </p:tgtEl>
                                      </p:cBhvr>
                                    </p:animEffect>
                                  </p:childTnLst>
                                </p:cTn>
                              </p:par>
                              <p:par>
                                <p:cTn id="8" presetID="10" presetClass="entr" presetSubtype="0" fill="hold" nodeType="withEffect">
                                  <p:stCondLst>
                                    <p:cond delay="0"/>
                                  </p:stCondLst>
                                  <p:childTnLst>
                                    <p:set>
                                      <p:cBhvr>
                                        <p:cTn id="9" dur="1" fill="hold">
                                          <p:stCondLst>
                                            <p:cond delay="0"/>
                                          </p:stCondLst>
                                        </p:cTn>
                                        <p:tgtEl>
                                          <p:spTgt spid="306"/>
                                        </p:tgtEl>
                                        <p:attrNameLst>
                                          <p:attrName>style.visibility</p:attrName>
                                        </p:attrNameLst>
                                      </p:cBhvr>
                                      <p:to>
                                        <p:strVal val="visible"/>
                                      </p:to>
                                    </p:set>
                                    <p:animEffect transition="in" filter="fade">
                                      <p:cBhvr>
                                        <p:cTn id="10" dur="1000"/>
                                        <p:tgtEl>
                                          <p:spTgt spid="306"/>
                                        </p:tgtEl>
                                      </p:cBhvr>
                                    </p:animEffect>
                                  </p:childTnLst>
                                </p:cTn>
                              </p:par>
                              <p:par>
                                <p:cTn id="11" presetID="10" presetClass="entr" presetSubtype="0" fill="hold" nodeType="withEffect">
                                  <p:stCondLst>
                                    <p:cond delay="0"/>
                                  </p:stCondLst>
                                  <p:childTnLst>
                                    <p:set>
                                      <p:cBhvr>
                                        <p:cTn id="12" dur="1" fill="hold">
                                          <p:stCondLst>
                                            <p:cond delay="0"/>
                                          </p:stCondLst>
                                        </p:cTn>
                                        <p:tgtEl>
                                          <p:spTgt spid="290"/>
                                        </p:tgtEl>
                                        <p:attrNameLst>
                                          <p:attrName>style.visibility</p:attrName>
                                        </p:attrNameLst>
                                      </p:cBhvr>
                                      <p:to>
                                        <p:strVal val="visible"/>
                                      </p:to>
                                    </p:set>
                                    <p:animEffect transition="in" filter="fade">
                                      <p:cBhvr>
                                        <p:cTn id="13" dur="1000"/>
                                        <p:tgtEl>
                                          <p:spTgt spid="290"/>
                                        </p:tgtEl>
                                      </p:cBhvr>
                                    </p:animEffect>
                                  </p:childTnLst>
                                </p:cTn>
                              </p:par>
                              <p:par>
                                <p:cTn id="14" presetID="10" presetClass="entr" presetSubtype="0" fill="hold" nodeType="withEffect">
                                  <p:stCondLst>
                                    <p:cond delay="0"/>
                                  </p:stCondLst>
                                  <p:childTnLst>
                                    <p:set>
                                      <p:cBhvr>
                                        <p:cTn id="15" dur="1" fill="hold">
                                          <p:stCondLst>
                                            <p:cond delay="0"/>
                                          </p:stCondLst>
                                        </p:cTn>
                                        <p:tgtEl>
                                          <p:spTgt spid="307"/>
                                        </p:tgtEl>
                                        <p:attrNameLst>
                                          <p:attrName>style.visibility</p:attrName>
                                        </p:attrNameLst>
                                      </p:cBhvr>
                                      <p:to>
                                        <p:strVal val="visible"/>
                                      </p:to>
                                    </p:set>
                                    <p:animEffect transition="in" filter="fade">
                                      <p:cBhvr>
                                        <p:cTn id="16" dur="1000"/>
                                        <p:tgtEl>
                                          <p:spTgt spid="307"/>
                                        </p:tgtEl>
                                      </p:cBhvr>
                                    </p:animEffect>
                                  </p:childTnLst>
                                </p:cTn>
                              </p:par>
                              <p:par>
                                <p:cTn id="17" presetID="10" presetClass="entr" presetSubtype="0" fill="hold" nodeType="withEffect">
                                  <p:stCondLst>
                                    <p:cond delay="0"/>
                                  </p:stCondLst>
                                  <p:childTnLst>
                                    <p:set>
                                      <p:cBhvr>
                                        <p:cTn id="18" dur="1" fill="hold">
                                          <p:stCondLst>
                                            <p:cond delay="0"/>
                                          </p:stCondLst>
                                        </p:cTn>
                                        <p:tgtEl>
                                          <p:spTgt spid="291"/>
                                        </p:tgtEl>
                                        <p:attrNameLst>
                                          <p:attrName>style.visibility</p:attrName>
                                        </p:attrNameLst>
                                      </p:cBhvr>
                                      <p:to>
                                        <p:strVal val="visible"/>
                                      </p:to>
                                    </p:set>
                                    <p:animEffect transition="in" filter="fade">
                                      <p:cBhvr>
                                        <p:cTn id="19" dur="1000"/>
                                        <p:tgtEl>
                                          <p:spTgt spid="291"/>
                                        </p:tgtEl>
                                      </p:cBhvr>
                                    </p:animEffect>
                                  </p:childTnLst>
                                </p:cTn>
                              </p:par>
                              <p:par>
                                <p:cTn id="20" presetID="10" presetClass="entr" presetSubtype="0" fill="hold" nodeType="withEffect">
                                  <p:stCondLst>
                                    <p:cond delay="0"/>
                                  </p:stCondLst>
                                  <p:childTnLst>
                                    <p:set>
                                      <p:cBhvr>
                                        <p:cTn id="21" dur="1" fill="hold">
                                          <p:stCondLst>
                                            <p:cond delay="0"/>
                                          </p:stCondLst>
                                        </p:cTn>
                                        <p:tgtEl>
                                          <p:spTgt spid="308"/>
                                        </p:tgtEl>
                                        <p:attrNameLst>
                                          <p:attrName>style.visibility</p:attrName>
                                        </p:attrNameLst>
                                      </p:cBhvr>
                                      <p:to>
                                        <p:strVal val="visible"/>
                                      </p:to>
                                    </p:set>
                                    <p:animEffect transition="in" filter="fade">
                                      <p:cBhvr>
                                        <p:cTn id="22" dur="1000"/>
                                        <p:tgtEl>
                                          <p:spTgt spid="308"/>
                                        </p:tgtEl>
                                      </p:cBhvr>
                                    </p:animEffect>
                                  </p:childTnLst>
                                </p:cTn>
                              </p:par>
                              <p:par>
                                <p:cTn id="23" presetID="10" presetClass="entr" presetSubtype="0" fill="hold" nodeType="withEffect">
                                  <p:stCondLst>
                                    <p:cond delay="0"/>
                                  </p:stCondLst>
                                  <p:childTnLst>
                                    <p:set>
                                      <p:cBhvr>
                                        <p:cTn id="24" dur="1" fill="hold">
                                          <p:stCondLst>
                                            <p:cond delay="0"/>
                                          </p:stCondLst>
                                        </p:cTn>
                                        <p:tgtEl>
                                          <p:spTgt spid="292"/>
                                        </p:tgtEl>
                                        <p:attrNameLst>
                                          <p:attrName>style.visibility</p:attrName>
                                        </p:attrNameLst>
                                      </p:cBhvr>
                                      <p:to>
                                        <p:strVal val="visible"/>
                                      </p:to>
                                    </p:set>
                                    <p:animEffect transition="in" filter="fade">
                                      <p:cBhvr>
                                        <p:cTn id="25" dur="1000"/>
                                        <p:tgtEl>
                                          <p:spTgt spid="292"/>
                                        </p:tgtEl>
                                      </p:cBhvr>
                                    </p:animEffect>
                                  </p:childTnLst>
                                </p:cTn>
                              </p:par>
                              <p:par>
                                <p:cTn id="26" presetID="10" presetClass="entr" presetSubtype="0" fill="hold" nodeType="withEffect">
                                  <p:stCondLst>
                                    <p:cond delay="0"/>
                                  </p:stCondLst>
                                  <p:childTnLst>
                                    <p:set>
                                      <p:cBhvr>
                                        <p:cTn id="27" dur="1" fill="hold">
                                          <p:stCondLst>
                                            <p:cond delay="0"/>
                                          </p:stCondLst>
                                        </p:cTn>
                                        <p:tgtEl>
                                          <p:spTgt spid="309"/>
                                        </p:tgtEl>
                                        <p:attrNameLst>
                                          <p:attrName>style.visibility</p:attrName>
                                        </p:attrNameLst>
                                      </p:cBhvr>
                                      <p:to>
                                        <p:strVal val="visible"/>
                                      </p:to>
                                    </p:set>
                                    <p:animEffect transition="in" filter="fade">
                                      <p:cBhvr>
                                        <p:cTn id="28" dur="1000"/>
                                        <p:tgtEl>
                                          <p:spTgt spid="30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05"/>
                                        </p:tgtEl>
                                        <p:attrNameLst>
                                          <p:attrName>style.visibility</p:attrName>
                                        </p:attrNameLst>
                                      </p:cBhvr>
                                      <p:to>
                                        <p:strVal val="visible"/>
                                      </p:to>
                                    </p:set>
                                    <p:animEffect transition="in" filter="fade">
                                      <p:cBhvr>
                                        <p:cTn id="33" dur="1000"/>
                                        <p:tgtEl>
                                          <p:spTgt spid="305"/>
                                        </p:tgtEl>
                                      </p:cBhvr>
                                    </p:animEffect>
                                  </p:childTnLst>
                                </p:cTn>
                              </p:par>
                              <p:par>
                                <p:cTn id="34" presetID="10" presetClass="entr" presetSubtype="0" fill="hold" nodeType="withEffect">
                                  <p:stCondLst>
                                    <p:cond delay="0"/>
                                  </p:stCondLst>
                                  <p:childTnLst>
                                    <p:set>
                                      <p:cBhvr>
                                        <p:cTn id="35" dur="1" fill="hold">
                                          <p:stCondLst>
                                            <p:cond delay="0"/>
                                          </p:stCondLst>
                                        </p:cTn>
                                        <p:tgtEl>
                                          <p:spTgt spid="274"/>
                                        </p:tgtEl>
                                        <p:attrNameLst>
                                          <p:attrName>style.visibility</p:attrName>
                                        </p:attrNameLst>
                                      </p:cBhvr>
                                      <p:to>
                                        <p:strVal val="visible"/>
                                      </p:to>
                                    </p:set>
                                    <p:animEffect transition="in" filter="fade">
                                      <p:cBhvr>
                                        <p:cTn id="36" dur="1000"/>
                                        <p:tgtEl>
                                          <p:spTgt spid="274"/>
                                        </p:tgtEl>
                                      </p:cBhvr>
                                    </p:animEffect>
                                  </p:childTnLst>
                                </p:cTn>
                              </p:par>
                              <p:par>
                                <p:cTn id="37" presetID="10" presetClass="entr" presetSubtype="0" fill="hold" nodeType="withEffect">
                                  <p:stCondLst>
                                    <p:cond delay="0"/>
                                  </p:stCondLst>
                                  <p:childTnLst>
                                    <p:set>
                                      <p:cBhvr>
                                        <p:cTn id="38" dur="1" fill="hold">
                                          <p:stCondLst>
                                            <p:cond delay="0"/>
                                          </p:stCondLst>
                                        </p:cTn>
                                        <p:tgtEl>
                                          <p:spTgt spid="281"/>
                                        </p:tgtEl>
                                        <p:attrNameLst>
                                          <p:attrName>style.visibility</p:attrName>
                                        </p:attrNameLst>
                                      </p:cBhvr>
                                      <p:to>
                                        <p:strVal val="visible"/>
                                      </p:to>
                                    </p:set>
                                    <p:animEffect transition="in" filter="fade">
                                      <p:cBhvr>
                                        <p:cTn id="39" dur="1000"/>
                                        <p:tgtEl>
                                          <p:spTgt spid="281"/>
                                        </p:tgtEl>
                                      </p:cBhvr>
                                    </p:animEffect>
                                  </p:childTnLst>
                                </p:cTn>
                              </p:par>
                              <p:par>
                                <p:cTn id="40" presetID="10" presetClass="entr" presetSubtype="0" fill="hold" nodeType="withEffect">
                                  <p:stCondLst>
                                    <p:cond delay="0"/>
                                  </p:stCondLst>
                                  <p:childTnLst>
                                    <p:set>
                                      <p:cBhvr>
                                        <p:cTn id="41" dur="1" fill="hold">
                                          <p:stCondLst>
                                            <p:cond delay="0"/>
                                          </p:stCondLst>
                                        </p:cTn>
                                        <p:tgtEl>
                                          <p:spTgt spid="304"/>
                                        </p:tgtEl>
                                        <p:attrNameLst>
                                          <p:attrName>style.visibility</p:attrName>
                                        </p:attrNameLst>
                                      </p:cBhvr>
                                      <p:to>
                                        <p:strVal val="visible"/>
                                      </p:to>
                                    </p:set>
                                    <p:animEffect transition="in" filter="fade">
                                      <p:cBhvr>
                                        <p:cTn id="42" dur="1000"/>
                                        <p:tgtEl>
                                          <p:spTgt spid="304"/>
                                        </p:tgtEl>
                                      </p:cBhvr>
                                    </p:animEffect>
                                  </p:childTnLst>
                                </p:cTn>
                              </p:par>
                              <p:par>
                                <p:cTn id="43" presetID="10" presetClass="entr" presetSubtype="0" fill="hold" nodeType="withEffect">
                                  <p:stCondLst>
                                    <p:cond delay="0"/>
                                  </p:stCondLst>
                                  <p:childTnLst>
                                    <p:set>
                                      <p:cBhvr>
                                        <p:cTn id="44" dur="1" fill="hold">
                                          <p:stCondLst>
                                            <p:cond delay="0"/>
                                          </p:stCondLst>
                                        </p:cTn>
                                        <p:tgtEl>
                                          <p:spTgt spid="310"/>
                                        </p:tgtEl>
                                        <p:attrNameLst>
                                          <p:attrName>style.visibility</p:attrName>
                                        </p:attrNameLst>
                                      </p:cBhvr>
                                      <p:to>
                                        <p:strVal val="visible"/>
                                      </p:to>
                                    </p:set>
                                    <p:animEffect transition="in" filter="fade">
                                      <p:cBhvr>
                                        <p:cTn id="45" dur="1000"/>
                                        <p:tgtEl>
                                          <p:spTgt spid="310"/>
                                        </p:tgtEl>
                                      </p:cBhvr>
                                    </p:animEffect>
                                  </p:childTnLst>
                                </p:cTn>
                              </p:par>
                              <p:par>
                                <p:cTn id="46" presetID="10" presetClass="entr" presetSubtype="0" fill="hold" nodeType="withEffect">
                                  <p:stCondLst>
                                    <p:cond delay="0"/>
                                  </p:stCondLst>
                                  <p:childTnLst>
                                    <p:set>
                                      <p:cBhvr>
                                        <p:cTn id="47" dur="1" fill="hold">
                                          <p:stCondLst>
                                            <p:cond delay="0"/>
                                          </p:stCondLst>
                                        </p:cTn>
                                        <p:tgtEl>
                                          <p:spTgt spid="295"/>
                                        </p:tgtEl>
                                        <p:attrNameLst>
                                          <p:attrName>style.visibility</p:attrName>
                                        </p:attrNameLst>
                                      </p:cBhvr>
                                      <p:to>
                                        <p:strVal val="visible"/>
                                      </p:to>
                                    </p:set>
                                    <p:animEffect transition="in" filter="fade">
                                      <p:cBhvr>
                                        <p:cTn id="48" dur="1000"/>
                                        <p:tgtEl>
                                          <p:spTgt spid="295"/>
                                        </p:tgtEl>
                                      </p:cBhvr>
                                    </p:animEffect>
                                  </p:childTnLst>
                                </p:cTn>
                              </p:par>
                              <p:par>
                                <p:cTn id="49" presetID="10" presetClass="entr" presetSubtype="0" fill="hold" nodeType="withEffect">
                                  <p:stCondLst>
                                    <p:cond delay="0"/>
                                  </p:stCondLst>
                                  <p:childTnLst>
                                    <p:set>
                                      <p:cBhvr>
                                        <p:cTn id="50" dur="1" fill="hold">
                                          <p:stCondLst>
                                            <p:cond delay="0"/>
                                          </p:stCondLst>
                                        </p:cTn>
                                        <p:tgtEl>
                                          <p:spTgt spid="282"/>
                                        </p:tgtEl>
                                        <p:attrNameLst>
                                          <p:attrName>style.visibility</p:attrName>
                                        </p:attrNameLst>
                                      </p:cBhvr>
                                      <p:to>
                                        <p:strVal val="visible"/>
                                      </p:to>
                                    </p:set>
                                    <p:animEffect transition="in" filter="fade">
                                      <p:cBhvr>
                                        <p:cTn id="51" dur="1000"/>
                                        <p:tgtEl>
                                          <p:spTgt spid="282"/>
                                        </p:tgtEl>
                                      </p:cBhvr>
                                    </p:animEffect>
                                  </p:childTnLst>
                                </p:cTn>
                              </p:par>
                              <p:par>
                                <p:cTn id="52" presetID="10" presetClass="entr" presetSubtype="0" fill="hold" nodeType="withEffect">
                                  <p:stCondLst>
                                    <p:cond delay="0"/>
                                  </p:stCondLst>
                                  <p:childTnLst>
                                    <p:set>
                                      <p:cBhvr>
                                        <p:cTn id="53" dur="1" fill="hold">
                                          <p:stCondLst>
                                            <p:cond delay="0"/>
                                          </p:stCondLst>
                                        </p:cTn>
                                        <p:tgtEl>
                                          <p:spTgt spid="311"/>
                                        </p:tgtEl>
                                        <p:attrNameLst>
                                          <p:attrName>style.visibility</p:attrName>
                                        </p:attrNameLst>
                                      </p:cBhvr>
                                      <p:to>
                                        <p:strVal val="visible"/>
                                      </p:to>
                                    </p:set>
                                    <p:animEffect transition="in" filter="fade">
                                      <p:cBhvr>
                                        <p:cTn id="54" dur="1000"/>
                                        <p:tgtEl>
                                          <p:spTgt spid="31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75"/>
                                        </p:tgtEl>
                                        <p:attrNameLst>
                                          <p:attrName>style.visibility</p:attrName>
                                        </p:attrNameLst>
                                      </p:cBhvr>
                                      <p:to>
                                        <p:strVal val="visible"/>
                                      </p:to>
                                    </p:set>
                                    <p:animEffect transition="in" filter="fade">
                                      <p:cBhvr>
                                        <p:cTn id="59" dur="1000"/>
                                        <p:tgtEl>
                                          <p:spTgt spid="275"/>
                                        </p:tgtEl>
                                      </p:cBhvr>
                                    </p:animEffect>
                                  </p:childTnLst>
                                </p:cTn>
                              </p:par>
                              <p:par>
                                <p:cTn id="60" presetID="10" presetClass="entr" presetSubtype="0" fill="hold" nodeType="withEffect">
                                  <p:stCondLst>
                                    <p:cond delay="0"/>
                                  </p:stCondLst>
                                  <p:childTnLst>
                                    <p:set>
                                      <p:cBhvr>
                                        <p:cTn id="61" dur="1" fill="hold">
                                          <p:stCondLst>
                                            <p:cond delay="0"/>
                                          </p:stCondLst>
                                        </p:cTn>
                                        <p:tgtEl>
                                          <p:spTgt spid="280"/>
                                        </p:tgtEl>
                                        <p:attrNameLst>
                                          <p:attrName>style.visibility</p:attrName>
                                        </p:attrNameLst>
                                      </p:cBhvr>
                                      <p:to>
                                        <p:strVal val="visible"/>
                                      </p:to>
                                    </p:set>
                                    <p:animEffect transition="in" filter="fade">
                                      <p:cBhvr>
                                        <p:cTn id="62" dur="1000"/>
                                        <p:tgtEl>
                                          <p:spTgt spid="280"/>
                                        </p:tgtEl>
                                      </p:cBhvr>
                                    </p:animEffect>
                                  </p:childTnLst>
                                </p:cTn>
                              </p:par>
                              <p:par>
                                <p:cTn id="63" presetID="10" presetClass="entr" presetSubtype="0" fill="hold" nodeType="withEffect">
                                  <p:stCondLst>
                                    <p:cond delay="0"/>
                                  </p:stCondLst>
                                  <p:childTnLst>
                                    <p:set>
                                      <p:cBhvr>
                                        <p:cTn id="64" dur="1" fill="hold">
                                          <p:stCondLst>
                                            <p:cond delay="0"/>
                                          </p:stCondLst>
                                        </p:cTn>
                                        <p:tgtEl>
                                          <p:spTgt spid="297"/>
                                        </p:tgtEl>
                                        <p:attrNameLst>
                                          <p:attrName>style.visibility</p:attrName>
                                        </p:attrNameLst>
                                      </p:cBhvr>
                                      <p:to>
                                        <p:strVal val="visible"/>
                                      </p:to>
                                    </p:set>
                                    <p:animEffect transition="in" filter="fade">
                                      <p:cBhvr>
                                        <p:cTn id="65" dur="1000"/>
                                        <p:tgtEl>
                                          <p:spTgt spid="297"/>
                                        </p:tgtEl>
                                      </p:cBhvr>
                                    </p:animEffect>
                                  </p:childTnLst>
                                </p:cTn>
                              </p:par>
                              <p:par>
                                <p:cTn id="66" presetID="10" presetClass="entr" presetSubtype="0" fill="hold" nodeType="withEffect">
                                  <p:stCondLst>
                                    <p:cond delay="0"/>
                                  </p:stCondLst>
                                  <p:childTnLst>
                                    <p:set>
                                      <p:cBhvr>
                                        <p:cTn id="67" dur="1" fill="hold">
                                          <p:stCondLst>
                                            <p:cond delay="0"/>
                                          </p:stCondLst>
                                        </p:cTn>
                                        <p:tgtEl>
                                          <p:spTgt spid="299"/>
                                        </p:tgtEl>
                                        <p:attrNameLst>
                                          <p:attrName>style.visibility</p:attrName>
                                        </p:attrNameLst>
                                      </p:cBhvr>
                                      <p:to>
                                        <p:strVal val="visible"/>
                                      </p:to>
                                    </p:set>
                                    <p:animEffect transition="in" filter="fade">
                                      <p:cBhvr>
                                        <p:cTn id="68" dur="1000"/>
                                        <p:tgtEl>
                                          <p:spTgt spid="299"/>
                                        </p:tgtEl>
                                      </p:cBhvr>
                                    </p:animEffect>
                                  </p:childTnLst>
                                </p:cTn>
                              </p:par>
                              <p:par>
                                <p:cTn id="69" presetID="10" presetClass="entr" presetSubtype="0" fill="hold" nodeType="withEffect">
                                  <p:stCondLst>
                                    <p:cond delay="0"/>
                                  </p:stCondLst>
                                  <p:childTnLst>
                                    <p:set>
                                      <p:cBhvr>
                                        <p:cTn id="70" dur="1" fill="hold">
                                          <p:stCondLst>
                                            <p:cond delay="0"/>
                                          </p:stCondLst>
                                        </p:cTn>
                                        <p:tgtEl>
                                          <p:spTgt spid="276"/>
                                        </p:tgtEl>
                                        <p:attrNameLst>
                                          <p:attrName>style.visibility</p:attrName>
                                        </p:attrNameLst>
                                      </p:cBhvr>
                                      <p:to>
                                        <p:strVal val="visible"/>
                                      </p:to>
                                    </p:set>
                                    <p:animEffect transition="in" filter="fade">
                                      <p:cBhvr>
                                        <p:cTn id="71" dur="1000"/>
                                        <p:tgtEl>
                                          <p:spTgt spid="276"/>
                                        </p:tgtEl>
                                      </p:cBhvr>
                                    </p:animEffect>
                                  </p:childTnLst>
                                </p:cTn>
                              </p:par>
                              <p:par>
                                <p:cTn id="72" presetID="10" presetClass="entr" presetSubtype="0" fill="hold" nodeType="withEffect">
                                  <p:stCondLst>
                                    <p:cond delay="0"/>
                                  </p:stCondLst>
                                  <p:childTnLst>
                                    <p:set>
                                      <p:cBhvr>
                                        <p:cTn id="73" dur="1" fill="hold">
                                          <p:stCondLst>
                                            <p:cond delay="0"/>
                                          </p:stCondLst>
                                        </p:cTn>
                                        <p:tgtEl>
                                          <p:spTgt spid="277"/>
                                        </p:tgtEl>
                                        <p:attrNameLst>
                                          <p:attrName>style.visibility</p:attrName>
                                        </p:attrNameLst>
                                      </p:cBhvr>
                                      <p:to>
                                        <p:strVal val="visible"/>
                                      </p:to>
                                    </p:set>
                                    <p:animEffect transition="in" filter="fade">
                                      <p:cBhvr>
                                        <p:cTn id="74" dur="1000"/>
                                        <p:tgtEl>
                                          <p:spTgt spid="277"/>
                                        </p:tgtEl>
                                      </p:cBhvr>
                                    </p:animEffect>
                                  </p:childTnLst>
                                </p:cTn>
                              </p:par>
                              <p:par>
                                <p:cTn id="75" presetID="10" presetClass="entr" presetSubtype="0" fill="hold" nodeType="withEffect">
                                  <p:stCondLst>
                                    <p:cond delay="0"/>
                                  </p:stCondLst>
                                  <p:childTnLst>
                                    <p:set>
                                      <p:cBhvr>
                                        <p:cTn id="76" dur="1" fill="hold">
                                          <p:stCondLst>
                                            <p:cond delay="0"/>
                                          </p:stCondLst>
                                        </p:cTn>
                                        <p:tgtEl>
                                          <p:spTgt spid="278"/>
                                        </p:tgtEl>
                                        <p:attrNameLst>
                                          <p:attrName>style.visibility</p:attrName>
                                        </p:attrNameLst>
                                      </p:cBhvr>
                                      <p:to>
                                        <p:strVal val="visible"/>
                                      </p:to>
                                    </p:set>
                                    <p:animEffect transition="in" filter="fade">
                                      <p:cBhvr>
                                        <p:cTn id="77" dur="1000"/>
                                        <p:tgtEl>
                                          <p:spTgt spid="278"/>
                                        </p:tgtEl>
                                      </p:cBhvr>
                                    </p:animEffect>
                                  </p:childTnLst>
                                </p:cTn>
                              </p:par>
                              <p:par>
                                <p:cTn id="78" presetID="10" presetClass="entr" presetSubtype="0" fill="hold" nodeType="withEffect">
                                  <p:stCondLst>
                                    <p:cond delay="0"/>
                                  </p:stCondLst>
                                  <p:childTnLst>
                                    <p:set>
                                      <p:cBhvr>
                                        <p:cTn id="79" dur="1" fill="hold">
                                          <p:stCondLst>
                                            <p:cond delay="0"/>
                                          </p:stCondLst>
                                        </p:cTn>
                                        <p:tgtEl>
                                          <p:spTgt spid="279"/>
                                        </p:tgtEl>
                                        <p:attrNameLst>
                                          <p:attrName>style.visibility</p:attrName>
                                        </p:attrNameLst>
                                      </p:cBhvr>
                                      <p:to>
                                        <p:strVal val="visible"/>
                                      </p:to>
                                    </p:set>
                                    <p:animEffect transition="in" filter="fade">
                                      <p:cBhvr>
                                        <p:cTn id="80" dur="1000"/>
                                        <p:tgtEl>
                                          <p:spTgt spid="279"/>
                                        </p:tgtEl>
                                      </p:cBhvr>
                                    </p:animEffect>
                                  </p:childTnLst>
                                </p:cTn>
                              </p:par>
                              <p:par>
                                <p:cTn id="81" presetID="10" presetClass="entr" presetSubtype="0" fill="hold" nodeType="withEffect">
                                  <p:stCondLst>
                                    <p:cond delay="0"/>
                                  </p:stCondLst>
                                  <p:childTnLst>
                                    <p:set>
                                      <p:cBhvr>
                                        <p:cTn id="82" dur="1" fill="hold">
                                          <p:stCondLst>
                                            <p:cond delay="0"/>
                                          </p:stCondLst>
                                        </p:cTn>
                                        <p:tgtEl>
                                          <p:spTgt spid="296"/>
                                        </p:tgtEl>
                                        <p:attrNameLst>
                                          <p:attrName>style.visibility</p:attrName>
                                        </p:attrNameLst>
                                      </p:cBhvr>
                                      <p:to>
                                        <p:strVal val="visible"/>
                                      </p:to>
                                    </p:set>
                                    <p:animEffect transition="in" filter="fade">
                                      <p:cBhvr>
                                        <p:cTn id="83" dur="1000"/>
                                        <p:tgtEl>
                                          <p:spTgt spid="296"/>
                                        </p:tgtEl>
                                      </p:cBhvr>
                                    </p:animEffect>
                                  </p:childTnLst>
                                </p:cTn>
                              </p:par>
                              <p:par>
                                <p:cTn id="84" presetID="10" presetClass="entr" presetSubtype="0" fill="hold" nodeType="withEffect">
                                  <p:stCondLst>
                                    <p:cond delay="0"/>
                                  </p:stCondLst>
                                  <p:childTnLst>
                                    <p:set>
                                      <p:cBhvr>
                                        <p:cTn id="85" dur="1" fill="hold">
                                          <p:stCondLst>
                                            <p:cond delay="0"/>
                                          </p:stCondLst>
                                        </p:cTn>
                                        <p:tgtEl>
                                          <p:spTgt spid="298"/>
                                        </p:tgtEl>
                                        <p:attrNameLst>
                                          <p:attrName>style.visibility</p:attrName>
                                        </p:attrNameLst>
                                      </p:cBhvr>
                                      <p:to>
                                        <p:strVal val="visible"/>
                                      </p:to>
                                    </p:set>
                                    <p:animEffect transition="in" filter="fade">
                                      <p:cBhvr>
                                        <p:cTn id="86" dur="1000"/>
                                        <p:tgtEl>
                                          <p:spTgt spid="298"/>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283"/>
                                        </p:tgtEl>
                                        <p:attrNameLst>
                                          <p:attrName>style.visibility</p:attrName>
                                        </p:attrNameLst>
                                      </p:cBhvr>
                                      <p:to>
                                        <p:strVal val="visible"/>
                                      </p:to>
                                    </p:set>
                                    <p:animEffect transition="in" filter="fade">
                                      <p:cBhvr>
                                        <p:cTn id="91" dur="1000"/>
                                        <p:tgtEl>
                                          <p:spTgt spid="283"/>
                                        </p:tgtEl>
                                      </p:cBhvr>
                                    </p:animEffect>
                                  </p:childTnLst>
                                </p:cTn>
                              </p:par>
                              <p:par>
                                <p:cTn id="92" presetID="10" presetClass="entr" presetSubtype="0" fill="hold" nodeType="withEffect">
                                  <p:stCondLst>
                                    <p:cond delay="0"/>
                                  </p:stCondLst>
                                  <p:childTnLst>
                                    <p:set>
                                      <p:cBhvr>
                                        <p:cTn id="93" dur="1" fill="hold">
                                          <p:stCondLst>
                                            <p:cond delay="0"/>
                                          </p:stCondLst>
                                        </p:cTn>
                                        <p:tgtEl>
                                          <p:spTgt spid="284"/>
                                        </p:tgtEl>
                                        <p:attrNameLst>
                                          <p:attrName>style.visibility</p:attrName>
                                        </p:attrNameLst>
                                      </p:cBhvr>
                                      <p:to>
                                        <p:strVal val="visible"/>
                                      </p:to>
                                    </p:set>
                                    <p:animEffect transition="in" filter="fade">
                                      <p:cBhvr>
                                        <p:cTn id="94" dur="1000"/>
                                        <p:tgtEl>
                                          <p:spTgt spid="284"/>
                                        </p:tgtEl>
                                      </p:cBhvr>
                                    </p:animEffect>
                                  </p:childTnLst>
                                </p:cTn>
                              </p:par>
                              <p:par>
                                <p:cTn id="95" presetID="10" presetClass="entr" presetSubtype="0" fill="hold" nodeType="withEffect">
                                  <p:stCondLst>
                                    <p:cond delay="0"/>
                                  </p:stCondLst>
                                  <p:childTnLst>
                                    <p:set>
                                      <p:cBhvr>
                                        <p:cTn id="96" dur="1" fill="hold">
                                          <p:stCondLst>
                                            <p:cond delay="0"/>
                                          </p:stCondLst>
                                        </p:cTn>
                                        <p:tgtEl>
                                          <p:spTgt spid="285"/>
                                        </p:tgtEl>
                                        <p:attrNameLst>
                                          <p:attrName>style.visibility</p:attrName>
                                        </p:attrNameLst>
                                      </p:cBhvr>
                                      <p:to>
                                        <p:strVal val="visible"/>
                                      </p:to>
                                    </p:set>
                                    <p:animEffect transition="in" filter="fade">
                                      <p:cBhvr>
                                        <p:cTn id="97" dur="1000"/>
                                        <p:tgtEl>
                                          <p:spTgt spid="285"/>
                                        </p:tgtEl>
                                      </p:cBhvr>
                                    </p:animEffect>
                                  </p:childTnLst>
                                </p:cTn>
                              </p:par>
                              <p:par>
                                <p:cTn id="98" presetID="10" presetClass="entr" presetSubtype="0" fill="hold" nodeType="withEffect">
                                  <p:stCondLst>
                                    <p:cond delay="0"/>
                                  </p:stCondLst>
                                  <p:childTnLst>
                                    <p:set>
                                      <p:cBhvr>
                                        <p:cTn id="99" dur="1" fill="hold">
                                          <p:stCondLst>
                                            <p:cond delay="0"/>
                                          </p:stCondLst>
                                        </p:cTn>
                                        <p:tgtEl>
                                          <p:spTgt spid="286"/>
                                        </p:tgtEl>
                                        <p:attrNameLst>
                                          <p:attrName>style.visibility</p:attrName>
                                        </p:attrNameLst>
                                      </p:cBhvr>
                                      <p:to>
                                        <p:strVal val="visible"/>
                                      </p:to>
                                    </p:set>
                                    <p:animEffect transition="in" filter="fade">
                                      <p:cBhvr>
                                        <p:cTn id="100" dur="1000"/>
                                        <p:tgtEl>
                                          <p:spTgt spid="286"/>
                                        </p:tgtEl>
                                      </p:cBhvr>
                                    </p:animEffect>
                                  </p:childTnLst>
                                </p:cTn>
                              </p:par>
                              <p:par>
                                <p:cTn id="101" presetID="10" presetClass="entr" presetSubtype="0" fill="hold" nodeType="withEffect">
                                  <p:stCondLst>
                                    <p:cond delay="0"/>
                                  </p:stCondLst>
                                  <p:childTnLst>
                                    <p:set>
                                      <p:cBhvr>
                                        <p:cTn id="102" dur="1" fill="hold">
                                          <p:stCondLst>
                                            <p:cond delay="0"/>
                                          </p:stCondLst>
                                        </p:cTn>
                                        <p:tgtEl>
                                          <p:spTgt spid="287"/>
                                        </p:tgtEl>
                                        <p:attrNameLst>
                                          <p:attrName>style.visibility</p:attrName>
                                        </p:attrNameLst>
                                      </p:cBhvr>
                                      <p:to>
                                        <p:strVal val="visible"/>
                                      </p:to>
                                    </p:set>
                                    <p:animEffect transition="in" filter="fade">
                                      <p:cBhvr>
                                        <p:cTn id="103" dur="1000"/>
                                        <p:tgtEl>
                                          <p:spTgt spid="287"/>
                                        </p:tgtEl>
                                      </p:cBhvr>
                                    </p:animEffect>
                                  </p:childTnLst>
                                </p:cTn>
                              </p:par>
                              <p:par>
                                <p:cTn id="104" presetID="10" presetClass="entr" presetSubtype="0" fill="hold" nodeType="withEffect">
                                  <p:stCondLst>
                                    <p:cond delay="0"/>
                                  </p:stCondLst>
                                  <p:childTnLst>
                                    <p:set>
                                      <p:cBhvr>
                                        <p:cTn id="105" dur="1" fill="hold">
                                          <p:stCondLst>
                                            <p:cond delay="0"/>
                                          </p:stCondLst>
                                        </p:cTn>
                                        <p:tgtEl>
                                          <p:spTgt spid="288"/>
                                        </p:tgtEl>
                                        <p:attrNameLst>
                                          <p:attrName>style.visibility</p:attrName>
                                        </p:attrNameLst>
                                      </p:cBhvr>
                                      <p:to>
                                        <p:strVal val="visible"/>
                                      </p:to>
                                    </p:set>
                                    <p:animEffect transition="in" filter="fade">
                                      <p:cBhvr>
                                        <p:cTn id="106" dur="1000"/>
                                        <p:tgtEl>
                                          <p:spTgt spid="288"/>
                                        </p:tgtEl>
                                      </p:cBhvr>
                                    </p:animEffect>
                                  </p:childTnLst>
                                </p:cTn>
                              </p:par>
                              <p:par>
                                <p:cTn id="107" presetID="10" presetClass="entr" presetSubtype="0" fill="hold" nodeType="withEffect">
                                  <p:stCondLst>
                                    <p:cond delay="0"/>
                                  </p:stCondLst>
                                  <p:childTnLst>
                                    <p:set>
                                      <p:cBhvr>
                                        <p:cTn id="108" dur="1" fill="hold">
                                          <p:stCondLst>
                                            <p:cond delay="0"/>
                                          </p:stCondLst>
                                        </p:cTn>
                                        <p:tgtEl>
                                          <p:spTgt spid="301"/>
                                        </p:tgtEl>
                                        <p:attrNameLst>
                                          <p:attrName>style.visibility</p:attrName>
                                        </p:attrNameLst>
                                      </p:cBhvr>
                                      <p:to>
                                        <p:strVal val="visible"/>
                                      </p:to>
                                    </p:set>
                                    <p:animEffect transition="in" filter="fade">
                                      <p:cBhvr>
                                        <p:cTn id="109" dur="1000"/>
                                        <p:tgtEl>
                                          <p:spTgt spid="301"/>
                                        </p:tgtEl>
                                      </p:cBhvr>
                                    </p:animEffect>
                                  </p:childTnLst>
                                </p:cTn>
                              </p:par>
                              <p:par>
                                <p:cTn id="110" presetID="10" presetClass="entr" presetSubtype="0" fill="hold" nodeType="withEffect">
                                  <p:stCondLst>
                                    <p:cond delay="0"/>
                                  </p:stCondLst>
                                  <p:childTnLst>
                                    <p:set>
                                      <p:cBhvr>
                                        <p:cTn id="111" dur="1" fill="hold">
                                          <p:stCondLst>
                                            <p:cond delay="0"/>
                                          </p:stCondLst>
                                        </p:cTn>
                                        <p:tgtEl>
                                          <p:spTgt spid="302"/>
                                        </p:tgtEl>
                                        <p:attrNameLst>
                                          <p:attrName>style.visibility</p:attrName>
                                        </p:attrNameLst>
                                      </p:cBhvr>
                                      <p:to>
                                        <p:strVal val="visible"/>
                                      </p:to>
                                    </p:set>
                                    <p:animEffect transition="in" filter="fade">
                                      <p:cBhvr>
                                        <p:cTn id="112" dur="1000"/>
                                        <p:tgtEl>
                                          <p:spTgt spid="302"/>
                                        </p:tgtEl>
                                      </p:cBhvr>
                                    </p:animEffect>
                                  </p:childTnLst>
                                </p:cTn>
                              </p:par>
                              <p:par>
                                <p:cTn id="113" presetID="10" presetClass="entr" presetSubtype="0" fill="hold" nodeType="withEffect">
                                  <p:stCondLst>
                                    <p:cond delay="0"/>
                                  </p:stCondLst>
                                  <p:childTnLst>
                                    <p:set>
                                      <p:cBhvr>
                                        <p:cTn id="114" dur="1" fill="hold">
                                          <p:stCondLst>
                                            <p:cond delay="0"/>
                                          </p:stCondLst>
                                        </p:cTn>
                                        <p:tgtEl>
                                          <p:spTgt spid="303"/>
                                        </p:tgtEl>
                                        <p:attrNameLst>
                                          <p:attrName>style.visibility</p:attrName>
                                        </p:attrNameLst>
                                      </p:cBhvr>
                                      <p:to>
                                        <p:strVal val="visible"/>
                                      </p:to>
                                    </p:set>
                                    <p:animEffect transition="in" filter="fade">
                                      <p:cBhvr>
                                        <p:cTn id="115" dur="1000"/>
                                        <p:tgtEl>
                                          <p:spTgt spid="303"/>
                                        </p:tgtEl>
                                      </p:cBhvr>
                                    </p:animEffect>
                                  </p:childTnLst>
                                </p:cTn>
                              </p:par>
                              <p:par>
                                <p:cTn id="116" presetID="10" presetClass="entr" presetSubtype="0" fill="hold" nodeType="withEffect">
                                  <p:stCondLst>
                                    <p:cond delay="0"/>
                                  </p:stCondLst>
                                  <p:childTnLst>
                                    <p:set>
                                      <p:cBhvr>
                                        <p:cTn id="117" dur="1" fill="hold">
                                          <p:stCondLst>
                                            <p:cond delay="0"/>
                                          </p:stCondLst>
                                        </p:cTn>
                                        <p:tgtEl>
                                          <p:spTgt spid="300"/>
                                        </p:tgtEl>
                                        <p:attrNameLst>
                                          <p:attrName>style.visibility</p:attrName>
                                        </p:attrNameLst>
                                      </p:cBhvr>
                                      <p:to>
                                        <p:strVal val="visible"/>
                                      </p:to>
                                    </p:set>
                                    <p:animEffect transition="in" filter="fade">
                                      <p:cBhvr>
                                        <p:cTn id="118" dur="1000"/>
                                        <p:tgtEl>
                                          <p:spTgt spid="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5"/>
          <p:cNvSpPr txBox="1">
            <a:spLocks noGrp="1"/>
          </p:cNvSpPr>
          <p:nvPr>
            <p:ph type="body" idx="1"/>
          </p:nvPr>
        </p:nvSpPr>
        <p:spPr>
          <a:xfrm>
            <a:off x="471500" y="1825625"/>
            <a:ext cx="5112000" cy="4807500"/>
          </a:xfrm>
          <a:prstGeom prst="rect">
            <a:avLst/>
          </a:prstGeom>
        </p:spPr>
        <p:txBody>
          <a:bodyPr spcFirstLastPara="1" wrap="square" lIns="91425" tIns="45700" rIns="91425" bIns="45700" anchor="ctr" anchorCtr="0">
            <a:normAutofit/>
          </a:bodyPr>
          <a:lstStyle/>
          <a:p>
            <a:pPr marL="0" lvl="0" indent="0" algn="l" rtl="0">
              <a:spcBef>
                <a:spcPts val="1200"/>
              </a:spcBef>
              <a:spcAft>
                <a:spcPts val="0"/>
              </a:spcAft>
              <a:buNone/>
            </a:pPr>
            <a:r>
              <a:rPr lang="en">
                <a:solidFill>
                  <a:schemeClr val="accent1"/>
                </a:solidFill>
              </a:rPr>
              <a:t>While in learner hat, try to ‘think’ like a high school student and what they might think or be curious about.</a:t>
            </a:r>
            <a:endParaRPr>
              <a:solidFill>
                <a:schemeClr val="accent1"/>
              </a:solidFill>
            </a:endParaRPr>
          </a:p>
          <a:p>
            <a:pPr marL="0" lvl="0" indent="0" algn="l" rtl="0">
              <a:spcBef>
                <a:spcPts val="1200"/>
              </a:spcBef>
              <a:spcAft>
                <a:spcPts val="0"/>
              </a:spcAft>
              <a:buNone/>
            </a:pPr>
            <a:endParaRPr sz="2400">
              <a:solidFill>
                <a:schemeClr val="accent1"/>
              </a:solidFill>
            </a:endParaRPr>
          </a:p>
          <a:p>
            <a:pPr marL="0" lvl="0" indent="0" algn="l" rtl="0">
              <a:spcBef>
                <a:spcPts val="1200"/>
              </a:spcBef>
              <a:spcAft>
                <a:spcPts val="0"/>
              </a:spcAft>
              <a:buNone/>
            </a:pPr>
            <a:r>
              <a:rPr lang="en" sz="2700">
                <a:solidFill>
                  <a:schemeClr val="accent1"/>
                </a:solidFill>
              </a:rPr>
              <a:t>*If that’s challenging, you can use your experiences with students to imagine what they might observe and share.</a:t>
            </a:r>
            <a:endParaRPr sz="2700">
              <a:solidFill>
                <a:schemeClr val="accent1"/>
              </a:solidFill>
            </a:endParaRPr>
          </a:p>
        </p:txBody>
      </p:sp>
      <p:sp>
        <p:nvSpPr>
          <p:cNvPr id="318" name="Google Shape;318;p45"/>
          <p:cNvSpPr txBox="1">
            <a:spLocks noGrp="1"/>
          </p:cNvSpPr>
          <p:nvPr>
            <p:ph type="title"/>
          </p:nvPr>
        </p:nvSpPr>
        <p:spPr>
          <a:xfrm>
            <a:off x="236775" y="638968"/>
            <a:ext cx="6172200" cy="7779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Learner Hat</a:t>
            </a:r>
            <a:endParaRPr/>
          </a:p>
        </p:txBody>
      </p:sp>
      <p:pic>
        <p:nvPicPr>
          <p:cNvPr id="319" name="Google Shape;319;p45"/>
          <p:cNvPicPr preferRelativeResize="0"/>
          <p:nvPr/>
        </p:nvPicPr>
        <p:blipFill>
          <a:blip r:embed="rId3">
            <a:alphaModFix/>
          </a:blip>
          <a:stretch>
            <a:fillRect/>
          </a:stretch>
        </p:blipFill>
        <p:spPr>
          <a:xfrm rot="-689423">
            <a:off x="5635700" y="3110449"/>
            <a:ext cx="3310376" cy="21930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23"/>
        <p:cNvGrpSpPr/>
        <p:nvPr/>
      </p:nvGrpSpPr>
      <p:grpSpPr>
        <a:xfrm>
          <a:off x="0" y="0"/>
          <a:ext cx="0" cy="0"/>
          <a:chOff x="0" y="0"/>
          <a:chExt cx="0" cy="0"/>
        </a:xfrm>
      </p:grpSpPr>
      <p:sp>
        <p:nvSpPr>
          <p:cNvPr id="324" name="Google Shape;324;p46"/>
          <p:cNvSpPr/>
          <p:nvPr/>
        </p:nvSpPr>
        <p:spPr>
          <a:xfrm rot="10800000" flipH="1">
            <a:off x="0" y="752450"/>
            <a:ext cx="9144000" cy="6096300"/>
          </a:xfrm>
          <a:prstGeom prst="rect">
            <a:avLst/>
          </a:prstGeom>
          <a:solidFill>
            <a:srgbClr val="2445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6"/>
          <p:cNvSpPr txBox="1">
            <a:spLocks noGrp="1"/>
          </p:cNvSpPr>
          <p:nvPr>
            <p:ph type="ctrTitle"/>
          </p:nvPr>
        </p:nvSpPr>
        <p:spPr>
          <a:xfrm>
            <a:off x="472050" y="1728850"/>
            <a:ext cx="8199900" cy="1749000"/>
          </a:xfrm>
          <a:prstGeom prst="rect">
            <a:avLst/>
          </a:prstGeom>
          <a:noFill/>
        </p:spPr>
        <p:txBody>
          <a:bodyPr spcFirstLastPara="1" wrap="square" lIns="91425" tIns="91425" rIns="91425" bIns="91425" anchor="t" anchorCtr="0">
            <a:normAutofit/>
          </a:bodyPr>
          <a:lstStyle/>
          <a:p>
            <a:pPr marL="0" lvl="0" indent="0" algn="ctr" rtl="0">
              <a:spcBef>
                <a:spcPts val="0"/>
              </a:spcBef>
              <a:spcAft>
                <a:spcPts val="0"/>
              </a:spcAft>
              <a:buNone/>
            </a:pPr>
            <a:r>
              <a:rPr lang="en" sz="4800">
                <a:solidFill>
                  <a:schemeClr val="lt1"/>
                </a:solidFill>
                <a:latin typeface="Roboto Slab SemiBold"/>
                <a:ea typeface="Roboto Slab SemiBold"/>
                <a:cs typeface="Roboto Slab SemiBold"/>
                <a:sym typeface="Roboto Slab SemiBold"/>
              </a:rPr>
              <a:t>Is Georgia really the </a:t>
            </a:r>
            <a:endParaRPr sz="4800">
              <a:solidFill>
                <a:schemeClr val="lt1"/>
              </a:solidFill>
              <a:latin typeface="Roboto Slab SemiBold"/>
              <a:ea typeface="Roboto Slab SemiBold"/>
              <a:cs typeface="Roboto Slab SemiBold"/>
              <a:sym typeface="Roboto Slab SemiBold"/>
            </a:endParaRPr>
          </a:p>
          <a:p>
            <a:pPr marL="0" lvl="0" indent="0" algn="ctr" rtl="0">
              <a:spcBef>
                <a:spcPts val="0"/>
              </a:spcBef>
              <a:spcAft>
                <a:spcPts val="0"/>
              </a:spcAft>
              <a:buNone/>
            </a:pPr>
            <a:r>
              <a:rPr lang="en" sz="4800">
                <a:solidFill>
                  <a:schemeClr val="lt1"/>
                </a:solidFill>
                <a:latin typeface="Roboto Slab SemiBold"/>
                <a:ea typeface="Roboto Slab SemiBold"/>
                <a:cs typeface="Roboto Slab SemiBold"/>
                <a:sym typeface="Roboto Slab SemiBold"/>
              </a:rPr>
              <a:t>‘Peach State’?</a:t>
            </a:r>
            <a:endParaRPr sz="4800">
              <a:solidFill>
                <a:schemeClr val="lt1"/>
              </a:solidFill>
              <a:latin typeface="Roboto Slab SemiBold"/>
              <a:ea typeface="Roboto Slab SemiBold"/>
              <a:cs typeface="Roboto Slab SemiBold"/>
              <a:sym typeface="Roboto Slab SemiBold"/>
            </a:endParaRPr>
          </a:p>
        </p:txBody>
      </p:sp>
      <p:sp>
        <p:nvSpPr>
          <p:cNvPr id="326" name="Google Shape;326;p46"/>
          <p:cNvSpPr/>
          <p:nvPr/>
        </p:nvSpPr>
        <p:spPr>
          <a:xfrm rot="10800000" flipH="1">
            <a:off x="0" y="6637299"/>
            <a:ext cx="9144000" cy="231000"/>
          </a:xfrm>
          <a:prstGeom prst="rect">
            <a:avLst/>
          </a:prstGeom>
          <a:solidFill>
            <a:srgbClr val="C776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6"/>
          <p:cNvSpPr/>
          <p:nvPr/>
        </p:nvSpPr>
        <p:spPr>
          <a:xfrm rot="10800000" flipH="1">
            <a:off x="695325" y="0"/>
            <a:ext cx="8448600" cy="693300"/>
          </a:xfrm>
          <a:prstGeom prst="rect">
            <a:avLst/>
          </a:prstGeom>
          <a:solidFill>
            <a:srgbClr val="363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6"/>
          <p:cNvSpPr/>
          <p:nvPr/>
        </p:nvSpPr>
        <p:spPr>
          <a:xfrm>
            <a:off x="0" y="0"/>
            <a:ext cx="697200" cy="697200"/>
          </a:xfrm>
          <a:prstGeom prst="rect">
            <a:avLst/>
          </a:prstGeom>
          <a:solidFill>
            <a:srgbClr val="FBD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6"/>
          <p:cNvSpPr txBox="1">
            <a:spLocks noGrp="1"/>
          </p:cNvSpPr>
          <p:nvPr>
            <p:ph type="ctrTitle"/>
          </p:nvPr>
        </p:nvSpPr>
        <p:spPr>
          <a:xfrm>
            <a:off x="894300" y="99600"/>
            <a:ext cx="3438600" cy="494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600">
                <a:solidFill>
                  <a:schemeClr val="lt1"/>
                </a:solidFill>
                <a:latin typeface="Roboto Slab"/>
                <a:ea typeface="Roboto Slab"/>
                <a:cs typeface="Roboto Slab"/>
                <a:sym typeface="Roboto Slab"/>
              </a:rPr>
              <a:t>Lesson 1.1</a:t>
            </a:r>
            <a:endParaRPr sz="2600">
              <a:solidFill>
                <a:schemeClr val="lt1"/>
              </a:solidFill>
              <a:latin typeface="Roboto Slab"/>
              <a:ea typeface="Roboto Slab"/>
              <a:cs typeface="Roboto Slab"/>
              <a:sym typeface="Roboto Slab"/>
            </a:endParaRPr>
          </a:p>
        </p:txBody>
      </p:sp>
      <p:sp>
        <p:nvSpPr>
          <p:cNvPr id="330" name="Google Shape;330;p46"/>
          <p:cNvSpPr/>
          <p:nvPr/>
        </p:nvSpPr>
        <p:spPr>
          <a:xfrm>
            <a:off x="3" y="193991"/>
            <a:ext cx="517626" cy="309216"/>
          </a:xfrm>
          <a:custGeom>
            <a:avLst/>
            <a:gdLst/>
            <a:ahLst/>
            <a:cxnLst/>
            <a:rect l="l" t="t" r="r" b="b"/>
            <a:pathLst>
              <a:path w="286377" h="171074" extrusionOk="0">
                <a:moveTo>
                  <a:pt x="8146" y="45745"/>
                </a:moveTo>
                <a:lnTo>
                  <a:pt x="162928" y="45745"/>
                </a:lnTo>
                <a:lnTo>
                  <a:pt x="166061" y="45118"/>
                </a:lnTo>
                <a:lnTo>
                  <a:pt x="170447" y="41358"/>
                </a:lnTo>
                <a:lnTo>
                  <a:pt x="171074" y="38225"/>
                </a:lnTo>
                <a:lnTo>
                  <a:pt x="171701" y="7520"/>
                </a:lnTo>
                <a:lnTo>
                  <a:pt x="172327" y="4387"/>
                </a:lnTo>
                <a:lnTo>
                  <a:pt x="176714" y="0"/>
                </a:lnTo>
                <a:lnTo>
                  <a:pt x="179847" y="0"/>
                </a:lnTo>
                <a:lnTo>
                  <a:pt x="182354" y="0"/>
                </a:lnTo>
                <a:lnTo>
                  <a:pt x="184860" y="1880"/>
                </a:lnTo>
                <a:lnTo>
                  <a:pt x="283243" y="80210"/>
                </a:lnTo>
                <a:lnTo>
                  <a:pt x="285750" y="82717"/>
                </a:lnTo>
                <a:lnTo>
                  <a:pt x="286377" y="88357"/>
                </a:lnTo>
                <a:lnTo>
                  <a:pt x="284497" y="91490"/>
                </a:lnTo>
                <a:lnTo>
                  <a:pt x="283870" y="92117"/>
                </a:lnTo>
                <a:lnTo>
                  <a:pt x="283243" y="92743"/>
                </a:lnTo>
                <a:lnTo>
                  <a:pt x="185487" y="169194"/>
                </a:lnTo>
                <a:lnTo>
                  <a:pt x="182354" y="171074"/>
                </a:lnTo>
                <a:lnTo>
                  <a:pt x="176714" y="170447"/>
                </a:lnTo>
                <a:lnTo>
                  <a:pt x="174207" y="167940"/>
                </a:lnTo>
                <a:lnTo>
                  <a:pt x="172954" y="166061"/>
                </a:lnTo>
                <a:lnTo>
                  <a:pt x="172327" y="162927"/>
                </a:lnTo>
                <a:lnTo>
                  <a:pt x="172327" y="131595"/>
                </a:lnTo>
                <a:lnTo>
                  <a:pt x="171701" y="128462"/>
                </a:lnTo>
                <a:lnTo>
                  <a:pt x="167941" y="124075"/>
                </a:lnTo>
                <a:lnTo>
                  <a:pt x="164808" y="124075"/>
                </a:lnTo>
                <a:lnTo>
                  <a:pt x="8146" y="124075"/>
                </a:lnTo>
                <a:lnTo>
                  <a:pt x="5013" y="123449"/>
                </a:lnTo>
                <a:lnTo>
                  <a:pt x="627" y="119062"/>
                </a:lnTo>
                <a:lnTo>
                  <a:pt x="0" y="115929"/>
                </a:lnTo>
                <a:lnTo>
                  <a:pt x="0" y="53891"/>
                </a:lnTo>
                <a:lnTo>
                  <a:pt x="627" y="50758"/>
                </a:lnTo>
                <a:lnTo>
                  <a:pt x="5013" y="46372"/>
                </a:lnTo>
                <a:lnTo>
                  <a:pt x="8146" y="45745"/>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6"/>
          <p:cNvSpPr/>
          <p:nvPr/>
        </p:nvSpPr>
        <p:spPr>
          <a:xfrm rot="10800000" flipH="1">
            <a:off x="0" y="693308"/>
            <a:ext cx="9144000" cy="81300"/>
          </a:xfrm>
          <a:prstGeom prst="rect">
            <a:avLst/>
          </a:prstGeom>
          <a:solidFill>
            <a:srgbClr val="E89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2" name="Google Shape;332;p46"/>
          <p:cNvGrpSpPr/>
          <p:nvPr/>
        </p:nvGrpSpPr>
        <p:grpSpPr>
          <a:xfrm>
            <a:off x="7607871" y="-16500"/>
            <a:ext cx="1403301" cy="719000"/>
            <a:chOff x="7607871" y="-16500"/>
            <a:chExt cx="1403301" cy="719000"/>
          </a:xfrm>
        </p:grpSpPr>
        <p:pic>
          <p:nvPicPr>
            <p:cNvPr id="333" name="Google Shape;333;p46"/>
            <p:cNvPicPr preferRelativeResize="0"/>
            <p:nvPr/>
          </p:nvPicPr>
          <p:blipFill>
            <a:blip r:embed="rId3">
              <a:alphaModFix/>
            </a:blip>
            <a:stretch>
              <a:fillRect/>
            </a:stretch>
          </p:blipFill>
          <p:spPr>
            <a:xfrm rot="10800000">
              <a:off x="7607871" y="0"/>
              <a:ext cx="1403301" cy="702500"/>
            </a:xfrm>
            <a:prstGeom prst="rect">
              <a:avLst/>
            </a:prstGeom>
            <a:noFill/>
            <a:ln>
              <a:noFill/>
            </a:ln>
          </p:spPr>
        </p:pic>
        <p:pic>
          <p:nvPicPr>
            <p:cNvPr id="334" name="Google Shape;334;p46"/>
            <p:cNvPicPr preferRelativeResize="0"/>
            <p:nvPr/>
          </p:nvPicPr>
          <p:blipFill rotWithShape="1">
            <a:blip r:embed="rId4">
              <a:alphaModFix/>
            </a:blip>
            <a:srcRect t="8680" b="13746"/>
            <a:stretch/>
          </p:blipFill>
          <p:spPr>
            <a:xfrm>
              <a:off x="7960925" y="-16500"/>
              <a:ext cx="711025" cy="579166"/>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7"/>
          <p:cNvSpPr/>
          <p:nvPr/>
        </p:nvSpPr>
        <p:spPr>
          <a:xfrm>
            <a:off x="9525" y="2409825"/>
            <a:ext cx="9144000" cy="4448100"/>
          </a:xfrm>
          <a:prstGeom prst="rect">
            <a:avLst/>
          </a:prstGeom>
          <a:solidFill>
            <a:srgbClr val="F0F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7"/>
          <p:cNvSpPr/>
          <p:nvPr/>
        </p:nvSpPr>
        <p:spPr>
          <a:xfrm rot="10800000" flipH="1">
            <a:off x="695325" y="0"/>
            <a:ext cx="8448600" cy="693300"/>
          </a:xfrm>
          <a:prstGeom prst="rect">
            <a:avLst/>
          </a:prstGeom>
          <a:solidFill>
            <a:srgbClr val="363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7"/>
          <p:cNvSpPr/>
          <p:nvPr/>
        </p:nvSpPr>
        <p:spPr>
          <a:xfrm>
            <a:off x="0" y="0"/>
            <a:ext cx="697200" cy="697200"/>
          </a:xfrm>
          <a:prstGeom prst="rect">
            <a:avLst/>
          </a:prstGeom>
          <a:solidFill>
            <a:srgbClr val="FBD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7"/>
          <p:cNvSpPr txBox="1">
            <a:spLocks noGrp="1"/>
          </p:cNvSpPr>
          <p:nvPr>
            <p:ph type="body" idx="1"/>
          </p:nvPr>
        </p:nvSpPr>
        <p:spPr>
          <a:xfrm>
            <a:off x="347000" y="1067525"/>
            <a:ext cx="8289600" cy="134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363636"/>
                </a:solidFill>
                <a:latin typeface="Open Sans"/>
                <a:ea typeface="Open Sans"/>
                <a:cs typeface="Open Sans"/>
                <a:sym typeface="Open Sans"/>
              </a:rPr>
              <a:t>Look closely at the images: Do you recognize these? Or have you seen any ‘Georgia peach’ symbols in your time at the conference?</a:t>
            </a:r>
            <a:endParaRPr sz="2200">
              <a:solidFill>
                <a:srgbClr val="363636"/>
              </a:solidFill>
              <a:latin typeface="Open Sans"/>
              <a:ea typeface="Open Sans"/>
              <a:cs typeface="Open Sans"/>
              <a:sym typeface="Open Sans"/>
            </a:endParaRPr>
          </a:p>
          <a:p>
            <a:pPr marL="0" lvl="0" indent="0" algn="l" rtl="0">
              <a:spcBef>
                <a:spcPts val="1200"/>
              </a:spcBef>
              <a:spcAft>
                <a:spcPts val="1200"/>
              </a:spcAft>
              <a:buNone/>
            </a:pPr>
            <a:endParaRPr sz="2000">
              <a:solidFill>
                <a:srgbClr val="3C3D40"/>
              </a:solidFill>
              <a:latin typeface="Open Sans"/>
              <a:ea typeface="Open Sans"/>
              <a:cs typeface="Open Sans"/>
              <a:sym typeface="Open Sans"/>
            </a:endParaRPr>
          </a:p>
        </p:txBody>
      </p:sp>
      <p:sp>
        <p:nvSpPr>
          <p:cNvPr id="343" name="Google Shape;343;p47"/>
          <p:cNvSpPr txBox="1">
            <a:spLocks noGrp="1"/>
          </p:cNvSpPr>
          <p:nvPr>
            <p:ph type="title"/>
          </p:nvPr>
        </p:nvSpPr>
        <p:spPr>
          <a:xfrm>
            <a:off x="825169" y="118262"/>
            <a:ext cx="8520600" cy="6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300">
                <a:solidFill>
                  <a:srgbClr val="FFFFFF"/>
                </a:solidFill>
                <a:latin typeface="Roboto Slab Medium"/>
                <a:ea typeface="Roboto Slab Medium"/>
                <a:cs typeface="Roboto Slab Medium"/>
                <a:sym typeface="Roboto Slab Medium"/>
              </a:rPr>
              <a:t>A. The Georgia Peach</a:t>
            </a:r>
            <a:endParaRPr sz="1900">
              <a:solidFill>
                <a:srgbClr val="FFFFFF"/>
              </a:solidFill>
              <a:latin typeface="Roboto Slab Medium"/>
              <a:ea typeface="Roboto Slab Medium"/>
              <a:cs typeface="Roboto Slab Medium"/>
              <a:sym typeface="Roboto Slab Medium"/>
            </a:endParaRPr>
          </a:p>
        </p:txBody>
      </p:sp>
      <p:grpSp>
        <p:nvGrpSpPr>
          <p:cNvPr id="344" name="Google Shape;344;p47"/>
          <p:cNvGrpSpPr/>
          <p:nvPr/>
        </p:nvGrpSpPr>
        <p:grpSpPr>
          <a:xfrm>
            <a:off x="122061" y="140838"/>
            <a:ext cx="453083" cy="415537"/>
            <a:chOff x="953575" y="238125"/>
            <a:chExt cx="5720750" cy="5246675"/>
          </a:xfrm>
        </p:grpSpPr>
        <p:sp>
          <p:nvSpPr>
            <p:cNvPr id="345" name="Google Shape;345;p47"/>
            <p:cNvSpPr/>
            <p:nvPr/>
          </p:nvSpPr>
          <p:spPr>
            <a:xfrm>
              <a:off x="2225725" y="2181900"/>
              <a:ext cx="3168525" cy="3302900"/>
            </a:xfrm>
            <a:custGeom>
              <a:avLst/>
              <a:gdLst/>
              <a:ahLst/>
              <a:cxnLst/>
              <a:rect l="l" t="t" r="r" b="b"/>
              <a:pathLst>
                <a:path w="126741" h="132116" extrusionOk="0">
                  <a:moveTo>
                    <a:pt x="63212" y="1"/>
                  </a:moveTo>
                  <a:lnTo>
                    <a:pt x="56259" y="633"/>
                  </a:lnTo>
                  <a:lnTo>
                    <a:pt x="43933" y="5690"/>
                  </a:lnTo>
                  <a:lnTo>
                    <a:pt x="34767" y="15172"/>
                  </a:lnTo>
                  <a:lnTo>
                    <a:pt x="29710" y="27498"/>
                  </a:lnTo>
                  <a:lnTo>
                    <a:pt x="29394" y="34451"/>
                  </a:lnTo>
                  <a:lnTo>
                    <a:pt x="29710" y="41405"/>
                  </a:lnTo>
                  <a:lnTo>
                    <a:pt x="34767" y="53731"/>
                  </a:lnTo>
                  <a:lnTo>
                    <a:pt x="43933" y="62897"/>
                  </a:lnTo>
                  <a:lnTo>
                    <a:pt x="56259" y="68270"/>
                  </a:lnTo>
                  <a:lnTo>
                    <a:pt x="63212" y="68586"/>
                  </a:lnTo>
                  <a:lnTo>
                    <a:pt x="70166" y="68270"/>
                  </a:lnTo>
                  <a:lnTo>
                    <a:pt x="82492" y="62897"/>
                  </a:lnTo>
                  <a:lnTo>
                    <a:pt x="91658" y="53731"/>
                  </a:lnTo>
                  <a:lnTo>
                    <a:pt x="96715" y="41405"/>
                  </a:lnTo>
                  <a:lnTo>
                    <a:pt x="97347" y="34451"/>
                  </a:lnTo>
                  <a:lnTo>
                    <a:pt x="96715" y="27498"/>
                  </a:lnTo>
                  <a:lnTo>
                    <a:pt x="91658" y="15172"/>
                  </a:lnTo>
                  <a:lnTo>
                    <a:pt x="82492" y="5690"/>
                  </a:lnTo>
                  <a:lnTo>
                    <a:pt x="70166" y="633"/>
                  </a:lnTo>
                  <a:lnTo>
                    <a:pt x="63212" y="1"/>
                  </a:lnTo>
                  <a:close/>
                  <a:moveTo>
                    <a:pt x="42036" y="79332"/>
                  </a:moveTo>
                  <a:lnTo>
                    <a:pt x="32870" y="81229"/>
                  </a:lnTo>
                  <a:lnTo>
                    <a:pt x="24337" y="84706"/>
                  </a:lnTo>
                  <a:lnTo>
                    <a:pt x="17067" y="89447"/>
                  </a:lnTo>
                  <a:lnTo>
                    <a:pt x="10746" y="95136"/>
                  </a:lnTo>
                  <a:lnTo>
                    <a:pt x="5689" y="102405"/>
                  </a:lnTo>
                  <a:lnTo>
                    <a:pt x="1896" y="110307"/>
                  </a:lnTo>
                  <a:lnTo>
                    <a:pt x="0" y="118840"/>
                  </a:lnTo>
                  <a:lnTo>
                    <a:pt x="0" y="123265"/>
                  </a:lnTo>
                  <a:lnTo>
                    <a:pt x="632" y="126742"/>
                  </a:lnTo>
                  <a:lnTo>
                    <a:pt x="5689" y="131483"/>
                  </a:lnTo>
                  <a:lnTo>
                    <a:pt x="9482" y="132115"/>
                  </a:lnTo>
                  <a:lnTo>
                    <a:pt x="117259" y="132115"/>
                  </a:lnTo>
                  <a:lnTo>
                    <a:pt x="121052" y="131483"/>
                  </a:lnTo>
                  <a:lnTo>
                    <a:pt x="126109" y="126742"/>
                  </a:lnTo>
                  <a:lnTo>
                    <a:pt x="126741" y="123265"/>
                  </a:lnTo>
                  <a:lnTo>
                    <a:pt x="126425" y="118840"/>
                  </a:lnTo>
                  <a:lnTo>
                    <a:pt x="124529" y="110307"/>
                  </a:lnTo>
                  <a:lnTo>
                    <a:pt x="121052" y="102405"/>
                  </a:lnTo>
                  <a:lnTo>
                    <a:pt x="115995" y="95136"/>
                  </a:lnTo>
                  <a:lnTo>
                    <a:pt x="109674" y="89447"/>
                  </a:lnTo>
                  <a:lnTo>
                    <a:pt x="102088" y="84706"/>
                  </a:lnTo>
                  <a:lnTo>
                    <a:pt x="93871" y="81229"/>
                  </a:lnTo>
                  <a:lnTo>
                    <a:pt x="84705" y="79332"/>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7"/>
            <p:cNvSpPr/>
            <p:nvPr/>
          </p:nvSpPr>
          <p:spPr>
            <a:xfrm>
              <a:off x="953575" y="2387350"/>
              <a:ext cx="1959600" cy="2441600"/>
            </a:xfrm>
            <a:custGeom>
              <a:avLst/>
              <a:gdLst/>
              <a:ahLst/>
              <a:cxnLst/>
              <a:rect l="l" t="t" r="r" b="b"/>
              <a:pathLst>
                <a:path w="78384" h="97664" extrusionOk="0">
                  <a:moveTo>
                    <a:pt x="46777" y="0"/>
                  </a:moveTo>
                  <a:lnTo>
                    <a:pt x="41720" y="316"/>
                  </a:lnTo>
                  <a:lnTo>
                    <a:pt x="32554" y="4109"/>
                  </a:lnTo>
                  <a:lnTo>
                    <a:pt x="25917" y="11062"/>
                  </a:lnTo>
                  <a:lnTo>
                    <a:pt x="22124" y="20228"/>
                  </a:lnTo>
                  <a:lnTo>
                    <a:pt x="21808" y="25285"/>
                  </a:lnTo>
                  <a:lnTo>
                    <a:pt x="21808" y="30658"/>
                  </a:lnTo>
                  <a:lnTo>
                    <a:pt x="25601" y="39508"/>
                  </a:lnTo>
                  <a:lnTo>
                    <a:pt x="32554" y="46462"/>
                  </a:lnTo>
                  <a:lnTo>
                    <a:pt x="41720" y="50254"/>
                  </a:lnTo>
                  <a:lnTo>
                    <a:pt x="46777" y="50886"/>
                  </a:lnTo>
                  <a:lnTo>
                    <a:pt x="52150" y="50254"/>
                  </a:lnTo>
                  <a:lnTo>
                    <a:pt x="61000" y="46462"/>
                  </a:lnTo>
                  <a:lnTo>
                    <a:pt x="67953" y="39508"/>
                  </a:lnTo>
                  <a:lnTo>
                    <a:pt x="71746" y="30658"/>
                  </a:lnTo>
                  <a:lnTo>
                    <a:pt x="72062" y="25285"/>
                  </a:lnTo>
                  <a:lnTo>
                    <a:pt x="71746" y="20228"/>
                  </a:lnTo>
                  <a:lnTo>
                    <a:pt x="67953" y="11062"/>
                  </a:lnTo>
                  <a:lnTo>
                    <a:pt x="61000" y="4109"/>
                  </a:lnTo>
                  <a:lnTo>
                    <a:pt x="52150" y="316"/>
                  </a:lnTo>
                  <a:lnTo>
                    <a:pt x="46777" y="0"/>
                  </a:lnTo>
                  <a:close/>
                  <a:moveTo>
                    <a:pt x="34767" y="58472"/>
                  </a:moveTo>
                  <a:lnTo>
                    <a:pt x="27497" y="59104"/>
                  </a:lnTo>
                  <a:lnTo>
                    <a:pt x="15171" y="63845"/>
                  </a:lnTo>
                  <a:lnTo>
                    <a:pt x="5689" y="72695"/>
                  </a:lnTo>
                  <a:lnTo>
                    <a:pt x="632" y="84389"/>
                  </a:lnTo>
                  <a:lnTo>
                    <a:pt x="0" y="91026"/>
                  </a:lnTo>
                  <a:lnTo>
                    <a:pt x="316" y="93871"/>
                  </a:lnTo>
                  <a:lnTo>
                    <a:pt x="4109" y="97348"/>
                  </a:lnTo>
                  <a:lnTo>
                    <a:pt x="6953" y="97664"/>
                  </a:lnTo>
                  <a:lnTo>
                    <a:pt x="42984" y="97664"/>
                  </a:lnTo>
                  <a:lnTo>
                    <a:pt x="45197" y="91975"/>
                  </a:lnTo>
                  <a:lnTo>
                    <a:pt x="51834" y="81229"/>
                  </a:lnTo>
                  <a:lnTo>
                    <a:pt x="61316" y="72695"/>
                  </a:lnTo>
                  <a:lnTo>
                    <a:pt x="72378" y="66057"/>
                  </a:lnTo>
                  <a:lnTo>
                    <a:pt x="78383" y="64161"/>
                  </a:lnTo>
                  <a:lnTo>
                    <a:pt x="78383" y="62897"/>
                  </a:lnTo>
                  <a:lnTo>
                    <a:pt x="74907" y="60684"/>
                  </a:lnTo>
                  <a:lnTo>
                    <a:pt x="65425" y="58788"/>
                  </a:lnTo>
                  <a:lnTo>
                    <a:pt x="59104" y="58472"/>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7"/>
            <p:cNvSpPr/>
            <p:nvPr/>
          </p:nvSpPr>
          <p:spPr>
            <a:xfrm>
              <a:off x="4706800" y="2387350"/>
              <a:ext cx="1967525" cy="2441600"/>
            </a:xfrm>
            <a:custGeom>
              <a:avLst/>
              <a:gdLst/>
              <a:ahLst/>
              <a:cxnLst/>
              <a:rect l="l" t="t" r="r" b="b"/>
              <a:pathLst>
                <a:path w="78701" h="97664" extrusionOk="0">
                  <a:moveTo>
                    <a:pt x="31607" y="0"/>
                  </a:moveTo>
                  <a:lnTo>
                    <a:pt x="26550" y="316"/>
                  </a:lnTo>
                  <a:lnTo>
                    <a:pt x="17700" y="4109"/>
                  </a:lnTo>
                  <a:lnTo>
                    <a:pt x="10747" y="11062"/>
                  </a:lnTo>
                  <a:lnTo>
                    <a:pt x="6954" y="20228"/>
                  </a:lnTo>
                  <a:lnTo>
                    <a:pt x="6638" y="25285"/>
                  </a:lnTo>
                  <a:lnTo>
                    <a:pt x="6954" y="30658"/>
                  </a:lnTo>
                  <a:lnTo>
                    <a:pt x="10747" y="39508"/>
                  </a:lnTo>
                  <a:lnTo>
                    <a:pt x="17384" y="46462"/>
                  </a:lnTo>
                  <a:lnTo>
                    <a:pt x="26550" y="50254"/>
                  </a:lnTo>
                  <a:lnTo>
                    <a:pt x="31607" y="50886"/>
                  </a:lnTo>
                  <a:lnTo>
                    <a:pt x="36980" y="50254"/>
                  </a:lnTo>
                  <a:lnTo>
                    <a:pt x="45830" y="46462"/>
                  </a:lnTo>
                  <a:lnTo>
                    <a:pt x="52783" y="39508"/>
                  </a:lnTo>
                  <a:lnTo>
                    <a:pt x="56576" y="30658"/>
                  </a:lnTo>
                  <a:lnTo>
                    <a:pt x="56892" y="25285"/>
                  </a:lnTo>
                  <a:lnTo>
                    <a:pt x="56576" y="20228"/>
                  </a:lnTo>
                  <a:lnTo>
                    <a:pt x="52783" y="11062"/>
                  </a:lnTo>
                  <a:lnTo>
                    <a:pt x="45830" y="4109"/>
                  </a:lnTo>
                  <a:lnTo>
                    <a:pt x="36664" y="316"/>
                  </a:lnTo>
                  <a:lnTo>
                    <a:pt x="31607" y="0"/>
                  </a:lnTo>
                  <a:close/>
                  <a:moveTo>
                    <a:pt x="19596" y="58472"/>
                  </a:moveTo>
                  <a:lnTo>
                    <a:pt x="13275" y="58788"/>
                  </a:lnTo>
                  <a:lnTo>
                    <a:pt x="3793" y="60684"/>
                  </a:lnTo>
                  <a:lnTo>
                    <a:pt x="1" y="62897"/>
                  </a:lnTo>
                  <a:lnTo>
                    <a:pt x="1" y="64161"/>
                  </a:lnTo>
                  <a:lnTo>
                    <a:pt x="6322" y="66057"/>
                  </a:lnTo>
                  <a:lnTo>
                    <a:pt x="17384" y="72379"/>
                  </a:lnTo>
                  <a:lnTo>
                    <a:pt x="26550" y="81229"/>
                  </a:lnTo>
                  <a:lnTo>
                    <a:pt x="33503" y="91659"/>
                  </a:lnTo>
                  <a:lnTo>
                    <a:pt x="35716" y="97664"/>
                  </a:lnTo>
                  <a:lnTo>
                    <a:pt x="71747" y="97664"/>
                  </a:lnTo>
                  <a:lnTo>
                    <a:pt x="74275" y="97348"/>
                  </a:lnTo>
                  <a:lnTo>
                    <a:pt x="78068" y="93871"/>
                  </a:lnTo>
                  <a:lnTo>
                    <a:pt x="78700" y="91026"/>
                  </a:lnTo>
                  <a:lnTo>
                    <a:pt x="78068" y="84389"/>
                  </a:lnTo>
                  <a:lnTo>
                    <a:pt x="72695" y="72695"/>
                  </a:lnTo>
                  <a:lnTo>
                    <a:pt x="63529" y="63845"/>
                  </a:lnTo>
                  <a:lnTo>
                    <a:pt x="50887" y="59104"/>
                  </a:lnTo>
                  <a:lnTo>
                    <a:pt x="43933" y="58472"/>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7"/>
            <p:cNvSpPr/>
            <p:nvPr/>
          </p:nvSpPr>
          <p:spPr>
            <a:xfrm>
              <a:off x="1324925" y="238125"/>
              <a:ext cx="5120250" cy="1604025"/>
            </a:xfrm>
            <a:custGeom>
              <a:avLst/>
              <a:gdLst/>
              <a:ahLst/>
              <a:cxnLst/>
              <a:rect l="l" t="t" r="r" b="b"/>
              <a:pathLst>
                <a:path w="204810" h="64161" extrusionOk="0">
                  <a:moveTo>
                    <a:pt x="11695" y="0"/>
                  </a:moveTo>
                  <a:lnTo>
                    <a:pt x="9483" y="316"/>
                  </a:lnTo>
                  <a:lnTo>
                    <a:pt x="5058" y="1896"/>
                  </a:lnTo>
                  <a:lnTo>
                    <a:pt x="1897" y="5057"/>
                  </a:lnTo>
                  <a:lnTo>
                    <a:pt x="317" y="9482"/>
                  </a:lnTo>
                  <a:lnTo>
                    <a:pt x="1" y="12010"/>
                  </a:lnTo>
                  <a:lnTo>
                    <a:pt x="1" y="52150"/>
                  </a:lnTo>
                  <a:lnTo>
                    <a:pt x="317" y="54679"/>
                  </a:lnTo>
                  <a:lnTo>
                    <a:pt x="1897" y="59104"/>
                  </a:lnTo>
                  <a:lnTo>
                    <a:pt x="5058" y="62264"/>
                  </a:lnTo>
                  <a:lnTo>
                    <a:pt x="9483" y="63845"/>
                  </a:lnTo>
                  <a:lnTo>
                    <a:pt x="11695" y="64161"/>
                  </a:lnTo>
                  <a:lnTo>
                    <a:pt x="192799" y="64161"/>
                  </a:lnTo>
                  <a:lnTo>
                    <a:pt x="195327" y="63845"/>
                  </a:lnTo>
                  <a:lnTo>
                    <a:pt x="199436" y="62264"/>
                  </a:lnTo>
                  <a:lnTo>
                    <a:pt x="202913" y="59104"/>
                  </a:lnTo>
                  <a:lnTo>
                    <a:pt x="204493" y="54679"/>
                  </a:lnTo>
                  <a:lnTo>
                    <a:pt x="204809" y="52150"/>
                  </a:lnTo>
                  <a:lnTo>
                    <a:pt x="204809" y="12010"/>
                  </a:lnTo>
                  <a:lnTo>
                    <a:pt x="204493" y="9482"/>
                  </a:lnTo>
                  <a:lnTo>
                    <a:pt x="202913" y="5057"/>
                  </a:lnTo>
                  <a:lnTo>
                    <a:pt x="199436" y="1896"/>
                  </a:lnTo>
                  <a:lnTo>
                    <a:pt x="195327" y="316"/>
                  </a:lnTo>
                  <a:lnTo>
                    <a:pt x="192799"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 name="Google Shape;349;p47"/>
          <p:cNvSpPr/>
          <p:nvPr/>
        </p:nvSpPr>
        <p:spPr>
          <a:xfrm rot="10800000" flipH="1">
            <a:off x="0" y="693308"/>
            <a:ext cx="9144000" cy="81300"/>
          </a:xfrm>
          <a:prstGeom prst="rect">
            <a:avLst/>
          </a:prstGeom>
          <a:solidFill>
            <a:srgbClr val="E89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7"/>
          <p:cNvSpPr/>
          <p:nvPr/>
        </p:nvSpPr>
        <p:spPr>
          <a:xfrm rot="10800000" flipH="1">
            <a:off x="0" y="6637299"/>
            <a:ext cx="9144000" cy="231000"/>
          </a:xfrm>
          <a:prstGeom prst="rect">
            <a:avLst/>
          </a:prstGeom>
          <a:solidFill>
            <a:srgbClr val="C776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1" name="Google Shape;351;p47"/>
          <p:cNvGrpSpPr/>
          <p:nvPr/>
        </p:nvGrpSpPr>
        <p:grpSpPr>
          <a:xfrm>
            <a:off x="7607871" y="-16500"/>
            <a:ext cx="1403301" cy="719000"/>
            <a:chOff x="7607871" y="-16500"/>
            <a:chExt cx="1403301" cy="719000"/>
          </a:xfrm>
        </p:grpSpPr>
        <p:pic>
          <p:nvPicPr>
            <p:cNvPr id="352" name="Google Shape;352;p47"/>
            <p:cNvPicPr preferRelativeResize="0"/>
            <p:nvPr/>
          </p:nvPicPr>
          <p:blipFill>
            <a:blip r:embed="rId3">
              <a:alphaModFix/>
            </a:blip>
            <a:stretch>
              <a:fillRect/>
            </a:stretch>
          </p:blipFill>
          <p:spPr>
            <a:xfrm rot="10800000">
              <a:off x="7607871" y="0"/>
              <a:ext cx="1403301" cy="702500"/>
            </a:xfrm>
            <a:prstGeom prst="rect">
              <a:avLst/>
            </a:prstGeom>
            <a:noFill/>
            <a:ln>
              <a:noFill/>
            </a:ln>
          </p:spPr>
        </p:pic>
        <p:pic>
          <p:nvPicPr>
            <p:cNvPr id="353" name="Google Shape;353;p47"/>
            <p:cNvPicPr preferRelativeResize="0"/>
            <p:nvPr/>
          </p:nvPicPr>
          <p:blipFill rotWithShape="1">
            <a:blip r:embed="rId4">
              <a:alphaModFix/>
            </a:blip>
            <a:srcRect t="8680" b="13746"/>
            <a:stretch/>
          </p:blipFill>
          <p:spPr>
            <a:xfrm>
              <a:off x="7960925" y="-16500"/>
              <a:ext cx="711025" cy="579166"/>
            </a:xfrm>
            <a:prstGeom prst="rect">
              <a:avLst/>
            </a:prstGeom>
            <a:noFill/>
            <a:ln>
              <a:noFill/>
            </a:ln>
          </p:spPr>
        </p:pic>
      </p:grpSp>
      <p:pic>
        <p:nvPicPr>
          <p:cNvPr id="354" name="Google Shape;354;p47"/>
          <p:cNvPicPr preferRelativeResize="0"/>
          <p:nvPr/>
        </p:nvPicPr>
        <p:blipFill rotWithShape="1">
          <a:blip r:embed="rId5">
            <a:alphaModFix/>
          </a:blip>
          <a:srcRect l="54851" t="12323" r="10705" b="50000"/>
          <a:stretch/>
        </p:blipFill>
        <p:spPr>
          <a:xfrm>
            <a:off x="9525" y="2324909"/>
            <a:ext cx="4493250" cy="3274851"/>
          </a:xfrm>
          <a:prstGeom prst="rect">
            <a:avLst/>
          </a:prstGeom>
          <a:noFill/>
          <a:ln>
            <a:noFill/>
          </a:ln>
        </p:spPr>
      </p:pic>
      <p:pic>
        <p:nvPicPr>
          <p:cNvPr id="355" name="Google Shape;355;p47"/>
          <p:cNvPicPr preferRelativeResize="0"/>
          <p:nvPr/>
        </p:nvPicPr>
        <p:blipFill>
          <a:blip r:embed="rId6">
            <a:alphaModFix/>
          </a:blip>
          <a:stretch>
            <a:fillRect/>
          </a:stretch>
        </p:blipFill>
        <p:spPr>
          <a:xfrm>
            <a:off x="4502775" y="2460533"/>
            <a:ext cx="4650750" cy="313921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SCS PowerPoint">
  <a:themeElements>
    <a:clrScheme name="BSCS">
      <a:dk1>
        <a:srgbClr val="4C4C4C"/>
      </a:dk1>
      <a:lt1>
        <a:srgbClr val="FFFFFF"/>
      </a:lt1>
      <a:dk2>
        <a:srgbClr val="4C4C4C"/>
      </a:dk2>
      <a:lt2>
        <a:srgbClr val="FFFFFF"/>
      </a:lt2>
      <a:accent1>
        <a:srgbClr val="293476"/>
      </a:accent1>
      <a:accent2>
        <a:srgbClr val="3087B4"/>
      </a:accent2>
      <a:accent3>
        <a:srgbClr val="4C4C4C"/>
      </a:accent3>
      <a:accent4>
        <a:srgbClr val="DFE5ED"/>
      </a:accent4>
      <a:accent5>
        <a:srgbClr val="FDF3E7"/>
      </a:accent5>
      <a:accent6>
        <a:srgbClr val="5E3C7C"/>
      </a:accent6>
      <a:hlink>
        <a:srgbClr val="5E3C7C"/>
      </a:hlink>
      <a:folHlink>
        <a:srgbClr val="5E3C7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1921</Words>
  <Application>Microsoft Office PowerPoint</Application>
  <PresentationFormat>On-screen Show (4:3)</PresentationFormat>
  <Paragraphs>251</Paragraphs>
  <Slides>35</Slides>
  <Notes>35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35</vt:i4>
      </vt:variant>
    </vt:vector>
  </HeadingPairs>
  <TitlesOfParts>
    <vt:vector size="45" baseType="lpstr">
      <vt:lpstr>Noto Sans Symbols</vt:lpstr>
      <vt:lpstr>Open Sans</vt:lpstr>
      <vt:lpstr>Roboto Slab SemiBold</vt:lpstr>
      <vt:lpstr>Roboto Slab</vt:lpstr>
      <vt:lpstr>Roboto Slab Medium</vt:lpstr>
      <vt:lpstr>Arial</vt:lpstr>
      <vt:lpstr>Caveat</vt:lpstr>
      <vt:lpstr>Calibri</vt:lpstr>
      <vt:lpstr>Simple Light</vt:lpstr>
      <vt:lpstr>BSCS PowerPoint</vt:lpstr>
      <vt:lpstr>Anchoring student learning in locally relevant problems and solutions   An example storyline from the Climate Education Pathways project</vt:lpstr>
      <vt:lpstr>Introductions</vt:lpstr>
      <vt:lpstr>Our agenda for the session</vt:lpstr>
      <vt:lpstr>Partners</vt:lpstr>
      <vt:lpstr>Localized Storylines</vt:lpstr>
      <vt:lpstr>PowerPoint Presentation</vt:lpstr>
      <vt:lpstr>Learner Hat</vt:lpstr>
      <vt:lpstr>Is Georgia really the  ‘Peach State’?</vt:lpstr>
      <vt:lpstr>A. The Georgia Peach</vt:lpstr>
      <vt:lpstr>B. The Georgia Peach</vt:lpstr>
      <vt:lpstr>C. Read about the Georgia Peach</vt:lpstr>
      <vt:lpstr>D. What stories or memories do you have?</vt:lpstr>
      <vt:lpstr>E. Is Georgia really the ‘Peach State’?</vt:lpstr>
      <vt:lpstr>F. US Peach Production Facts</vt:lpstr>
      <vt:lpstr>G. Georgia Peach Production Over Time</vt:lpstr>
      <vt:lpstr>H. What happened in 2017?</vt:lpstr>
      <vt:lpstr>IA. Peaches growth and decline</vt:lpstr>
      <vt:lpstr>IB. Peaches growth and decline</vt:lpstr>
      <vt:lpstr>IC. Peaches growth and decline</vt:lpstr>
      <vt:lpstr>ID. Peaches growth and decline</vt:lpstr>
      <vt:lpstr>ID. Peaches growth and decline</vt:lpstr>
      <vt:lpstr>J. Is this only a peach problem?</vt:lpstr>
      <vt:lpstr>K. Home Learning</vt:lpstr>
      <vt:lpstr>L. Ask Questions to Guide our Investigations</vt:lpstr>
      <vt:lpstr>PowerPoint Presentation</vt:lpstr>
      <vt:lpstr>M. Ideas for Investigation</vt:lpstr>
      <vt:lpstr>N. What should we do next?</vt:lpstr>
      <vt:lpstr>Where do we go from the anchor?</vt:lpstr>
      <vt:lpstr>Where do we go from the anchor?</vt:lpstr>
      <vt:lpstr>Where do we go from the anchor?</vt:lpstr>
      <vt:lpstr>Where do we go from the anchor?</vt:lpstr>
      <vt:lpstr>PowerPoint Presentation</vt:lpstr>
      <vt:lpstr>How do we finish the unit?</vt:lpstr>
      <vt:lpstr>How could you localize a unit?</vt:lpstr>
      <vt:lpstr>https://bscs.org/climate   enya.granados@knowlesteacher.org amohan@bscs.org, lmohan@bscs.org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Anchoring student learning in locally relevant problems and solutions   An example storyline from the Climate Education Pathways project</dc:title>
  <dc:creator>Valerie Maltese</dc:creator>
  <cp:lastModifiedBy>Valerie Maltese</cp:lastModifiedBy>
  <cp:revision>1</cp:revision>
  <dcterms:modified xsi:type="dcterms:W3CDTF">2023-09-13T14:57:20Z</dcterms:modified>
</cp:coreProperties>
</file>