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Boogaloo" panose="020B0604020202020204" charset="0"/>
      <p:regular r:id="rId13"/>
    </p:embeddedFont>
    <p:embeddedFont>
      <p:font typeface="Cabin" panose="020B0604020202020204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5" name="Google Shape;1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4" name="Google Shape;1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1" name="Google Shape;1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0" name="Google Shape;1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6" name="Google Shape;1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3" name="Google Shape;2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accent4">
              <a:alpha val="4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  <a:defRPr sz="5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rgbClr val="CACEEC"/>
                </a:solidFill>
              </a:defRPr>
            </a:lvl1pPr>
            <a:lvl2pPr lvl="1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2900934" y="868680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2"/>
          </p:nvPr>
        </p:nvSpPr>
        <p:spPr>
          <a:xfrm>
            <a:off x="192024" y="3337560"/>
            <a:ext cx="2125980" cy="2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>
            <a:spLocks noGrp="1"/>
          </p:cNvSpPr>
          <p:nvPr>
            <p:ph type="pic" idx="2"/>
          </p:nvPr>
        </p:nvSpPr>
        <p:spPr>
          <a:xfrm>
            <a:off x="2677983" y="767419"/>
            <a:ext cx="6086423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192024" y="3340602"/>
            <a:ext cx="2125980" cy="2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2624326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3084831" y="681228"/>
            <a:ext cx="512064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 rot="5400000">
            <a:off x="-1133475" y="2409825"/>
            <a:ext cx="4953000" cy="211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 rot="5400000">
            <a:off x="3083814" y="685800"/>
            <a:ext cx="512064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 Layout Option 2">
  <p:cSld name="Comparison Layout Option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627460" y="2048843"/>
            <a:ext cx="3868340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2"/>
          </p:nvPr>
        </p:nvSpPr>
        <p:spPr>
          <a:xfrm>
            <a:off x="629842" y="2971800"/>
            <a:ext cx="3868340" cy="321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3"/>
          </p:nvPr>
        </p:nvSpPr>
        <p:spPr>
          <a:xfrm>
            <a:off x="4629150" y="2048843"/>
            <a:ext cx="3887391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4"/>
          </p:nvPr>
        </p:nvSpPr>
        <p:spPr>
          <a:xfrm>
            <a:off x="4629150" y="2971800"/>
            <a:ext cx="3887391" cy="321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5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Research presention no title">
  <p:cSld name="1_Research presention no 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457200" y="228601"/>
            <a:ext cx="8229600" cy="594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pic>
        <p:nvPicPr>
          <p:cNvPr id="111" name="Google Shape;111;p16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Research presention no title two content">
  <p:cSld name="2_Research presention no title two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457200" y="228601"/>
            <a:ext cx="3657600" cy="594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2"/>
          </p:nvPr>
        </p:nvSpPr>
        <p:spPr>
          <a:xfrm>
            <a:off x="5029200" y="228601"/>
            <a:ext cx="3657600" cy="594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pic>
        <p:nvPicPr>
          <p:cNvPr id="117" name="Google Shape;117;p17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with Caption">
  <p:cSld name="2 Content with Ca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192024" y="3494176"/>
            <a:ext cx="212598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2"/>
          </p:nvPr>
        </p:nvSpPr>
        <p:spPr>
          <a:xfrm>
            <a:off x="2900934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3"/>
          </p:nvPr>
        </p:nvSpPr>
        <p:spPr>
          <a:xfrm>
            <a:off x="5863590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w/titles with Caption">
  <p:cSld name="2 Content w/titles with Capti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192024" y="3494176"/>
            <a:ext cx="212598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2"/>
          </p:nvPr>
        </p:nvSpPr>
        <p:spPr>
          <a:xfrm>
            <a:off x="2900934" y="685800"/>
            <a:ext cx="2606040" cy="114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3"/>
          </p:nvPr>
        </p:nvSpPr>
        <p:spPr>
          <a:xfrm>
            <a:off x="2900934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4"/>
          </p:nvPr>
        </p:nvSpPr>
        <p:spPr>
          <a:xfrm>
            <a:off x="5863847" y="685801"/>
            <a:ext cx="2606040" cy="115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5"/>
          </p:nvPr>
        </p:nvSpPr>
        <p:spPr>
          <a:xfrm>
            <a:off x="5863847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ody 1 line title">
  <p:cSld name="1_Body 1 line tit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628650" y="459468"/>
            <a:ext cx="78867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628650" y="1287615"/>
            <a:ext cx="7886700" cy="46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Option 2">
  <p:cSld name="Title Only Option 2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3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SCS 1 line - 2 Panel Body">
  <p:cSld name="1_BSCS 1 line - 2 Panel Bod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507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628650" y="1287759"/>
            <a:ext cx="3867150" cy="462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648200" y="1287759"/>
            <a:ext cx="3867150" cy="462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SCS 2 line - 2 Panel Body">
  <p:cSld name="1_BSCS 2 line - 2 Panel Bod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body" idx="1"/>
          </p:nvPr>
        </p:nvSpPr>
        <p:spPr>
          <a:xfrm>
            <a:off x="628650" y="1701366"/>
            <a:ext cx="3867150" cy="421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2"/>
          </p:nvPr>
        </p:nvSpPr>
        <p:spPr>
          <a:xfrm>
            <a:off x="4648200" y="1701366"/>
            <a:ext cx="3867150" cy="421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628650" y="871826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SCS 1 line - 4 Panel Body ">
  <p:cSld name="1_BSCS 1 line - 4 Panel Body 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630238" y="365127"/>
            <a:ext cx="7886700" cy="555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630239" y="1284943"/>
            <a:ext cx="3868737" cy="4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body" idx="2"/>
          </p:nvPr>
        </p:nvSpPr>
        <p:spPr>
          <a:xfrm>
            <a:off x="630239" y="1704233"/>
            <a:ext cx="3868737" cy="420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3"/>
          </p:nvPr>
        </p:nvSpPr>
        <p:spPr>
          <a:xfrm>
            <a:off x="4629150" y="1284943"/>
            <a:ext cx="3887788" cy="4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body" idx="4"/>
          </p:nvPr>
        </p:nvSpPr>
        <p:spPr>
          <a:xfrm>
            <a:off x="4629150" y="1704233"/>
            <a:ext cx="3887788" cy="420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SCS 2 line - 4 Panel Body">
  <p:cSld name="1_BSCS 2 line - 4 Panel Bod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body" idx="1"/>
          </p:nvPr>
        </p:nvSpPr>
        <p:spPr>
          <a:xfrm>
            <a:off x="630239" y="1691356"/>
            <a:ext cx="3868737" cy="4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2"/>
          </p:nvPr>
        </p:nvSpPr>
        <p:spPr>
          <a:xfrm>
            <a:off x="630239" y="2110645"/>
            <a:ext cx="3868737" cy="381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body" idx="3"/>
          </p:nvPr>
        </p:nvSpPr>
        <p:spPr>
          <a:xfrm>
            <a:off x="4629150" y="1691356"/>
            <a:ext cx="3887788" cy="4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4"/>
          </p:nvPr>
        </p:nvSpPr>
        <p:spPr>
          <a:xfrm>
            <a:off x="4629150" y="2110645"/>
            <a:ext cx="3887788" cy="381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628650" y="871826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clusion">
  <p:cSld name="Conclus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1"/>
            <a:ext cx="17590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457200" y="57150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None/>
              <a:defRPr sz="21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457200" y="228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050"/>
              <a:buNone/>
              <a:defRPr sz="4050" b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pic>
        <p:nvPicPr>
          <p:cNvPr id="40" name="Google Shape;40;p5" descr="Graphical user interface, text, application, chat or text mess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2700" y="1556889"/>
            <a:ext cx="6342901" cy="4017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7015734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  <a:defRPr sz="54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1371600" y="3613151"/>
            <a:ext cx="701573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49494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49494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1" y="685800"/>
            <a:ext cx="457199" cy="54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2900934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5863590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2900934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3"/>
          </p:nvPr>
        </p:nvSpPr>
        <p:spPr>
          <a:xfrm>
            <a:off x="5863847" y="685801"/>
            <a:ext cx="2606040" cy="1150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4"/>
          </p:nvPr>
        </p:nvSpPr>
        <p:spPr>
          <a:xfrm>
            <a:off x="5863847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●"/>
              <a:defRPr sz="13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●"/>
              <a:defRPr sz="13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●"/>
              <a:defRPr sz="13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300"/>
              <a:buFont typeface="Noto Sans Symbols"/>
              <a:buChar char="●"/>
              <a:defRPr sz="13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1" descr="Logo&#10;&#10;Description automatically generated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ctrTitle"/>
          </p:nvPr>
        </p:nvSpPr>
        <p:spPr>
          <a:xfrm>
            <a:off x="802386" y="1298448"/>
            <a:ext cx="5598414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/>
              <a:t>Earth’s Changing Surface</a:t>
            </a:r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ubTitle" idx="1"/>
          </p:nvPr>
        </p:nvSpPr>
        <p:spPr>
          <a:xfrm>
            <a:off x="825010" y="4670246"/>
            <a:ext cx="603299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1"/>
              <a:t>Lesson 4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None/>
            </a:pPr>
            <a:r>
              <a:rPr lang="en-US" sz="2400" b="1"/>
              <a:t>What can cause a delta to shrink?</a:t>
            </a:r>
            <a:endParaRPr sz="3200"/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400"/>
              <a:buNone/>
            </a:pPr>
            <a:endParaRPr sz="24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 txBox="1">
            <a:spLocks noGrp="1"/>
          </p:cNvSpPr>
          <p:nvPr>
            <p:ph type="title"/>
          </p:nvPr>
        </p:nvSpPr>
        <p:spPr>
          <a:xfrm>
            <a:off x="457200" y="572516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What have we figured out?</a:t>
            </a:r>
            <a:endParaRPr/>
          </a:p>
        </p:txBody>
      </p:sp>
      <p:sp>
        <p:nvSpPr>
          <p:cNvPr id="168" name="Google Shape;168;p26"/>
          <p:cNvSpPr txBox="1"/>
          <p:nvPr/>
        </p:nvSpPr>
        <p:spPr>
          <a:xfrm>
            <a:off x="457200" y="2204541"/>
            <a:ext cx="6229350" cy="1123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</a:pPr>
            <a:r>
              <a:rPr lang="en-US" sz="32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Lesson 3 Focus Question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r>
              <a:rPr lang="en-US" sz="29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change how fast deltas grow?</a:t>
            </a: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6"/>
          <p:cNvSpPr txBox="1"/>
          <p:nvPr/>
        </p:nvSpPr>
        <p:spPr>
          <a:xfrm rot="656719">
            <a:off x="6090781" y="3635666"/>
            <a:ext cx="2450293" cy="1785074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oogaloo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How did we answer this question in our last class?</a:t>
            </a:r>
            <a:endParaRPr sz="26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70" name="Google Shape;170;p26"/>
          <p:cNvSpPr/>
          <p:nvPr/>
        </p:nvSpPr>
        <p:spPr>
          <a:xfrm rot="1880395">
            <a:off x="4670315" y="3651411"/>
            <a:ext cx="1308751" cy="230756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6"/>
          <p:cNvSpPr txBox="1"/>
          <p:nvPr/>
        </p:nvSpPr>
        <p:spPr>
          <a:xfrm>
            <a:off x="457200" y="5277149"/>
            <a:ext cx="3573600" cy="104641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galoo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Can we answer any questions on our DQB?</a:t>
            </a:r>
            <a:endParaRPr sz="28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Lesson 4 Focus Question</a:t>
            </a:r>
            <a:endParaRPr/>
          </a:p>
        </p:txBody>
      </p:sp>
      <p:sp>
        <p:nvSpPr>
          <p:cNvPr id="177" name="Google Shape;177;p27"/>
          <p:cNvSpPr txBox="1"/>
          <p:nvPr/>
        </p:nvSpPr>
        <p:spPr>
          <a:xfrm>
            <a:off x="1582687" y="6007959"/>
            <a:ext cx="5978625" cy="6312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2900"/>
              <a:buFont typeface="Calibri"/>
              <a:buNone/>
            </a:pPr>
            <a:r>
              <a:rPr lang="en-US" sz="2900" b="0" i="1" u="none" strike="noStrike" cap="non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rPr>
              <a:t>What can cause a delta to shrink?</a:t>
            </a:r>
            <a:endParaRPr sz="2900" b="0" i="1" u="none" strike="noStrike" cap="none">
              <a:solidFill>
                <a:srgbClr val="2736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2057400"/>
            <a:ext cx="4509180" cy="3832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Human-made Structures on a River</a:t>
            </a:r>
            <a:endParaRPr/>
          </a:p>
        </p:txBody>
      </p:sp>
      <p:pic>
        <p:nvPicPr>
          <p:cNvPr id="184" name="Google Shape;18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034" y="1833273"/>
            <a:ext cx="4114130" cy="262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0542" y="3429000"/>
            <a:ext cx="5087203" cy="286155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8"/>
          <p:cNvSpPr txBox="1"/>
          <p:nvPr/>
        </p:nvSpPr>
        <p:spPr>
          <a:xfrm>
            <a:off x="4461164" y="1890785"/>
            <a:ext cx="2288650" cy="830966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dam on the Mississippi River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8"/>
          <p:cNvSpPr txBox="1"/>
          <p:nvPr/>
        </p:nvSpPr>
        <p:spPr>
          <a:xfrm>
            <a:off x="919974" y="5406560"/>
            <a:ext cx="2968250" cy="831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levee along the banks of the Mississippi River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6344541"/>
            <a:ext cx="1308587" cy="361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9975" y="152400"/>
            <a:ext cx="4914900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Turn and Talk with Your Partner</a:t>
            </a:r>
            <a:endParaRPr/>
          </a:p>
        </p:txBody>
      </p:sp>
      <p:sp>
        <p:nvSpPr>
          <p:cNvPr id="199" name="Google Shape;199;p30"/>
          <p:cNvSpPr txBox="1"/>
          <p:nvPr/>
        </p:nvSpPr>
        <p:spPr>
          <a:xfrm>
            <a:off x="1104262" y="2556855"/>
            <a:ext cx="3573600" cy="138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oogaloo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What are your ideas about how a dam changes a delta?</a:t>
            </a:r>
            <a:endParaRPr sz="26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0" name="Google Shape;200;p30"/>
          <p:cNvSpPr txBox="1"/>
          <p:nvPr/>
        </p:nvSpPr>
        <p:spPr>
          <a:xfrm>
            <a:off x="1104262" y="4244065"/>
            <a:ext cx="3573600" cy="98485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FFF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oogaloo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How do erosion and deposition change?</a:t>
            </a:r>
            <a:endParaRPr sz="26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01" name="Google Shape;20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6298" y="2057400"/>
            <a:ext cx="3319243" cy="3999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Return to the Focus Question</a:t>
            </a:r>
            <a:endParaRPr/>
          </a:p>
        </p:txBody>
      </p:sp>
      <p:sp>
        <p:nvSpPr>
          <p:cNvPr id="207" name="Google Shape;207;p31"/>
          <p:cNvSpPr txBox="1"/>
          <p:nvPr/>
        </p:nvSpPr>
        <p:spPr>
          <a:xfrm>
            <a:off x="443344" y="1742142"/>
            <a:ext cx="5282655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</a:pPr>
            <a:r>
              <a:rPr lang="en-US" sz="32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Lesson 4 Focus Question</a:t>
            </a:r>
            <a:endParaRPr sz="3200" b="0" i="0" u="sng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 sz="1300" b="0" i="1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en-US" sz="29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cause a delta to shrink?</a:t>
            </a: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1"/>
          <p:cNvSpPr txBox="1"/>
          <p:nvPr/>
        </p:nvSpPr>
        <p:spPr>
          <a:xfrm rot="656718">
            <a:off x="6315124" y="2759601"/>
            <a:ext cx="2839610" cy="600134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Boogaloo"/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Share your ideas!</a:t>
            </a:r>
            <a:endParaRPr sz="27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9" name="Google Shape;209;p31"/>
          <p:cNvSpPr/>
          <p:nvPr/>
        </p:nvSpPr>
        <p:spPr>
          <a:xfrm rot="780828">
            <a:off x="5728689" y="2500845"/>
            <a:ext cx="635402" cy="230839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1"/>
          <p:cNvSpPr txBox="1"/>
          <p:nvPr/>
        </p:nvSpPr>
        <p:spPr>
          <a:xfrm>
            <a:off x="2446459" y="3817919"/>
            <a:ext cx="6345600" cy="1200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bin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What are some positive effects of dams on a river?</a:t>
            </a:r>
            <a:endParaRPr sz="2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bin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What are some negative effects of dams on a river?</a:t>
            </a:r>
            <a:endParaRPr sz="2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11" name="Google Shape;211;p31"/>
          <p:cNvSpPr txBox="1"/>
          <p:nvPr/>
        </p:nvSpPr>
        <p:spPr>
          <a:xfrm rot="-632906">
            <a:off x="279928" y="5530525"/>
            <a:ext cx="2743412" cy="923299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galoo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Record your ideas in #4 of your handout.</a:t>
            </a:r>
            <a:endParaRPr sz="24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12" name="Google Shape;212;p31"/>
          <p:cNvSpPr/>
          <p:nvPr/>
        </p:nvSpPr>
        <p:spPr>
          <a:xfrm rot="-2175449">
            <a:off x="1295457" y="5000043"/>
            <a:ext cx="1188364" cy="262727"/>
          </a:xfrm>
          <a:prstGeom prst="rightArrow">
            <a:avLst>
              <a:gd name="adj1" fmla="val 47102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2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410" y="2057400"/>
            <a:ext cx="6838626" cy="467190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2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How have your ideas changed?</a:t>
            </a:r>
            <a:endParaRPr/>
          </a:p>
        </p:txBody>
      </p:sp>
      <p:sp>
        <p:nvSpPr>
          <p:cNvPr id="219" name="Google Shape;219;p32"/>
          <p:cNvSpPr txBox="1"/>
          <p:nvPr/>
        </p:nvSpPr>
        <p:spPr>
          <a:xfrm rot="-632906">
            <a:off x="5965974" y="5152591"/>
            <a:ext cx="2791011" cy="923299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galoo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How would you draw your model now?</a:t>
            </a:r>
            <a:endParaRPr sz="24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20" name="Google Shape;220;p32"/>
          <p:cNvSpPr/>
          <p:nvPr/>
        </p:nvSpPr>
        <p:spPr>
          <a:xfrm rot="-756477">
            <a:off x="4655528" y="5763701"/>
            <a:ext cx="1044137" cy="219952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What’s next?</a:t>
            </a:r>
            <a:endParaRPr/>
          </a:p>
        </p:txBody>
      </p:sp>
      <p:pic>
        <p:nvPicPr>
          <p:cNvPr id="226" name="Google Shape;22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374546">
            <a:off x="6546625" y="3527475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42192">
            <a:off x="341469" y="4921446"/>
            <a:ext cx="1046025" cy="15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17379">
            <a:off x="4686219" y="1938674"/>
            <a:ext cx="1647825" cy="164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3"/>
          <p:cNvSpPr txBox="1"/>
          <p:nvPr/>
        </p:nvSpPr>
        <p:spPr>
          <a:xfrm>
            <a:off x="1312532" y="3569099"/>
            <a:ext cx="47259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galoo"/>
              <a:buNone/>
            </a:pPr>
            <a:r>
              <a:rPr lang="en-US" sz="34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Where did all the sand in the delta come from?</a:t>
            </a:r>
            <a:endParaRPr sz="34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SCS">
      <a:dk1>
        <a:srgbClr val="4C4C4C"/>
      </a:dk1>
      <a:lt1>
        <a:srgbClr val="FFFFFF"/>
      </a:lt1>
      <a:dk2>
        <a:srgbClr val="4C4C4C"/>
      </a:dk2>
      <a:lt2>
        <a:srgbClr val="FFFFFF"/>
      </a:lt2>
      <a:accent1>
        <a:srgbClr val="293476"/>
      </a:accent1>
      <a:accent2>
        <a:srgbClr val="3087B4"/>
      </a:accent2>
      <a:accent3>
        <a:srgbClr val="4C4C4C"/>
      </a:accent3>
      <a:accent4>
        <a:srgbClr val="DFE5ED"/>
      </a:accent4>
      <a:accent5>
        <a:srgbClr val="FDF3E7"/>
      </a:accent5>
      <a:accent6>
        <a:srgbClr val="5E3C7C"/>
      </a:accent6>
      <a:hlink>
        <a:srgbClr val="5E3C7C"/>
      </a:hlink>
      <a:folHlink>
        <a:srgbClr val="5E3C7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Office PowerPoint</Application>
  <PresentationFormat>On-screen Show (4:3)</PresentationFormat>
  <Paragraphs>30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Open Sans</vt:lpstr>
      <vt:lpstr>Calibri</vt:lpstr>
      <vt:lpstr>Arial</vt:lpstr>
      <vt:lpstr>Boogaloo</vt:lpstr>
      <vt:lpstr>Noto Sans Symbols</vt:lpstr>
      <vt:lpstr>Cabin</vt:lpstr>
      <vt:lpstr>Frame</vt:lpstr>
      <vt:lpstr>Earth’s Changing Surface</vt:lpstr>
      <vt:lpstr>What have we figured out?</vt:lpstr>
      <vt:lpstr>Lesson 4 Focus Question</vt:lpstr>
      <vt:lpstr>Human-made Structures on a River</vt:lpstr>
      <vt:lpstr>PowerPoint Presentation</vt:lpstr>
      <vt:lpstr>Turn and Talk with Your Partner</vt:lpstr>
      <vt:lpstr>Return to the Focus Question</vt:lpstr>
      <vt:lpstr>How have your ideas changed?</vt:lpstr>
      <vt:lpstr>What’s next?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Valerie Maltese</dc:creator>
  <cp:lastModifiedBy>Valerie Maltese</cp:lastModifiedBy>
  <cp:revision>1</cp:revision>
  <dcterms:modified xsi:type="dcterms:W3CDTF">2024-07-11T15:06:31Z</dcterms:modified>
</cp:coreProperties>
</file>