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Boogaloo" panose="020B060402020202020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Layout Option 2">
  <p:cSld name="Comparison Layout Option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earch presention no title">
  <p:cSld name="1_Research presention no 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1" name="Google Shape;111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earch presention no title two content">
  <p:cSld name="2_Research presention no title 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7" name="Google Shape;117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Caption">
  <p:cSld name="2 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/titles with Caption">
  <p:cSld name="2 Content w/titles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3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5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1 line title">
  <p:cSld name="1_Body 1 line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Option 2">
  <p:cSld name="Title Only Option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2 Panel Body">
  <p:cSld name="1_BSCS 1 line - 2 Panel 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clusion">
  <p:cSld name="Conclus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sz="21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50"/>
              <a:buNone/>
              <a:defRPr sz="405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51" name="Google Shape;51;p7" descr="Graphical user interface, text, application, chat or text mess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700" y="1556889"/>
            <a:ext cx="6342901" cy="401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" descr="Logo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thedeltagrow.com/mississippi-river-path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/>
              <a:t>Earth’s Changing Surface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825010" y="4670246"/>
            <a:ext cx="6032990" cy="104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Lesson 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3921"/>
              <a:buNone/>
            </a:pPr>
            <a:r>
              <a:rPr lang="en-US" sz="2400" b="1"/>
              <a:t>Where does the soil and rock in a delta come from, and where does it go? Does the rock and soil ever change? 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The Life of the Mississippi Delta</a:t>
            </a:r>
            <a:endParaRPr/>
          </a:p>
        </p:txBody>
      </p:sp>
      <p:sp>
        <p:nvSpPr>
          <p:cNvPr id="220" name="Google Shape;220;p31"/>
          <p:cNvSpPr txBox="1"/>
          <p:nvPr/>
        </p:nvSpPr>
        <p:spPr>
          <a:xfrm>
            <a:off x="423798" y="6356055"/>
            <a:ext cx="1703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animation link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1" descr="A picture containing text, blackboard, night sk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1950218"/>
            <a:ext cx="6226058" cy="427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Putting It All Together </a:t>
            </a:r>
            <a:endParaRPr/>
          </a:p>
        </p:txBody>
      </p:sp>
      <p:sp>
        <p:nvSpPr>
          <p:cNvPr id="227" name="Google Shape;227;p32"/>
          <p:cNvSpPr txBox="1"/>
          <p:nvPr/>
        </p:nvSpPr>
        <p:spPr>
          <a:xfrm>
            <a:off x="437322" y="2176533"/>
            <a:ext cx="8098622" cy="101563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5 Focus Questions</a:t>
            </a:r>
            <a:endParaRPr sz="1800" b="0" i="1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the soil and rock in a delta come from, and where does it go?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rock and soil ever change?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 l="2359" t="3132" r="2880" b="3329"/>
          <a:stretch/>
        </p:blipFill>
        <p:spPr>
          <a:xfrm rot="-127590" flipH="1">
            <a:off x="1933814" y="3160404"/>
            <a:ext cx="5276242" cy="34985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29" name="Google Shape;229;p32"/>
          <p:cNvSpPr txBox="1"/>
          <p:nvPr/>
        </p:nvSpPr>
        <p:spPr>
          <a:xfrm rot="-151650">
            <a:off x="4708276" y="3200045"/>
            <a:ext cx="2557888" cy="158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5 Focus Questions:</a:t>
            </a:r>
            <a:endParaRPr sz="13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Char char="●"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the soil and rock in a delta come from, and where does it go?</a:t>
            </a: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Char char="●"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the rock and soil ever change?</a:t>
            </a: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418258" y="4700386"/>
            <a:ext cx="2401200" cy="184662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galoo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Write an explanation to answer the focus questions.</a:t>
            </a:r>
            <a:endParaRPr sz="18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galoo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Draw sketches to help explain your thinking.</a:t>
            </a:r>
            <a:endParaRPr sz="18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31" name="Google Shape;231;p32"/>
          <p:cNvSpPr/>
          <p:nvPr/>
        </p:nvSpPr>
        <p:spPr>
          <a:xfrm rot="-420531">
            <a:off x="3134355" y="5264192"/>
            <a:ext cx="1225314" cy="3659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914400" y="1714787"/>
            <a:ext cx="695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the Mississippi delta look the way it does?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have your ideas changed?</a:t>
            </a:r>
            <a:endParaRPr/>
          </a:p>
        </p:txBody>
      </p:sp>
      <p:pic>
        <p:nvPicPr>
          <p:cNvPr id="238" name="Google Shape;238;p33"/>
          <p:cNvPicPr preferRelativeResize="0"/>
          <p:nvPr/>
        </p:nvPicPr>
        <p:blipFill rotWithShape="1">
          <a:blip r:embed="rId3">
            <a:alphaModFix/>
          </a:blip>
          <a:srcRect l="1419" t="6484" r="713" b="3074"/>
          <a:stretch/>
        </p:blipFill>
        <p:spPr>
          <a:xfrm>
            <a:off x="457200" y="3886200"/>
            <a:ext cx="8426299" cy="122275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9" name="Google Shape;239;p33"/>
          <p:cNvSpPr txBox="1"/>
          <p:nvPr/>
        </p:nvSpPr>
        <p:spPr>
          <a:xfrm>
            <a:off x="628650" y="2124756"/>
            <a:ext cx="78867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Turn and talk with your partner.</a:t>
            </a:r>
            <a:endParaRPr sz="2400" b="0" i="0" u="sng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oogaloo"/>
              <a:buChar char="✓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Use row #11 from the CSW poster if you need help getting started.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1076530" y="5577763"/>
            <a:ext cx="6990940" cy="55396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questions from our DQB can we answer now?</a:t>
            </a:r>
            <a:endParaRPr sz="2400" b="0" i="1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914400" y="160020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oogaloo"/>
              <a:buNone/>
            </a:pPr>
            <a:r>
              <a:rPr lang="en-US" sz="4000">
                <a:latin typeface="Boogaloo"/>
                <a:ea typeface="Boogaloo"/>
                <a:cs typeface="Boogaloo"/>
                <a:sym typeface="Boogaloo"/>
              </a:rPr>
              <a:t>What other landforms can we explain?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have we figured out?</a:t>
            </a: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4294967295"/>
          </p:nvPr>
        </p:nvSpPr>
        <p:spPr>
          <a:xfrm>
            <a:off x="1538098" y="3268911"/>
            <a:ext cx="6557962" cy="96848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738" lvl="0" indent="-50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600">
                <a:latin typeface="Boogaloo"/>
                <a:ea typeface="Boogaloo"/>
                <a:cs typeface="Boogaloo"/>
                <a:sym typeface="Boogaloo"/>
              </a:rPr>
              <a:t>What have we figured out about how deltas grow and shrink?</a:t>
            </a:r>
            <a:endParaRPr sz="26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2493100" cy="140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4343400"/>
            <a:ext cx="3182730" cy="191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5 Focus Questions</a:t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743199" y="448510"/>
            <a:ext cx="6184607" cy="138496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the soil and rock in a delta come from, and where does it go?</a:t>
            </a:r>
            <a:endParaRPr sz="2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rock and soil ever change?</a:t>
            </a:r>
            <a:endParaRPr sz="2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l="2359" t="3132" r="2880" b="3329"/>
          <a:stretch/>
        </p:blipFill>
        <p:spPr>
          <a:xfrm rot="-127590" flipH="1">
            <a:off x="3263492" y="2308023"/>
            <a:ext cx="5276242" cy="34985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62" name="Google Shape;162;p24"/>
          <p:cNvSpPr txBox="1"/>
          <p:nvPr/>
        </p:nvSpPr>
        <p:spPr>
          <a:xfrm rot="-151650">
            <a:off x="5869212" y="2336541"/>
            <a:ext cx="2557888" cy="158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5 Focus Questions:</a:t>
            </a:r>
            <a:endParaRPr sz="13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Char char="●"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the soil and rock in a delta come from, and where does it go?</a:t>
            </a: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Char char="●"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the rock and soil ever change?</a:t>
            </a: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199" y="534441"/>
            <a:ext cx="6901679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/>
              <a:t>Investigating to Answer Our Focus Questions</a:t>
            </a:r>
            <a:endParaRPr sz="2800"/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031" y="6281159"/>
            <a:ext cx="1308586" cy="36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222" y="2123021"/>
            <a:ext cx="2350678" cy="144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9319" y="5183553"/>
            <a:ext cx="2611650" cy="15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5938475" y="3819150"/>
            <a:ext cx="12528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453933" y="1665197"/>
            <a:ext cx="4956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oogaloo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Complete investigation A.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2529900" y="2457557"/>
            <a:ext cx="61569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2. When you finish investigation A, work with your group and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read the Lesson Focus Questions, 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talk about any ideas the activity gave you to answer the focus questions, and 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write your ideas in your science notebook (in complete sentences).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2529900" y="5449490"/>
            <a:ext cx="356689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3.  Repeat with investigations B and C.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Analogy Chart</a:t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561462"/>
            <a:ext cx="5608024" cy="5725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457199" y="534441"/>
            <a:ext cx="6901679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/>
              <a:t>Investigating to Answer Our Focus Questions</a:t>
            </a:r>
            <a:endParaRPr sz="2800"/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031" y="6281159"/>
            <a:ext cx="1308586" cy="36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222" y="2123021"/>
            <a:ext cx="2350678" cy="144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9319" y="5183553"/>
            <a:ext cx="2611650" cy="15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5938475" y="3819150"/>
            <a:ext cx="12528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2453933" y="1665197"/>
            <a:ext cx="4956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oogaloo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Complete investigation A.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2529900" y="2457557"/>
            <a:ext cx="61569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2. When you finish investigation A, work with your group and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read the Lesson Focus Questions, 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talk about any ideas the activity gave you to answer the focus questions, and 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914400" marR="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oogaloo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write your ideas in your science notebook (in complete sentences).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2529900" y="5449490"/>
            <a:ext cx="356689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3.  Repeat with investigations B and C.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/>
              <a:t>What do these investigations have in common?</a:t>
            </a:r>
            <a:endParaRPr sz="2800"/>
          </a:p>
        </p:txBody>
      </p:sp>
      <p:pic>
        <p:nvPicPr>
          <p:cNvPr id="198" name="Google Shape;198;p28" descr="C:\Users\sluce\Documents\MyFiles\=ReSPECT\tree_in_rock_NEW.jpg"/>
          <p:cNvPicPr preferRelativeResize="0"/>
          <p:nvPr/>
        </p:nvPicPr>
        <p:blipFill rotWithShape="1">
          <a:blip r:embed="rId3">
            <a:alphaModFix/>
          </a:blip>
          <a:srcRect l="21231"/>
          <a:stretch/>
        </p:blipFill>
        <p:spPr>
          <a:xfrm>
            <a:off x="349834" y="3088880"/>
            <a:ext cx="2528661" cy="241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 rotWithShape="1">
          <a:blip r:embed="rId4">
            <a:alphaModFix/>
          </a:blip>
          <a:srcRect r="11300" b="22177"/>
          <a:stretch/>
        </p:blipFill>
        <p:spPr>
          <a:xfrm>
            <a:off x="6400800" y="2865820"/>
            <a:ext cx="2443248" cy="285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 descr="A picture containing in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8898" t="6030" r="23332" b="13969"/>
          <a:stretch/>
        </p:blipFill>
        <p:spPr>
          <a:xfrm>
            <a:off x="4755933" y="2645698"/>
            <a:ext cx="1477121" cy="329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 descr="A picture containing indoor, kitchen applian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7472" t="12379" r="25025" b="7142"/>
          <a:stretch/>
        </p:blipFill>
        <p:spPr>
          <a:xfrm>
            <a:off x="3211893" y="2645697"/>
            <a:ext cx="1460167" cy="329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t="10141"/>
          <a:stretch/>
        </p:blipFill>
        <p:spPr>
          <a:xfrm>
            <a:off x="1689093" y="2057400"/>
            <a:ext cx="5765813" cy="349637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7" name="Google Shape;207;p29"/>
          <p:cNvSpPr txBox="1"/>
          <p:nvPr/>
        </p:nvSpPr>
        <p:spPr>
          <a:xfrm>
            <a:off x="279411" y="5715000"/>
            <a:ext cx="7315200" cy="923299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Weathering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: the process that causes rock to crack, crumble, and break down into smaller and smaller pieces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Weathering Processes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425" y="58992"/>
            <a:ext cx="7499950" cy="624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6300732"/>
            <a:ext cx="1308586" cy="3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On-screen Show (4:3)</PresentationFormat>
  <Paragraphs>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Open Sans</vt:lpstr>
      <vt:lpstr>Arial</vt:lpstr>
      <vt:lpstr>Noto Sans Symbols</vt:lpstr>
      <vt:lpstr>Boogaloo</vt:lpstr>
      <vt:lpstr>Comic Sans MS</vt:lpstr>
      <vt:lpstr>Frame</vt:lpstr>
      <vt:lpstr>Earth’s Changing Surface</vt:lpstr>
      <vt:lpstr>What have we figured out?</vt:lpstr>
      <vt:lpstr>Lesson 5 Focus Questions</vt:lpstr>
      <vt:lpstr>Investigating to Answer Our Focus Questions</vt:lpstr>
      <vt:lpstr>Analogy Chart</vt:lpstr>
      <vt:lpstr>Investigating to Answer Our Focus Questions</vt:lpstr>
      <vt:lpstr>What do these investigations have in common?</vt:lpstr>
      <vt:lpstr>Weathering Processes</vt:lpstr>
      <vt:lpstr>PowerPoint Presentation</vt:lpstr>
      <vt:lpstr>The Life of the Mississippi Delta</vt:lpstr>
      <vt:lpstr>Putting It All Together </vt:lpstr>
      <vt:lpstr>How have your ideas changed?</vt:lpstr>
      <vt:lpstr>What other landforms can we explain?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Valerie Maltese</dc:creator>
  <cp:lastModifiedBy>Valerie Maltese</cp:lastModifiedBy>
  <cp:revision>1</cp:revision>
  <dcterms:modified xsi:type="dcterms:W3CDTF">2024-07-11T15:09:17Z</dcterms:modified>
</cp:coreProperties>
</file>