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Boogaloo" panose="020B0604020202020204" charset="0"/>
      <p:regular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@20.1631564,-155.8522653,531162m/data=!3m1!1e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unsplash.com/photos/ZZ-YMZ4PL5s" TargetMode="External"/><Relationship Id="rId4" Type="http://schemas.openxmlformats.org/officeDocument/2006/relationships/hyperlink" Target="https://www.nps.gov/havo/learn/nature/sea-arches.htm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science-support/osqi/yes/national-parks/great-sand-dunes-national-park-and-preserv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sgs.gov/science-support/osqi/yes/national-parks/geology-great-sand-dunes-national-park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appa/index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tore.usgs.gov/map-locator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dc.noaa.gov/mgg/image/2minrelief.html" TargetMode="External"/><Relationship Id="rId7" Type="http://schemas.openxmlformats.org/officeDocument/2006/relationships/hyperlink" Target="https://unsplash.com/s/photos/andes?utm_source=unsplash&amp;utm_medium=referral&amp;utm_content=creditCopyTex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@matheusfrade?utm_source=unsplash&amp;utm_medium=referral&amp;utm_content=creditCopyText" TargetMode="External"/><Relationship Id="rId5" Type="http://schemas.openxmlformats.org/officeDocument/2006/relationships/hyperlink" Target="https://www.google.com/maps/@-21.5140602,-69.6320482,4685228m/data=!3m1!1e3" TargetMode="External"/><Relationship Id="rId4" Type="http://schemas.openxmlformats.org/officeDocument/2006/relationships/hyperlink" Target="https://www.nps.gov/subjects/geology/plate-tectonics-subduction-zones.htm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Google image: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https://www.google.com/maps/@20.1631564,-155.8522653,531162m/data=!3m1!1e3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NPS image: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https://www.nps.gov/havo/learn/nature/sea-arches.htm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Other sea arch options: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https://unsplash.com/photos/ZZ-YMZ4PL5s</a:t>
            </a:r>
            <a:r>
              <a:rPr lang="en-US"/>
              <a:t> (Tillamook, Oregon)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https://www.usgs.gov/science-support/osqi/yes/national-parks/great-sand-dunes-national-park-and-preserve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https://www.usgs.gov/science-support/osqi/yes/national-parks/geology-great-sand-dunes-national-park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https://www.nps.gov/appa/index.htm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https://store.usgs.gov/map-locator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https://www.ngdc.noaa.gov/mgg/image/2minrelief.html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https://www.nps.gov/subjects/geology/plate-tectonics-subduction-zones.htm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https://www.google.com/maps/@-21.5140602,-69.6320482,4685228m/data=!3m1!1e3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Photo by</a:t>
            </a:r>
            <a:r>
              <a:rPr lang="en-US">
                <a:solidFill>
                  <a:schemeClr val="hlink"/>
                </a:solidFill>
                <a:uFill>
                  <a:noFill/>
                </a:uFill>
                <a:hlinkClick r:id="rId6"/>
              </a:rPr>
              <a:t>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Matheus Frade</a:t>
            </a:r>
            <a:r>
              <a:rPr lang="en-US">
                <a:solidFill>
                  <a:schemeClr val="dk1"/>
                </a:solidFill>
              </a:rPr>
              <a:t> on</a:t>
            </a:r>
            <a:r>
              <a:rPr lang="en-US">
                <a:solidFill>
                  <a:schemeClr val="hlink"/>
                </a:solidFill>
                <a:uFill>
                  <a:noFill/>
                </a:uFill>
                <a:hlinkClick r:id="rId7"/>
              </a:rPr>
              <a:t>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Unsplash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CACEEC"/>
                </a:solidFill>
              </a:defRPr>
            </a:lvl1pPr>
            <a:lvl2pPr lvl="1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192024" y="3337560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>
            <a:spLocks noGrp="1"/>
          </p:cNvSpPr>
          <p:nvPr>
            <p:ph type="pic" idx="2"/>
          </p:nvPr>
        </p:nvSpPr>
        <p:spPr>
          <a:xfrm>
            <a:off x="2677983" y="767419"/>
            <a:ext cx="6086423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192024" y="3340602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2624326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3084831" y="681228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 rot="5400000">
            <a:off x="-1133475" y="2409825"/>
            <a:ext cx="4953000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 rot="5400000">
            <a:off x="3083814" y="685800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Layout Option 2">
  <p:cSld name="Comparison Layout Option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629842" y="2971800"/>
            <a:ext cx="3868340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3"/>
          </p:nvPr>
        </p:nvSpPr>
        <p:spPr>
          <a:xfrm>
            <a:off x="4629150" y="2048843"/>
            <a:ext cx="3887391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4"/>
          </p:nvPr>
        </p:nvSpPr>
        <p:spPr>
          <a:xfrm>
            <a:off x="4629150" y="2971800"/>
            <a:ext cx="3887391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search presention no title">
  <p:cSld name="1_Research presention no 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8229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11" name="Google Shape;111;p1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search presention no title two content">
  <p:cSld name="2_Research presention no title 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2"/>
          </p:nvPr>
        </p:nvSpPr>
        <p:spPr>
          <a:xfrm>
            <a:off x="5029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17" name="Google Shape;117;p1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Caption">
  <p:cSld name="2 Content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3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/titles with Caption">
  <p:cSld name="2 Content w/titles with 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2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3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4"/>
          </p:nvPr>
        </p:nvSpPr>
        <p:spPr>
          <a:xfrm>
            <a:off x="5863847" y="685801"/>
            <a:ext cx="2606040" cy="11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5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1 line - 2 Panel Body">
  <p:cSld name="1_BSCS 1 line - 2 Panel Bod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628650" y="1287759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2"/>
          </p:nvPr>
        </p:nvSpPr>
        <p:spPr>
          <a:xfrm>
            <a:off x="4648200" y="1287759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2 line title">
  <p:cSld name="1_Body 2 line titl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620104" y="1689266"/>
            <a:ext cx="7895246" cy="422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628650" y="94874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Option 2">
  <p:cSld name="Title Only Option 2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clusion">
  <p:cSld name="Conclus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5715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 sz="21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50"/>
              <a:buNone/>
              <a:defRPr sz="405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49" name="Google Shape;49;p7" descr="Graphical user interface, text, application, chat or text mess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2700" y="1556889"/>
            <a:ext cx="6342901" cy="401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49494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49494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5863847" y="685801"/>
            <a:ext cx="2606040" cy="115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1" descr="Logo&#10;&#10;Description automatically generated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598414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/>
              <a:t>Earth’s Changing Surface</a:t>
            </a: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1"/>
          </p:nvPr>
        </p:nvSpPr>
        <p:spPr>
          <a:xfrm>
            <a:off x="825010" y="4670246"/>
            <a:ext cx="6032990" cy="104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400" b="1"/>
              <a:t>Lesson 6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49549"/>
              <a:buFont typeface="Arial"/>
              <a:buNone/>
            </a:pPr>
            <a:r>
              <a:rPr lang="en-US" sz="2400" b="1"/>
              <a:t>What can cause Earth’s surface to look the way it does?</a:t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Think Back to Lesson 5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2901951" y="2514600"/>
            <a:ext cx="5486400" cy="347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3200" i="1">
                <a:latin typeface="Boogaloo"/>
                <a:ea typeface="Boogaloo"/>
                <a:cs typeface="Boogaloo"/>
                <a:sym typeface="Boogaloo"/>
              </a:rPr>
              <a:t>What science ideas did you use in your explanation?</a:t>
            </a:r>
            <a:endParaRPr sz="3200" i="1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Lesson 6 Focus/ Unit Central Question</a:t>
            </a:r>
            <a:endParaRPr/>
          </a:p>
        </p:txBody>
      </p:sp>
      <p:sp>
        <p:nvSpPr>
          <p:cNvPr id="161" name="Google Shape;161;p25"/>
          <p:cNvSpPr txBox="1"/>
          <p:nvPr/>
        </p:nvSpPr>
        <p:spPr>
          <a:xfrm>
            <a:off x="3175700" y="786191"/>
            <a:ext cx="5410407" cy="107205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2800"/>
              <a:buFont typeface="Boogaloo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What can cause Earth’s surface to look the way it does?</a:t>
            </a:r>
            <a:endParaRPr sz="4600" b="0" i="1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62" name="Google Shape;162;p25"/>
          <p:cNvPicPr preferRelativeResize="0"/>
          <p:nvPr/>
        </p:nvPicPr>
        <p:blipFill rotWithShape="1">
          <a:blip r:embed="rId3">
            <a:alphaModFix/>
          </a:blip>
          <a:srcRect l="2359" t="3132" r="2880" b="3329"/>
          <a:stretch/>
        </p:blipFill>
        <p:spPr>
          <a:xfrm rot="-135915" flipH="1">
            <a:off x="3242781" y="2302987"/>
            <a:ext cx="5276245" cy="34985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63" name="Google Shape;163;p25"/>
          <p:cNvSpPr txBox="1"/>
          <p:nvPr/>
        </p:nvSpPr>
        <p:spPr>
          <a:xfrm rot="-168901">
            <a:off x="5878794" y="2345026"/>
            <a:ext cx="2679833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None/>
            </a:pPr>
            <a:r>
              <a:rPr lang="en-US" sz="1300" b="0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6 Focus and Unit Central Question</a:t>
            </a:r>
            <a:endParaRPr sz="1300" b="0" i="0" u="sng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None/>
            </a:pPr>
            <a:r>
              <a:rPr lang="en-US" sz="13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can cause Earth’s surface to look the way it does?</a:t>
            </a: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 rot="-166768">
            <a:off x="3433661" y="2854366"/>
            <a:ext cx="2276678" cy="10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now ready to answer this question!</a:t>
            </a: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5"/>
          <p:cNvSpPr/>
          <p:nvPr/>
        </p:nvSpPr>
        <p:spPr>
          <a:xfrm rot="-736497">
            <a:off x="5451585" y="3540065"/>
            <a:ext cx="646275" cy="109920"/>
          </a:xfrm>
          <a:prstGeom prst="rightArrow">
            <a:avLst>
              <a:gd name="adj1" fmla="val 50000"/>
              <a:gd name="adj2" fmla="val 5697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6031" y="6281159"/>
            <a:ext cx="1308587" cy="36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 rotWithShape="1">
          <a:blip r:embed="rId4">
            <a:alphaModFix/>
          </a:blip>
          <a:srcRect l="1256" t="3175" r="1314" b="4212"/>
          <a:stretch/>
        </p:blipFill>
        <p:spPr>
          <a:xfrm>
            <a:off x="3544280" y="1553259"/>
            <a:ext cx="5511225" cy="16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 rotWithShape="1">
          <a:blip r:embed="rId5">
            <a:alphaModFix/>
          </a:blip>
          <a:srcRect l="1247" t="5559" r="1315" b="8105"/>
          <a:stretch/>
        </p:blipFill>
        <p:spPr>
          <a:xfrm>
            <a:off x="70875" y="3739100"/>
            <a:ext cx="5511225" cy="7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 rotWithShape="1">
          <a:blip r:embed="rId6">
            <a:alphaModFix/>
          </a:blip>
          <a:srcRect l="1256" t="5973" r="1353" b="7700"/>
          <a:stretch/>
        </p:blipFill>
        <p:spPr>
          <a:xfrm>
            <a:off x="3601750" y="5229225"/>
            <a:ext cx="5511225" cy="7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 rotWithShape="1">
          <a:blip r:embed="rId7">
            <a:alphaModFix/>
          </a:blip>
          <a:srcRect l="1945" t="4830" r="1761" b="8902"/>
          <a:stretch/>
        </p:blipFill>
        <p:spPr>
          <a:xfrm>
            <a:off x="3663788" y="6000063"/>
            <a:ext cx="5449199" cy="7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/>
          <p:nvPr/>
        </p:nvSpPr>
        <p:spPr>
          <a:xfrm>
            <a:off x="288000" y="1923168"/>
            <a:ext cx="3176550" cy="7695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oogaloo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Use CSW to </a:t>
            </a:r>
            <a:r>
              <a:rPr lang="en-US" sz="1900" b="0" i="1" u="sng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r>
              <a:rPr lang="en-US" sz="19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 your ideas</a:t>
            </a:r>
            <a:endParaRPr sz="19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oogaloo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(rows 4 &amp; 5)</a:t>
            </a:r>
            <a:endParaRPr sz="19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5449731" y="3629797"/>
            <a:ext cx="3012600" cy="7695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oogaloo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Use CSW to </a:t>
            </a:r>
            <a:r>
              <a:rPr lang="en-US" sz="1900" b="0" i="1" u="sng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ASK QUESTIONS</a:t>
            </a:r>
            <a:endParaRPr sz="19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oogaloo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(row 6)</a:t>
            </a:r>
            <a:endParaRPr sz="19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62000" y="5267334"/>
            <a:ext cx="3539738" cy="1061799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oogaloo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Use CSW to </a:t>
            </a:r>
            <a:r>
              <a:rPr lang="en-US" sz="1900" b="0" i="1" u="sng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COMMENT or RESPOND</a:t>
            </a:r>
            <a:endParaRPr sz="19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oogaloo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(rows 7 &amp; 9)</a:t>
            </a:r>
            <a:endParaRPr sz="19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Use CSW as You Discuss Your Ideas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40" y="1130525"/>
            <a:ext cx="5388080" cy="392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/>
          <p:nvPr/>
        </p:nvSpPr>
        <p:spPr>
          <a:xfrm rot="5399795">
            <a:off x="5513452" y="2405880"/>
            <a:ext cx="3774271" cy="3486600"/>
          </a:xfrm>
          <a:prstGeom prst="wedgeRectCallout">
            <a:avLst>
              <a:gd name="adj1" fmla="val 1515"/>
              <a:gd name="adj2" fmla="val 99532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4294967295"/>
          </p:nvPr>
        </p:nvSpPr>
        <p:spPr>
          <a:xfrm>
            <a:off x="133604" y="5056299"/>
            <a:ext cx="4087813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Image ©2020 TerraMetrics; map data ©2020</a:t>
            </a:r>
            <a:endParaRPr sz="1100"/>
          </a:p>
        </p:txBody>
      </p:sp>
      <p:pic>
        <p:nvPicPr>
          <p:cNvPr id="186" name="Google Shape;18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3805" y="2476391"/>
            <a:ext cx="3298720" cy="334557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6053798" y="4495953"/>
            <a:ext cx="3000000" cy="26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Hōlei Sea Arch (NPS Photo/J. Wei)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5640549" y="1281622"/>
            <a:ext cx="32988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time, a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sea arch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 out of a sea cliff.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7257425" y="6184433"/>
            <a:ext cx="17145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 #1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03200"/>
            <a:ext cx="4602882" cy="39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/>
        </p:nvSpPr>
        <p:spPr>
          <a:xfrm>
            <a:off x="4915700" y="685800"/>
            <a:ext cx="3867300" cy="9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time,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sand dunes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 between a windy, sandy area and a mountain range.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4294967295"/>
          </p:nvPr>
        </p:nvSpPr>
        <p:spPr>
          <a:xfrm>
            <a:off x="0" y="4129088"/>
            <a:ext cx="4200525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National Parks Service map of Great Sand Dunes National Park (public domain)</a:t>
            </a:r>
            <a:endParaRPr sz="1100"/>
          </a:p>
        </p:txBody>
      </p:sp>
      <p:pic>
        <p:nvPicPr>
          <p:cNvPr id="197" name="Google Shape;197;p28"/>
          <p:cNvPicPr preferRelativeResize="0"/>
          <p:nvPr/>
        </p:nvPicPr>
        <p:blipFill rotWithShape="1">
          <a:blip r:embed="rId4">
            <a:alphaModFix/>
          </a:blip>
          <a:srcRect l="26955" r="-7"/>
          <a:stretch/>
        </p:blipFill>
        <p:spPr>
          <a:xfrm>
            <a:off x="4915697" y="1943100"/>
            <a:ext cx="3986875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/>
          <p:nvPr/>
        </p:nvSpPr>
        <p:spPr>
          <a:xfrm rot="5399750">
            <a:off x="4956668" y="1652145"/>
            <a:ext cx="3925623" cy="4104600"/>
          </a:xfrm>
          <a:prstGeom prst="wedgeRectCallout">
            <a:avLst>
              <a:gd name="adj1" fmla="val -37285"/>
              <a:gd name="adj2" fmla="val 93613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4915700" y="4868900"/>
            <a:ext cx="39870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Great Sand Dunes National Park, Colorado </a:t>
            </a:r>
            <a:endParaRPr sz="1100" b="0" i="0" u="none" strike="noStrike" cap="none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with the San Juan Mountains visible in the distance. </a:t>
            </a:r>
            <a:endParaRPr sz="1100" b="0" i="0" u="none" strike="noStrike" cap="none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(Credit: Cole Schubert; public domain)</a:t>
            </a:r>
            <a:endParaRPr sz="1100" b="0" i="0" u="none" strike="noStrike" cap="none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1" u="none" strike="noStrike" cap="none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1" u="none" strike="noStrike" cap="none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7257425" y="6184433"/>
            <a:ext cx="17145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 #2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9" descr="\\Genome3\Projects\Production\Art Files--Final\STeLLA\Earth's Changing Surface\STLA2.ECS.TE.L1.002.jpg"/>
          <p:cNvPicPr preferRelativeResize="0"/>
          <p:nvPr/>
        </p:nvPicPr>
        <p:blipFill rotWithShape="1">
          <a:blip r:embed="rId3">
            <a:alphaModFix/>
          </a:blip>
          <a:srcRect l="48915" t="14474" r="19036" b="2811"/>
          <a:stretch/>
        </p:blipFill>
        <p:spPr>
          <a:xfrm>
            <a:off x="65523" y="383067"/>
            <a:ext cx="3079970" cy="554546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/>
          <p:nvPr/>
        </p:nvSpPr>
        <p:spPr>
          <a:xfrm rot="5399755">
            <a:off x="4517773" y="127556"/>
            <a:ext cx="3210189" cy="5717100"/>
          </a:xfrm>
          <a:prstGeom prst="wedgeRectCallout">
            <a:avLst>
              <a:gd name="adj1" fmla="val 6563"/>
              <a:gd name="adj2" fmla="val 73352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9"/>
          <p:cNvSpPr txBox="1"/>
          <p:nvPr/>
        </p:nvSpPr>
        <p:spPr>
          <a:xfrm>
            <a:off x="5892439" y="4140205"/>
            <a:ext cx="3000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Appalachian Trail (NPS)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5108525" y="203200"/>
            <a:ext cx="36744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time,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mountains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became shorter and rounder.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4294967295"/>
          </p:nvPr>
        </p:nvSpPr>
        <p:spPr>
          <a:xfrm>
            <a:off x="0" y="5929313"/>
            <a:ext cx="2325688" cy="25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USGS topographic map</a:t>
            </a:r>
            <a:endParaRPr sz="1100"/>
          </a:p>
        </p:txBody>
      </p:sp>
      <p:sp>
        <p:nvSpPr>
          <p:cNvPr id="210" name="Google Shape;210;p29"/>
          <p:cNvSpPr txBox="1"/>
          <p:nvPr/>
        </p:nvSpPr>
        <p:spPr>
          <a:xfrm>
            <a:off x="7257425" y="6184433"/>
            <a:ext cx="17145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 #3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4100" y="1451933"/>
            <a:ext cx="5498099" cy="27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03200"/>
            <a:ext cx="4197350" cy="43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0"/>
          <p:cNvSpPr txBox="1">
            <a:spLocks noGrp="1"/>
          </p:cNvSpPr>
          <p:nvPr>
            <p:ph type="body" idx="4294967295"/>
          </p:nvPr>
        </p:nvSpPr>
        <p:spPr>
          <a:xfrm>
            <a:off x="0" y="4514850"/>
            <a:ext cx="4419600" cy="2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Image ©2020 NASA,TerraMetrics, Map Data ©2020 Google</a:t>
            </a:r>
            <a:endParaRPr sz="1100"/>
          </a:p>
        </p:txBody>
      </p:sp>
      <p:sp>
        <p:nvSpPr>
          <p:cNvPr id="218" name="Google Shape;218;p30"/>
          <p:cNvSpPr/>
          <p:nvPr/>
        </p:nvSpPr>
        <p:spPr>
          <a:xfrm rot="5400000">
            <a:off x="6345395" y="686372"/>
            <a:ext cx="2908710" cy="2227500"/>
          </a:xfrm>
          <a:prstGeom prst="wedgeRectCallout">
            <a:avLst>
              <a:gd name="adj1" fmla="val 19647"/>
              <a:gd name="adj2" fmla="val 197852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0"/>
          <p:cNvSpPr/>
          <p:nvPr/>
        </p:nvSpPr>
        <p:spPr>
          <a:xfrm rot="5399335">
            <a:off x="4764996" y="3717522"/>
            <a:ext cx="2395510" cy="1987800"/>
          </a:xfrm>
          <a:prstGeom prst="wedgeRectCallout">
            <a:avLst>
              <a:gd name="adj1" fmla="val -71548"/>
              <a:gd name="adj2" fmla="val 165231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4630525" y="281233"/>
            <a:ext cx="2179500" cy="15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mountain range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becomes taller along the coast.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7094925" y="3513667"/>
            <a:ext cx="19251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deep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ocean trench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found along the coast.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7257425" y="6184433"/>
            <a:ext cx="17145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 #4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1669" y="3638066"/>
            <a:ext cx="1862324" cy="215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0"/>
          <p:cNvPicPr preferRelativeResize="0"/>
          <p:nvPr/>
        </p:nvPicPr>
        <p:blipFill rotWithShape="1">
          <a:blip r:embed="rId5">
            <a:alphaModFix/>
          </a:blip>
          <a:srcRect l="40058" t="43204" b="13377"/>
          <a:stretch/>
        </p:blipFill>
        <p:spPr>
          <a:xfrm>
            <a:off x="6742425" y="451400"/>
            <a:ext cx="2109225" cy="2716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Lesson 6 Focus/ Unit Central Question</a:t>
            </a:r>
            <a:endParaRPr/>
          </a:p>
        </p:txBody>
      </p:sp>
      <p:sp>
        <p:nvSpPr>
          <p:cNvPr id="230" name="Google Shape;230;p31"/>
          <p:cNvSpPr txBox="1"/>
          <p:nvPr/>
        </p:nvSpPr>
        <p:spPr>
          <a:xfrm>
            <a:off x="3175700" y="786191"/>
            <a:ext cx="5410407" cy="107205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2800"/>
              <a:buFont typeface="Boogaloo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What can cause Earth’s surface to look the way it does?</a:t>
            </a:r>
            <a:endParaRPr sz="4600" b="0" i="1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31" name="Google Shape;231;p31"/>
          <p:cNvPicPr preferRelativeResize="0"/>
          <p:nvPr/>
        </p:nvPicPr>
        <p:blipFill rotWithShape="1">
          <a:blip r:embed="rId3">
            <a:alphaModFix/>
          </a:blip>
          <a:srcRect l="2359" t="3132" r="2880" b="3329"/>
          <a:stretch/>
        </p:blipFill>
        <p:spPr>
          <a:xfrm rot="-135915" flipH="1">
            <a:off x="3242781" y="2302987"/>
            <a:ext cx="5276245" cy="34985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32" name="Google Shape;232;p31"/>
          <p:cNvSpPr txBox="1"/>
          <p:nvPr/>
        </p:nvSpPr>
        <p:spPr>
          <a:xfrm rot="-168901">
            <a:off x="5878794" y="2345026"/>
            <a:ext cx="2679833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None/>
            </a:pPr>
            <a:r>
              <a:rPr lang="en-US" sz="1300" b="0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6 Focus and Unit Central Question</a:t>
            </a:r>
            <a:endParaRPr sz="1300" b="0" i="0" u="sng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None/>
            </a:pPr>
            <a:r>
              <a:rPr lang="en-US" sz="13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can cause Earth’s surface to look the way it does?</a:t>
            </a: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3" name="Google Shape;233;p31"/>
          <p:cNvSpPr/>
          <p:nvPr/>
        </p:nvSpPr>
        <p:spPr>
          <a:xfrm rot="-736497">
            <a:off x="5451585" y="3540065"/>
            <a:ext cx="646275" cy="109920"/>
          </a:xfrm>
          <a:prstGeom prst="rightArrow">
            <a:avLst>
              <a:gd name="adj1" fmla="val 50000"/>
              <a:gd name="adj2" fmla="val 5697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 rot="-166403">
            <a:off x="3318178" y="2941000"/>
            <a:ext cx="2382238" cy="312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back to your first answer. </a:t>
            </a: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4488" marR="0" lvl="0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you answer now?</a:t>
            </a: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4488" marR="0" lvl="0" indent="-29527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change or add?</a:t>
            </a: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On-screen Show (4:3)</PresentationFormat>
  <Paragraphs>60</Paragraphs>
  <Slides>10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Open Sans</vt:lpstr>
      <vt:lpstr>Calibri</vt:lpstr>
      <vt:lpstr>Noto Sans Symbols</vt:lpstr>
      <vt:lpstr>Arial</vt:lpstr>
      <vt:lpstr>Boogaloo</vt:lpstr>
      <vt:lpstr>Comic Sans MS</vt:lpstr>
      <vt:lpstr>Frame</vt:lpstr>
      <vt:lpstr>Earth’s Changing Surface</vt:lpstr>
      <vt:lpstr>Think Back to Lesson 5</vt:lpstr>
      <vt:lpstr>Lesson 6 Focus/ Unit Central Question</vt:lpstr>
      <vt:lpstr>Use CSW as You Discuss Your Ideas</vt:lpstr>
      <vt:lpstr>PowerPoint Presentation</vt:lpstr>
      <vt:lpstr>PowerPoint Presentation</vt:lpstr>
      <vt:lpstr>PowerPoint Presentation</vt:lpstr>
      <vt:lpstr>PowerPoint Presentation</vt:lpstr>
      <vt:lpstr>Lesson 6 Focus/ Unit Central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Valerie Maltese</dc:creator>
  <cp:lastModifiedBy>Valerie Maltese</cp:lastModifiedBy>
  <cp:revision>1</cp:revision>
  <dcterms:modified xsi:type="dcterms:W3CDTF">2024-07-11T15:10:58Z</dcterms:modified>
</cp:coreProperties>
</file>