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embeddedFontLst>
    <p:embeddedFont>
      <p:font typeface="Open Sans" panose="020B060603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3" name="Google Shape;253;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6" name="Google Shape;26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76" name="Google Shape;37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82" name="Google Shape;382;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88" name="Google Shape;388;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98" name="Google Shape;39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9" name="Google Shape;16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0" name="Google Shape;18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6" name="Google Shape;18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2" name="Google Shape;19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2"/>
          <p:cNvSpPr/>
          <p:nvPr/>
        </p:nvSpPr>
        <p:spPr>
          <a:xfrm>
            <a:off x="1" y="762000"/>
            <a:ext cx="6856214"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952697" y="762000"/>
            <a:ext cx="2193989" cy="5334001"/>
          </a:xfrm>
          <a:prstGeom prst="rect">
            <a:avLst/>
          </a:prstGeom>
          <a:solidFill>
            <a:schemeClr val="accent4">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txBox="1">
            <a:spLocks noGrp="1"/>
          </p:cNvSpPr>
          <p:nvPr>
            <p:ph type="ctrTitle"/>
          </p:nvPr>
        </p:nvSpPr>
        <p:spPr>
          <a:xfrm>
            <a:off x="802386" y="1298448"/>
            <a:ext cx="54864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400"/>
              <a:buFont typeface="Calibri"/>
              <a:buNone/>
              <a:defRPr sz="5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825011" y="4670246"/>
            <a:ext cx="5486400" cy="9144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200"/>
              </a:spcBef>
              <a:spcAft>
                <a:spcPts val="0"/>
              </a:spcAft>
              <a:buSzPts val="2000"/>
              <a:buNone/>
              <a:defRPr sz="2000" cap="none">
                <a:solidFill>
                  <a:srgbClr val="CACEEC"/>
                </a:solidFill>
              </a:defRPr>
            </a:lvl1pPr>
            <a:lvl2pPr lvl="1" algn="ctr">
              <a:lnSpc>
                <a:spcPct val="100000"/>
              </a:lnSpc>
              <a:spcBef>
                <a:spcPts val="250"/>
              </a:spcBef>
              <a:spcAft>
                <a:spcPts val="0"/>
              </a:spcAft>
              <a:buSzPts val="2000"/>
              <a:buNone/>
              <a:defRPr sz="2000"/>
            </a:lvl2pPr>
            <a:lvl3pPr lvl="2" algn="ctr">
              <a:lnSpc>
                <a:spcPct val="100000"/>
              </a:lnSpc>
              <a:spcBef>
                <a:spcPts val="250"/>
              </a:spcBef>
              <a:spcAft>
                <a:spcPts val="0"/>
              </a:spcAft>
              <a:buSzPts val="2000"/>
              <a:buNone/>
              <a:defRPr sz="2000"/>
            </a:lvl3pPr>
            <a:lvl4pPr lvl="3" algn="ctr">
              <a:lnSpc>
                <a:spcPct val="100000"/>
              </a:lnSpc>
              <a:spcBef>
                <a:spcPts val="250"/>
              </a:spcBef>
              <a:spcAft>
                <a:spcPts val="0"/>
              </a:spcAft>
              <a:buSzPts val="2000"/>
              <a:buNone/>
              <a:defRPr sz="2000"/>
            </a:lvl4pPr>
            <a:lvl5pPr lvl="4" algn="ctr">
              <a:lnSpc>
                <a:spcPct val="10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1" name="Google Shape;21;p2"/>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3" name="Google Shape;23;p2" descr="Logo&#10;&#10;Description automatically generated"/>
          <p:cNvPicPr preferRelativeResize="0"/>
          <p:nvPr/>
        </p:nvPicPr>
        <p:blipFill rotWithShape="1">
          <a:blip r:embed="rId2">
            <a:alphaModFix/>
          </a:blip>
          <a:srcRect/>
          <a:stretch/>
        </p:blipFill>
        <p:spPr>
          <a:xfrm>
            <a:off x="7772400" y="6349703"/>
            <a:ext cx="1233516" cy="3403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92024" y="1143000"/>
            <a:ext cx="2125980" cy="2194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2900934" y="868680"/>
            <a:ext cx="5486400" cy="512064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75" name="Google Shape;75;p11"/>
          <p:cNvSpPr txBox="1">
            <a:spLocks noGrp="1"/>
          </p:cNvSpPr>
          <p:nvPr>
            <p:ph type="body" idx="2"/>
          </p:nvPr>
        </p:nvSpPr>
        <p:spPr>
          <a:xfrm>
            <a:off x="192024" y="3337560"/>
            <a:ext cx="2125980" cy="25603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800"/>
              <a:buNone/>
              <a:defRPr sz="1800">
                <a:solidFill>
                  <a:schemeClr val="dk2"/>
                </a:solidFill>
              </a:defRPr>
            </a:lvl1pPr>
            <a:lvl2pPr marL="914400" lvl="1" indent="-228600" algn="l">
              <a:lnSpc>
                <a:spcPct val="100000"/>
              </a:lnSpc>
              <a:spcBef>
                <a:spcPts val="250"/>
              </a:spcBef>
              <a:spcAft>
                <a:spcPts val="0"/>
              </a:spcAft>
              <a:buSzPts val="1200"/>
              <a:buNone/>
              <a:defRPr sz="1200"/>
            </a:lvl2pPr>
            <a:lvl3pPr marL="1371600" lvl="2" indent="-228600" algn="l">
              <a:lnSpc>
                <a:spcPct val="100000"/>
              </a:lnSpc>
              <a:spcBef>
                <a:spcPts val="250"/>
              </a:spcBef>
              <a:spcAft>
                <a:spcPts val="0"/>
              </a:spcAft>
              <a:buSzPts val="1000"/>
              <a:buNone/>
              <a:defRPr sz="1000"/>
            </a:lvl3pPr>
            <a:lvl4pPr marL="1828800" lvl="3" indent="-228600" algn="l">
              <a:lnSpc>
                <a:spcPct val="100000"/>
              </a:lnSpc>
              <a:spcBef>
                <a:spcPts val="250"/>
              </a:spcBef>
              <a:spcAft>
                <a:spcPts val="0"/>
              </a:spcAft>
              <a:buSzPts val="900"/>
              <a:buNone/>
              <a:defRPr sz="900"/>
            </a:lvl4pPr>
            <a:lvl5pPr marL="2286000" lvl="4" indent="-228600" algn="l">
              <a:lnSpc>
                <a:spcPct val="10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76" name="Google Shape;76;p11"/>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192024" y="1143000"/>
            <a:ext cx="2125980" cy="2194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a:spLocks noGrp="1"/>
          </p:cNvSpPr>
          <p:nvPr>
            <p:ph type="pic" idx="2"/>
          </p:nvPr>
        </p:nvSpPr>
        <p:spPr>
          <a:xfrm>
            <a:off x="2677983" y="767419"/>
            <a:ext cx="6086423" cy="5330952"/>
          </a:xfrm>
          <a:prstGeom prst="rect">
            <a:avLst/>
          </a:prstGeom>
          <a:solidFill>
            <a:srgbClr val="BFBFBF"/>
          </a:solidFill>
          <a:ln>
            <a:noFill/>
          </a:ln>
        </p:spPr>
      </p:sp>
      <p:sp>
        <p:nvSpPr>
          <p:cNvPr id="81" name="Google Shape;81;p12"/>
          <p:cNvSpPr txBox="1">
            <a:spLocks noGrp="1"/>
          </p:cNvSpPr>
          <p:nvPr>
            <p:ph type="body" idx="1"/>
          </p:nvPr>
        </p:nvSpPr>
        <p:spPr>
          <a:xfrm>
            <a:off x="192024" y="3340602"/>
            <a:ext cx="2125980" cy="25603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800"/>
              <a:buNone/>
              <a:defRPr sz="1800">
                <a:solidFill>
                  <a:schemeClr val="dk2"/>
                </a:solidFill>
              </a:defRPr>
            </a:lvl1pPr>
            <a:lvl2pPr marL="914400" lvl="1" indent="-228600" algn="l">
              <a:lnSpc>
                <a:spcPct val="100000"/>
              </a:lnSpc>
              <a:spcBef>
                <a:spcPts val="250"/>
              </a:spcBef>
              <a:spcAft>
                <a:spcPts val="0"/>
              </a:spcAft>
              <a:buSzPts val="1200"/>
              <a:buNone/>
              <a:defRPr sz="1200"/>
            </a:lvl2pPr>
            <a:lvl3pPr marL="1371600" lvl="2" indent="-228600" algn="l">
              <a:lnSpc>
                <a:spcPct val="100000"/>
              </a:lnSpc>
              <a:spcBef>
                <a:spcPts val="250"/>
              </a:spcBef>
              <a:spcAft>
                <a:spcPts val="0"/>
              </a:spcAft>
              <a:buSzPts val="1000"/>
              <a:buNone/>
              <a:defRPr sz="1000"/>
            </a:lvl3pPr>
            <a:lvl4pPr marL="1828800" lvl="3" indent="-228600" algn="l">
              <a:lnSpc>
                <a:spcPct val="100000"/>
              </a:lnSpc>
              <a:spcBef>
                <a:spcPts val="250"/>
              </a:spcBef>
              <a:spcAft>
                <a:spcPts val="0"/>
              </a:spcAft>
              <a:buSzPts val="900"/>
              <a:buNone/>
              <a:defRPr sz="900"/>
            </a:lvl4pPr>
            <a:lvl5pPr marL="2286000" lvl="4" indent="-228600" algn="l">
              <a:lnSpc>
                <a:spcPct val="10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82" name="Google Shape;82;p12"/>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2624326"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3084831" y="681228"/>
            <a:ext cx="5120640" cy="548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50"/>
              </a:spcBef>
              <a:spcAft>
                <a:spcPts val="0"/>
              </a:spcAft>
              <a:buSzPts val="18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7" name="Google Shape;87;p13"/>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7975602" y="6356351"/>
            <a:ext cx="114819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rot="5400000">
            <a:off x="-1133475" y="2409825"/>
            <a:ext cx="4953000" cy="21145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rot="5400000">
            <a:off x="3083814" y="685800"/>
            <a:ext cx="5120640" cy="548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50"/>
              </a:spcBef>
              <a:spcAft>
                <a:spcPts val="0"/>
              </a:spcAft>
              <a:buSzPts val="18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93" name="Google Shape;93;p14"/>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7975602" y="6356351"/>
            <a:ext cx="114819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mparison Layout Option 2">
  <p:cSld name="Comparison Layout Option 2">
    <p:spTree>
      <p:nvGrpSpPr>
        <p:cNvPr id="1" name="Shape 96"/>
        <p:cNvGrpSpPr/>
        <p:nvPr/>
      </p:nvGrpSpPr>
      <p:grpSpPr>
        <a:xfrm>
          <a:off x="0" y="0"/>
          <a:ext cx="0" cy="0"/>
          <a:chOff x="0" y="0"/>
          <a:chExt cx="0" cy="0"/>
        </a:xfrm>
      </p:grpSpPr>
      <p:sp>
        <p:nvSpPr>
          <p:cNvPr id="97" name="Google Shape;97;p15"/>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5"/>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body" idx="1"/>
          </p:nvPr>
        </p:nvSpPr>
        <p:spPr>
          <a:xfrm>
            <a:off x="627460" y="2048843"/>
            <a:ext cx="3868340" cy="904875"/>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200"/>
              </a:spcBef>
              <a:spcAft>
                <a:spcPts val="0"/>
              </a:spcAft>
              <a:buSzPts val="2400"/>
              <a:buNone/>
              <a:defRPr sz="2400" b="1"/>
            </a:lvl1pPr>
            <a:lvl2pPr marL="914400" lvl="1" indent="-228600" algn="l">
              <a:lnSpc>
                <a:spcPct val="100000"/>
              </a:lnSpc>
              <a:spcBef>
                <a:spcPts val="250"/>
              </a:spcBef>
              <a:spcAft>
                <a:spcPts val="0"/>
              </a:spcAft>
              <a:buSzPts val="1500"/>
              <a:buNone/>
              <a:defRPr sz="1500" b="1"/>
            </a:lvl2pPr>
            <a:lvl3pPr marL="1371600" lvl="2" indent="-228600" algn="l">
              <a:lnSpc>
                <a:spcPct val="100000"/>
              </a:lnSpc>
              <a:spcBef>
                <a:spcPts val="250"/>
              </a:spcBef>
              <a:spcAft>
                <a:spcPts val="0"/>
              </a:spcAft>
              <a:buSzPts val="1350"/>
              <a:buNone/>
              <a:defRPr sz="1350" b="1"/>
            </a:lvl3pPr>
            <a:lvl4pPr marL="1828800" lvl="3" indent="-228600" algn="l">
              <a:lnSpc>
                <a:spcPct val="100000"/>
              </a:lnSpc>
              <a:spcBef>
                <a:spcPts val="250"/>
              </a:spcBef>
              <a:spcAft>
                <a:spcPts val="0"/>
              </a:spcAft>
              <a:buSzPts val="1200"/>
              <a:buNone/>
              <a:defRPr sz="1200" b="1"/>
            </a:lvl4pPr>
            <a:lvl5pPr marL="2286000" lvl="4" indent="-228600" algn="l">
              <a:lnSpc>
                <a:spcPct val="100000"/>
              </a:lnSpc>
              <a:spcBef>
                <a:spcPts val="250"/>
              </a:spcBef>
              <a:spcAft>
                <a:spcPts val="0"/>
              </a:spcAft>
              <a:buSzPts val="1200"/>
              <a:buNone/>
              <a:defRPr sz="1200" b="1"/>
            </a:lvl5pPr>
            <a:lvl6pPr marL="2743200" lvl="5" indent="-228600" algn="l">
              <a:lnSpc>
                <a:spcPct val="90000"/>
              </a:lnSpc>
              <a:spcBef>
                <a:spcPts val="250"/>
              </a:spcBef>
              <a:spcAft>
                <a:spcPts val="0"/>
              </a:spcAft>
              <a:buSzPts val="1200"/>
              <a:buNone/>
              <a:defRPr sz="1200" b="1"/>
            </a:lvl6pPr>
            <a:lvl7pPr marL="3200400" lvl="6" indent="-228600" algn="l">
              <a:lnSpc>
                <a:spcPct val="90000"/>
              </a:lnSpc>
              <a:spcBef>
                <a:spcPts val="250"/>
              </a:spcBef>
              <a:spcAft>
                <a:spcPts val="0"/>
              </a:spcAft>
              <a:buSzPts val="1200"/>
              <a:buNone/>
              <a:defRPr sz="1200" b="1"/>
            </a:lvl7pPr>
            <a:lvl8pPr marL="3657600" lvl="7" indent="-228600" algn="l">
              <a:lnSpc>
                <a:spcPct val="90000"/>
              </a:lnSpc>
              <a:spcBef>
                <a:spcPts val="250"/>
              </a:spcBef>
              <a:spcAft>
                <a:spcPts val="0"/>
              </a:spcAft>
              <a:buSzPts val="1200"/>
              <a:buNone/>
              <a:defRPr sz="1200" b="1"/>
            </a:lvl8pPr>
            <a:lvl9pPr marL="4114800" lvl="8" indent="-228600" algn="l">
              <a:lnSpc>
                <a:spcPct val="90000"/>
              </a:lnSpc>
              <a:spcBef>
                <a:spcPts val="250"/>
              </a:spcBef>
              <a:spcAft>
                <a:spcPts val="250"/>
              </a:spcAft>
              <a:buSzPts val="1200"/>
              <a:buNone/>
              <a:defRPr sz="1200" b="1"/>
            </a:lvl9pPr>
          </a:lstStyle>
          <a:p>
            <a:endParaRPr/>
          </a:p>
        </p:txBody>
      </p:sp>
      <p:sp>
        <p:nvSpPr>
          <p:cNvPr id="100" name="Google Shape;100;p15"/>
          <p:cNvSpPr txBox="1">
            <a:spLocks noGrp="1"/>
          </p:cNvSpPr>
          <p:nvPr>
            <p:ph type="body" idx="2"/>
          </p:nvPr>
        </p:nvSpPr>
        <p:spPr>
          <a:xfrm>
            <a:off x="629842" y="2971800"/>
            <a:ext cx="3868340" cy="3217863"/>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a:lvl1pPr>
            <a:lvl2pPr marL="914400" lvl="1" indent="-355600" algn="l">
              <a:lnSpc>
                <a:spcPct val="100000"/>
              </a:lnSpc>
              <a:spcBef>
                <a:spcPts val="250"/>
              </a:spcBef>
              <a:spcAft>
                <a:spcPts val="0"/>
              </a:spcAft>
              <a:buSzPts val="20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01" name="Google Shape;101;p15"/>
          <p:cNvSpPr txBox="1">
            <a:spLocks noGrp="1"/>
          </p:cNvSpPr>
          <p:nvPr>
            <p:ph type="body" idx="3"/>
          </p:nvPr>
        </p:nvSpPr>
        <p:spPr>
          <a:xfrm>
            <a:off x="4629150" y="2048843"/>
            <a:ext cx="3887391" cy="904875"/>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200"/>
              </a:spcBef>
              <a:spcAft>
                <a:spcPts val="0"/>
              </a:spcAft>
              <a:buSzPts val="2400"/>
              <a:buNone/>
              <a:defRPr sz="2400" b="1"/>
            </a:lvl1pPr>
            <a:lvl2pPr marL="914400" lvl="1" indent="-228600" algn="l">
              <a:lnSpc>
                <a:spcPct val="100000"/>
              </a:lnSpc>
              <a:spcBef>
                <a:spcPts val="250"/>
              </a:spcBef>
              <a:spcAft>
                <a:spcPts val="0"/>
              </a:spcAft>
              <a:buSzPts val="1500"/>
              <a:buNone/>
              <a:defRPr sz="1500" b="1"/>
            </a:lvl2pPr>
            <a:lvl3pPr marL="1371600" lvl="2" indent="-228600" algn="l">
              <a:lnSpc>
                <a:spcPct val="100000"/>
              </a:lnSpc>
              <a:spcBef>
                <a:spcPts val="250"/>
              </a:spcBef>
              <a:spcAft>
                <a:spcPts val="0"/>
              </a:spcAft>
              <a:buSzPts val="1350"/>
              <a:buNone/>
              <a:defRPr sz="1350" b="1"/>
            </a:lvl3pPr>
            <a:lvl4pPr marL="1828800" lvl="3" indent="-228600" algn="l">
              <a:lnSpc>
                <a:spcPct val="100000"/>
              </a:lnSpc>
              <a:spcBef>
                <a:spcPts val="250"/>
              </a:spcBef>
              <a:spcAft>
                <a:spcPts val="0"/>
              </a:spcAft>
              <a:buSzPts val="1200"/>
              <a:buNone/>
              <a:defRPr sz="1200" b="1"/>
            </a:lvl4pPr>
            <a:lvl5pPr marL="2286000" lvl="4" indent="-228600" algn="l">
              <a:lnSpc>
                <a:spcPct val="100000"/>
              </a:lnSpc>
              <a:spcBef>
                <a:spcPts val="250"/>
              </a:spcBef>
              <a:spcAft>
                <a:spcPts val="0"/>
              </a:spcAft>
              <a:buSzPts val="1200"/>
              <a:buNone/>
              <a:defRPr sz="1200" b="1"/>
            </a:lvl5pPr>
            <a:lvl6pPr marL="2743200" lvl="5" indent="-228600" algn="l">
              <a:lnSpc>
                <a:spcPct val="90000"/>
              </a:lnSpc>
              <a:spcBef>
                <a:spcPts val="250"/>
              </a:spcBef>
              <a:spcAft>
                <a:spcPts val="0"/>
              </a:spcAft>
              <a:buSzPts val="1200"/>
              <a:buNone/>
              <a:defRPr sz="1200" b="1"/>
            </a:lvl6pPr>
            <a:lvl7pPr marL="3200400" lvl="6" indent="-228600" algn="l">
              <a:lnSpc>
                <a:spcPct val="90000"/>
              </a:lnSpc>
              <a:spcBef>
                <a:spcPts val="250"/>
              </a:spcBef>
              <a:spcAft>
                <a:spcPts val="0"/>
              </a:spcAft>
              <a:buSzPts val="1200"/>
              <a:buNone/>
              <a:defRPr sz="1200" b="1"/>
            </a:lvl7pPr>
            <a:lvl8pPr marL="3657600" lvl="7" indent="-228600" algn="l">
              <a:lnSpc>
                <a:spcPct val="90000"/>
              </a:lnSpc>
              <a:spcBef>
                <a:spcPts val="250"/>
              </a:spcBef>
              <a:spcAft>
                <a:spcPts val="0"/>
              </a:spcAft>
              <a:buSzPts val="1200"/>
              <a:buNone/>
              <a:defRPr sz="1200" b="1"/>
            </a:lvl8pPr>
            <a:lvl9pPr marL="4114800" lvl="8" indent="-228600" algn="l">
              <a:lnSpc>
                <a:spcPct val="90000"/>
              </a:lnSpc>
              <a:spcBef>
                <a:spcPts val="250"/>
              </a:spcBef>
              <a:spcAft>
                <a:spcPts val="250"/>
              </a:spcAft>
              <a:buSzPts val="1200"/>
              <a:buNone/>
              <a:defRPr sz="1200" b="1"/>
            </a:lvl9pPr>
          </a:lstStyle>
          <a:p>
            <a:endParaRPr/>
          </a:p>
        </p:txBody>
      </p:sp>
      <p:sp>
        <p:nvSpPr>
          <p:cNvPr id="102" name="Google Shape;102;p15"/>
          <p:cNvSpPr txBox="1">
            <a:spLocks noGrp="1"/>
          </p:cNvSpPr>
          <p:nvPr>
            <p:ph type="body" idx="4"/>
          </p:nvPr>
        </p:nvSpPr>
        <p:spPr>
          <a:xfrm>
            <a:off x="4629150" y="2971800"/>
            <a:ext cx="3887391" cy="3217863"/>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a:lvl1pPr>
            <a:lvl2pPr marL="914400" lvl="1" indent="-355600" algn="l">
              <a:lnSpc>
                <a:spcPct val="100000"/>
              </a:lnSpc>
              <a:spcBef>
                <a:spcPts val="250"/>
              </a:spcBef>
              <a:spcAft>
                <a:spcPts val="0"/>
              </a:spcAft>
              <a:buSzPts val="20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03" name="Google Shape;103;p15"/>
          <p:cNvSpPr/>
          <p:nvPr/>
        </p:nvSpPr>
        <p:spPr>
          <a:xfrm>
            <a:off x="-1" y="365126"/>
            <a:ext cx="7298872" cy="132556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4" name="Google Shape;104;p15"/>
          <p:cNvSpPr/>
          <p:nvPr/>
        </p:nvSpPr>
        <p:spPr>
          <a:xfrm>
            <a:off x="7347858" y="365126"/>
            <a:ext cx="1796143" cy="132556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05" name="Google Shape;105;p15" descr="Logo&#10;&#10;Description automatically generated"/>
          <p:cNvPicPr preferRelativeResize="0"/>
          <p:nvPr/>
        </p:nvPicPr>
        <p:blipFill rotWithShape="1">
          <a:blip r:embed="rId2">
            <a:alphaModFix/>
          </a:blip>
          <a:srcRect/>
          <a:stretch/>
        </p:blipFill>
        <p:spPr>
          <a:xfrm>
            <a:off x="7772400" y="6349703"/>
            <a:ext cx="1233516" cy="340346"/>
          </a:xfrm>
          <a:prstGeom prst="rect">
            <a:avLst/>
          </a:prstGeom>
          <a:noFill/>
          <a:ln>
            <a:noFill/>
          </a:ln>
        </p:spPr>
      </p:pic>
      <p:sp>
        <p:nvSpPr>
          <p:cNvPr id="106" name="Google Shape;106;p15"/>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Research presention no title">
  <p:cSld name="1_Research presention no title">
    <p:spTree>
      <p:nvGrpSpPr>
        <p:cNvPr id="1" name="Shape 107"/>
        <p:cNvGrpSpPr/>
        <p:nvPr/>
      </p:nvGrpSpPr>
      <p:grpSpPr>
        <a:xfrm>
          <a:off x="0" y="0"/>
          <a:ext cx="0" cy="0"/>
          <a:chOff x="0" y="0"/>
          <a:chExt cx="0" cy="0"/>
        </a:xfrm>
      </p:grpSpPr>
      <p:sp>
        <p:nvSpPr>
          <p:cNvPr id="108" name="Google Shape;108;p16"/>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6"/>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6"/>
          <p:cNvSpPr txBox="1">
            <a:spLocks noGrp="1"/>
          </p:cNvSpPr>
          <p:nvPr>
            <p:ph type="body" idx="1"/>
          </p:nvPr>
        </p:nvSpPr>
        <p:spPr>
          <a:xfrm>
            <a:off x="457200" y="228601"/>
            <a:ext cx="8229600" cy="5948363"/>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a:lvl1pPr>
            <a:lvl2pPr marL="914400" lvl="1" indent="-355600" algn="l">
              <a:lnSpc>
                <a:spcPct val="100000"/>
              </a:lnSpc>
              <a:spcBef>
                <a:spcPts val="250"/>
              </a:spcBef>
              <a:spcAft>
                <a:spcPts val="0"/>
              </a:spcAft>
              <a:buSzPts val="20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pic>
        <p:nvPicPr>
          <p:cNvPr id="111" name="Google Shape;111;p16" descr="Logo&#10;&#10;Description automatically generated"/>
          <p:cNvPicPr preferRelativeResize="0"/>
          <p:nvPr/>
        </p:nvPicPr>
        <p:blipFill rotWithShape="1">
          <a:blip r:embed="rId2">
            <a:alphaModFix/>
          </a:blip>
          <a:srcRect/>
          <a:stretch/>
        </p:blipFill>
        <p:spPr>
          <a:xfrm>
            <a:off x="7772400" y="6349703"/>
            <a:ext cx="1233516" cy="34034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2_Research presention no title two content">
  <p:cSld name="2_Research presention no title two content">
    <p:spTree>
      <p:nvGrpSpPr>
        <p:cNvPr id="1" name="Shape 112"/>
        <p:cNvGrpSpPr/>
        <p:nvPr/>
      </p:nvGrpSpPr>
      <p:grpSpPr>
        <a:xfrm>
          <a:off x="0" y="0"/>
          <a:ext cx="0" cy="0"/>
          <a:chOff x="0" y="0"/>
          <a:chExt cx="0" cy="0"/>
        </a:xfrm>
      </p:grpSpPr>
      <p:sp>
        <p:nvSpPr>
          <p:cNvPr id="113" name="Google Shape;113;p17"/>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body" idx="1"/>
          </p:nvPr>
        </p:nvSpPr>
        <p:spPr>
          <a:xfrm>
            <a:off x="457200" y="228601"/>
            <a:ext cx="3657600" cy="5948363"/>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a:lvl1pPr>
            <a:lvl2pPr marL="914400" lvl="1" indent="-355600" algn="l">
              <a:lnSpc>
                <a:spcPct val="100000"/>
              </a:lnSpc>
              <a:spcBef>
                <a:spcPts val="250"/>
              </a:spcBef>
              <a:spcAft>
                <a:spcPts val="0"/>
              </a:spcAft>
              <a:buSzPts val="20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16" name="Google Shape;116;p17"/>
          <p:cNvSpPr txBox="1">
            <a:spLocks noGrp="1"/>
          </p:cNvSpPr>
          <p:nvPr>
            <p:ph type="body" idx="2"/>
          </p:nvPr>
        </p:nvSpPr>
        <p:spPr>
          <a:xfrm>
            <a:off x="5029200" y="228601"/>
            <a:ext cx="3657600" cy="5948363"/>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a:lvl1pPr>
            <a:lvl2pPr marL="914400" lvl="1" indent="-355600" algn="l">
              <a:lnSpc>
                <a:spcPct val="100000"/>
              </a:lnSpc>
              <a:spcBef>
                <a:spcPts val="250"/>
              </a:spcBef>
              <a:spcAft>
                <a:spcPts val="0"/>
              </a:spcAft>
              <a:buSzPts val="20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pic>
        <p:nvPicPr>
          <p:cNvPr id="117" name="Google Shape;117;p17" descr="Logo&#10;&#10;Description automatically generated"/>
          <p:cNvPicPr preferRelativeResize="0"/>
          <p:nvPr/>
        </p:nvPicPr>
        <p:blipFill rotWithShape="1">
          <a:blip r:embed="rId2">
            <a:alphaModFix/>
          </a:blip>
          <a:srcRect/>
          <a:stretch/>
        </p:blipFill>
        <p:spPr>
          <a:xfrm>
            <a:off x="7772400" y="6349703"/>
            <a:ext cx="1233516" cy="34034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 Content with Caption">
  <p:cSld name="2 Content with Caption">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192024" y="1143000"/>
            <a:ext cx="2125980" cy="237744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3200"/>
              <a:buFont typeface="Calibri"/>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18"/>
          <p:cNvSpPr txBox="1">
            <a:spLocks noGrp="1"/>
          </p:cNvSpPr>
          <p:nvPr>
            <p:ph type="body" idx="1"/>
          </p:nvPr>
        </p:nvSpPr>
        <p:spPr>
          <a:xfrm>
            <a:off x="192024" y="3494176"/>
            <a:ext cx="212598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2100"/>
              <a:buNone/>
              <a:defRPr sz="2100">
                <a:solidFill>
                  <a:schemeClr val="dk2"/>
                </a:solidFill>
              </a:defRPr>
            </a:lvl1pPr>
            <a:lvl2pPr marL="914400" lvl="1" indent="-228600" algn="l">
              <a:lnSpc>
                <a:spcPct val="100000"/>
              </a:lnSpc>
              <a:spcBef>
                <a:spcPts val="250"/>
              </a:spcBef>
              <a:spcAft>
                <a:spcPts val="0"/>
              </a:spcAft>
              <a:buSzPts val="900"/>
              <a:buNone/>
              <a:defRPr sz="900"/>
            </a:lvl2pPr>
            <a:lvl3pPr marL="1371600" lvl="2" indent="-228600" algn="l">
              <a:lnSpc>
                <a:spcPct val="100000"/>
              </a:lnSpc>
              <a:spcBef>
                <a:spcPts val="250"/>
              </a:spcBef>
              <a:spcAft>
                <a:spcPts val="0"/>
              </a:spcAft>
              <a:buSzPts val="750"/>
              <a:buNone/>
              <a:defRPr sz="750"/>
            </a:lvl3pPr>
            <a:lvl4pPr marL="1828800" lvl="3" indent="-228600" algn="l">
              <a:lnSpc>
                <a:spcPct val="100000"/>
              </a:lnSpc>
              <a:spcBef>
                <a:spcPts val="250"/>
              </a:spcBef>
              <a:spcAft>
                <a:spcPts val="0"/>
              </a:spcAft>
              <a:buSzPts val="675"/>
              <a:buNone/>
              <a:defRPr sz="675"/>
            </a:lvl4pPr>
            <a:lvl5pPr marL="2286000" lvl="4" indent="-228600" algn="l">
              <a:lnSpc>
                <a:spcPct val="100000"/>
              </a:lnSpc>
              <a:spcBef>
                <a:spcPts val="250"/>
              </a:spcBef>
              <a:spcAft>
                <a:spcPts val="0"/>
              </a:spcAft>
              <a:buSzPts val="675"/>
              <a:buNone/>
              <a:defRPr sz="675"/>
            </a:lvl5pPr>
            <a:lvl6pPr marL="2743200" lvl="5" indent="-228600" algn="l">
              <a:lnSpc>
                <a:spcPct val="90000"/>
              </a:lnSpc>
              <a:spcBef>
                <a:spcPts val="250"/>
              </a:spcBef>
              <a:spcAft>
                <a:spcPts val="0"/>
              </a:spcAft>
              <a:buSzPts val="675"/>
              <a:buNone/>
              <a:defRPr sz="675"/>
            </a:lvl6pPr>
            <a:lvl7pPr marL="3200400" lvl="6" indent="-228600" algn="l">
              <a:lnSpc>
                <a:spcPct val="90000"/>
              </a:lnSpc>
              <a:spcBef>
                <a:spcPts val="250"/>
              </a:spcBef>
              <a:spcAft>
                <a:spcPts val="0"/>
              </a:spcAft>
              <a:buSzPts val="675"/>
              <a:buNone/>
              <a:defRPr sz="675"/>
            </a:lvl7pPr>
            <a:lvl8pPr marL="3657600" lvl="7" indent="-228600" algn="l">
              <a:lnSpc>
                <a:spcPct val="90000"/>
              </a:lnSpc>
              <a:spcBef>
                <a:spcPts val="250"/>
              </a:spcBef>
              <a:spcAft>
                <a:spcPts val="0"/>
              </a:spcAft>
              <a:buSzPts val="675"/>
              <a:buNone/>
              <a:defRPr sz="675"/>
            </a:lvl8pPr>
            <a:lvl9pPr marL="4114800" lvl="8" indent="-228600" algn="l">
              <a:lnSpc>
                <a:spcPct val="90000"/>
              </a:lnSpc>
              <a:spcBef>
                <a:spcPts val="250"/>
              </a:spcBef>
              <a:spcAft>
                <a:spcPts val="250"/>
              </a:spcAft>
              <a:buSzPts val="675"/>
              <a:buNone/>
              <a:defRPr sz="675"/>
            </a:lvl9pPr>
          </a:lstStyle>
          <a:p>
            <a:endParaRPr/>
          </a:p>
        </p:txBody>
      </p:sp>
      <p:sp>
        <p:nvSpPr>
          <p:cNvPr id="121" name="Google Shape;121;p18"/>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body" idx="2"/>
          </p:nvPr>
        </p:nvSpPr>
        <p:spPr>
          <a:xfrm>
            <a:off x="2900934" y="868680"/>
            <a:ext cx="2606040" cy="512064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295275" algn="l">
              <a:lnSpc>
                <a:spcPct val="90000"/>
              </a:lnSpc>
              <a:spcBef>
                <a:spcPts val="250"/>
              </a:spcBef>
              <a:spcAft>
                <a:spcPts val="0"/>
              </a:spcAft>
              <a:buSzPts val="1050"/>
              <a:buChar char="●"/>
              <a:defRPr sz="1050"/>
            </a:lvl6pPr>
            <a:lvl7pPr marL="3200400" lvl="6" indent="-295275" algn="l">
              <a:lnSpc>
                <a:spcPct val="90000"/>
              </a:lnSpc>
              <a:spcBef>
                <a:spcPts val="250"/>
              </a:spcBef>
              <a:spcAft>
                <a:spcPts val="0"/>
              </a:spcAft>
              <a:buSzPts val="1050"/>
              <a:buChar char="●"/>
              <a:defRPr sz="1050"/>
            </a:lvl7pPr>
            <a:lvl8pPr marL="3657600" lvl="7" indent="-295275" algn="l">
              <a:lnSpc>
                <a:spcPct val="90000"/>
              </a:lnSpc>
              <a:spcBef>
                <a:spcPts val="250"/>
              </a:spcBef>
              <a:spcAft>
                <a:spcPts val="0"/>
              </a:spcAft>
              <a:buSzPts val="1050"/>
              <a:buChar char="●"/>
              <a:defRPr sz="1050"/>
            </a:lvl8pPr>
            <a:lvl9pPr marL="4114800" lvl="8" indent="-295275" algn="l">
              <a:lnSpc>
                <a:spcPct val="90000"/>
              </a:lnSpc>
              <a:spcBef>
                <a:spcPts val="250"/>
              </a:spcBef>
              <a:spcAft>
                <a:spcPts val="250"/>
              </a:spcAft>
              <a:buSzPts val="1050"/>
              <a:buChar char="●"/>
              <a:defRPr sz="1050"/>
            </a:lvl9pPr>
          </a:lstStyle>
          <a:p>
            <a:endParaRPr/>
          </a:p>
        </p:txBody>
      </p:sp>
      <p:sp>
        <p:nvSpPr>
          <p:cNvPr id="124" name="Google Shape;124;p18"/>
          <p:cNvSpPr txBox="1">
            <a:spLocks noGrp="1"/>
          </p:cNvSpPr>
          <p:nvPr>
            <p:ph type="body" idx="3"/>
          </p:nvPr>
        </p:nvSpPr>
        <p:spPr>
          <a:xfrm>
            <a:off x="5863590" y="868680"/>
            <a:ext cx="2606040" cy="512064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295275" algn="l">
              <a:lnSpc>
                <a:spcPct val="90000"/>
              </a:lnSpc>
              <a:spcBef>
                <a:spcPts val="250"/>
              </a:spcBef>
              <a:spcAft>
                <a:spcPts val="0"/>
              </a:spcAft>
              <a:buSzPts val="1050"/>
              <a:buChar char="●"/>
              <a:defRPr sz="1050"/>
            </a:lvl6pPr>
            <a:lvl7pPr marL="3200400" lvl="6" indent="-295275" algn="l">
              <a:lnSpc>
                <a:spcPct val="90000"/>
              </a:lnSpc>
              <a:spcBef>
                <a:spcPts val="250"/>
              </a:spcBef>
              <a:spcAft>
                <a:spcPts val="0"/>
              </a:spcAft>
              <a:buSzPts val="1050"/>
              <a:buChar char="●"/>
              <a:defRPr sz="1050"/>
            </a:lvl7pPr>
            <a:lvl8pPr marL="3657600" lvl="7" indent="-295275" algn="l">
              <a:lnSpc>
                <a:spcPct val="90000"/>
              </a:lnSpc>
              <a:spcBef>
                <a:spcPts val="250"/>
              </a:spcBef>
              <a:spcAft>
                <a:spcPts val="0"/>
              </a:spcAft>
              <a:buSzPts val="1050"/>
              <a:buChar char="●"/>
              <a:defRPr sz="1050"/>
            </a:lvl8pPr>
            <a:lvl9pPr marL="4114800" lvl="8" indent="-295275" algn="l">
              <a:lnSpc>
                <a:spcPct val="90000"/>
              </a:lnSpc>
              <a:spcBef>
                <a:spcPts val="250"/>
              </a:spcBef>
              <a:spcAft>
                <a:spcPts val="250"/>
              </a:spcAft>
              <a:buSzPts val="1050"/>
              <a:buChar char="●"/>
              <a:defRPr sz="105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Content w/titles with Caption">
  <p:cSld name="2 Content w/titles with Caption">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192024" y="1143000"/>
            <a:ext cx="2125980" cy="237744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3200"/>
              <a:buFont typeface="Calibri"/>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9"/>
          <p:cNvSpPr txBox="1">
            <a:spLocks noGrp="1"/>
          </p:cNvSpPr>
          <p:nvPr>
            <p:ph type="body" idx="1"/>
          </p:nvPr>
        </p:nvSpPr>
        <p:spPr>
          <a:xfrm>
            <a:off x="192024" y="3494176"/>
            <a:ext cx="212598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2100"/>
              <a:buNone/>
              <a:defRPr sz="2100">
                <a:solidFill>
                  <a:schemeClr val="dk2"/>
                </a:solidFill>
              </a:defRPr>
            </a:lvl1pPr>
            <a:lvl2pPr marL="914400" lvl="1" indent="-228600" algn="l">
              <a:lnSpc>
                <a:spcPct val="100000"/>
              </a:lnSpc>
              <a:spcBef>
                <a:spcPts val="250"/>
              </a:spcBef>
              <a:spcAft>
                <a:spcPts val="0"/>
              </a:spcAft>
              <a:buSzPts val="900"/>
              <a:buNone/>
              <a:defRPr sz="900"/>
            </a:lvl2pPr>
            <a:lvl3pPr marL="1371600" lvl="2" indent="-228600" algn="l">
              <a:lnSpc>
                <a:spcPct val="100000"/>
              </a:lnSpc>
              <a:spcBef>
                <a:spcPts val="250"/>
              </a:spcBef>
              <a:spcAft>
                <a:spcPts val="0"/>
              </a:spcAft>
              <a:buSzPts val="750"/>
              <a:buNone/>
              <a:defRPr sz="750"/>
            </a:lvl3pPr>
            <a:lvl4pPr marL="1828800" lvl="3" indent="-228600" algn="l">
              <a:lnSpc>
                <a:spcPct val="100000"/>
              </a:lnSpc>
              <a:spcBef>
                <a:spcPts val="250"/>
              </a:spcBef>
              <a:spcAft>
                <a:spcPts val="0"/>
              </a:spcAft>
              <a:buSzPts val="675"/>
              <a:buNone/>
              <a:defRPr sz="675"/>
            </a:lvl4pPr>
            <a:lvl5pPr marL="2286000" lvl="4" indent="-228600" algn="l">
              <a:lnSpc>
                <a:spcPct val="100000"/>
              </a:lnSpc>
              <a:spcBef>
                <a:spcPts val="250"/>
              </a:spcBef>
              <a:spcAft>
                <a:spcPts val="0"/>
              </a:spcAft>
              <a:buSzPts val="675"/>
              <a:buNone/>
              <a:defRPr sz="675"/>
            </a:lvl5pPr>
            <a:lvl6pPr marL="2743200" lvl="5" indent="-228600" algn="l">
              <a:lnSpc>
                <a:spcPct val="90000"/>
              </a:lnSpc>
              <a:spcBef>
                <a:spcPts val="250"/>
              </a:spcBef>
              <a:spcAft>
                <a:spcPts val="0"/>
              </a:spcAft>
              <a:buSzPts val="675"/>
              <a:buNone/>
              <a:defRPr sz="675"/>
            </a:lvl6pPr>
            <a:lvl7pPr marL="3200400" lvl="6" indent="-228600" algn="l">
              <a:lnSpc>
                <a:spcPct val="90000"/>
              </a:lnSpc>
              <a:spcBef>
                <a:spcPts val="250"/>
              </a:spcBef>
              <a:spcAft>
                <a:spcPts val="0"/>
              </a:spcAft>
              <a:buSzPts val="675"/>
              <a:buNone/>
              <a:defRPr sz="675"/>
            </a:lvl7pPr>
            <a:lvl8pPr marL="3657600" lvl="7" indent="-228600" algn="l">
              <a:lnSpc>
                <a:spcPct val="90000"/>
              </a:lnSpc>
              <a:spcBef>
                <a:spcPts val="250"/>
              </a:spcBef>
              <a:spcAft>
                <a:spcPts val="0"/>
              </a:spcAft>
              <a:buSzPts val="675"/>
              <a:buNone/>
              <a:defRPr sz="675"/>
            </a:lvl8pPr>
            <a:lvl9pPr marL="4114800" lvl="8" indent="-228600" algn="l">
              <a:lnSpc>
                <a:spcPct val="90000"/>
              </a:lnSpc>
              <a:spcBef>
                <a:spcPts val="250"/>
              </a:spcBef>
              <a:spcAft>
                <a:spcPts val="250"/>
              </a:spcAft>
              <a:buSzPts val="675"/>
              <a:buNone/>
              <a:defRPr sz="675"/>
            </a:lvl9pPr>
          </a:lstStyle>
          <a:p>
            <a:endParaRPr/>
          </a:p>
        </p:txBody>
      </p:sp>
      <p:sp>
        <p:nvSpPr>
          <p:cNvPr id="128" name="Google Shape;128;p19"/>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9"/>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9"/>
          <p:cNvSpPr txBox="1">
            <a:spLocks noGrp="1"/>
          </p:cNvSpPr>
          <p:nvPr>
            <p:ph type="body" idx="2"/>
          </p:nvPr>
        </p:nvSpPr>
        <p:spPr>
          <a:xfrm>
            <a:off x="2900934" y="685800"/>
            <a:ext cx="2606040" cy="114550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accent1"/>
                </a:solidFill>
              </a:defRPr>
            </a:lvl1pPr>
            <a:lvl2pPr marL="914400" lvl="1" indent="-228600" algn="l">
              <a:lnSpc>
                <a:spcPct val="100000"/>
              </a:lnSpc>
              <a:spcBef>
                <a:spcPts val="250"/>
              </a:spcBef>
              <a:spcAft>
                <a:spcPts val="0"/>
              </a:spcAft>
              <a:buSzPts val="1500"/>
              <a:buNone/>
              <a:defRPr sz="1500" b="1"/>
            </a:lvl2pPr>
            <a:lvl3pPr marL="1371600" lvl="2" indent="-228600" algn="l">
              <a:lnSpc>
                <a:spcPct val="100000"/>
              </a:lnSpc>
              <a:spcBef>
                <a:spcPts val="250"/>
              </a:spcBef>
              <a:spcAft>
                <a:spcPts val="0"/>
              </a:spcAft>
              <a:buSzPts val="1350"/>
              <a:buNone/>
              <a:defRPr sz="1350" b="1"/>
            </a:lvl3pPr>
            <a:lvl4pPr marL="1828800" lvl="3" indent="-228600" algn="l">
              <a:lnSpc>
                <a:spcPct val="100000"/>
              </a:lnSpc>
              <a:spcBef>
                <a:spcPts val="250"/>
              </a:spcBef>
              <a:spcAft>
                <a:spcPts val="0"/>
              </a:spcAft>
              <a:buSzPts val="1200"/>
              <a:buNone/>
              <a:defRPr sz="1200" b="1"/>
            </a:lvl4pPr>
            <a:lvl5pPr marL="2286000" lvl="4" indent="-228600" algn="l">
              <a:lnSpc>
                <a:spcPct val="100000"/>
              </a:lnSpc>
              <a:spcBef>
                <a:spcPts val="250"/>
              </a:spcBef>
              <a:spcAft>
                <a:spcPts val="0"/>
              </a:spcAft>
              <a:buSzPts val="1200"/>
              <a:buNone/>
              <a:defRPr sz="1200" b="1"/>
            </a:lvl5pPr>
            <a:lvl6pPr marL="2743200" lvl="5" indent="-228600" algn="l">
              <a:lnSpc>
                <a:spcPct val="90000"/>
              </a:lnSpc>
              <a:spcBef>
                <a:spcPts val="250"/>
              </a:spcBef>
              <a:spcAft>
                <a:spcPts val="0"/>
              </a:spcAft>
              <a:buSzPts val="1200"/>
              <a:buNone/>
              <a:defRPr sz="1200" b="1"/>
            </a:lvl6pPr>
            <a:lvl7pPr marL="3200400" lvl="6" indent="-228600" algn="l">
              <a:lnSpc>
                <a:spcPct val="90000"/>
              </a:lnSpc>
              <a:spcBef>
                <a:spcPts val="250"/>
              </a:spcBef>
              <a:spcAft>
                <a:spcPts val="0"/>
              </a:spcAft>
              <a:buSzPts val="1200"/>
              <a:buNone/>
              <a:defRPr sz="1200" b="1"/>
            </a:lvl7pPr>
            <a:lvl8pPr marL="3657600" lvl="7" indent="-228600" algn="l">
              <a:lnSpc>
                <a:spcPct val="90000"/>
              </a:lnSpc>
              <a:spcBef>
                <a:spcPts val="250"/>
              </a:spcBef>
              <a:spcAft>
                <a:spcPts val="0"/>
              </a:spcAft>
              <a:buSzPts val="1200"/>
              <a:buNone/>
              <a:defRPr sz="1200" b="1"/>
            </a:lvl8pPr>
            <a:lvl9pPr marL="4114800" lvl="8" indent="-228600" algn="l">
              <a:lnSpc>
                <a:spcPct val="90000"/>
              </a:lnSpc>
              <a:spcBef>
                <a:spcPts val="250"/>
              </a:spcBef>
              <a:spcAft>
                <a:spcPts val="250"/>
              </a:spcAft>
              <a:buSzPts val="1200"/>
              <a:buNone/>
              <a:defRPr sz="1200" b="1"/>
            </a:lvl9pPr>
          </a:lstStyle>
          <a:p>
            <a:endParaRPr/>
          </a:p>
        </p:txBody>
      </p:sp>
      <p:sp>
        <p:nvSpPr>
          <p:cNvPr id="131" name="Google Shape;131;p19"/>
          <p:cNvSpPr txBox="1">
            <a:spLocks noGrp="1"/>
          </p:cNvSpPr>
          <p:nvPr>
            <p:ph type="body" idx="3"/>
          </p:nvPr>
        </p:nvSpPr>
        <p:spPr>
          <a:xfrm>
            <a:off x="2900934" y="1930936"/>
            <a:ext cx="2606040" cy="402336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295275" algn="l">
              <a:lnSpc>
                <a:spcPct val="90000"/>
              </a:lnSpc>
              <a:spcBef>
                <a:spcPts val="250"/>
              </a:spcBef>
              <a:spcAft>
                <a:spcPts val="0"/>
              </a:spcAft>
              <a:buSzPts val="1050"/>
              <a:buChar char="●"/>
              <a:defRPr sz="1050"/>
            </a:lvl6pPr>
            <a:lvl7pPr marL="3200400" lvl="6" indent="-295275" algn="l">
              <a:lnSpc>
                <a:spcPct val="90000"/>
              </a:lnSpc>
              <a:spcBef>
                <a:spcPts val="250"/>
              </a:spcBef>
              <a:spcAft>
                <a:spcPts val="0"/>
              </a:spcAft>
              <a:buSzPts val="1050"/>
              <a:buChar char="●"/>
              <a:defRPr sz="1050"/>
            </a:lvl7pPr>
            <a:lvl8pPr marL="3657600" lvl="7" indent="-295275" algn="l">
              <a:lnSpc>
                <a:spcPct val="90000"/>
              </a:lnSpc>
              <a:spcBef>
                <a:spcPts val="250"/>
              </a:spcBef>
              <a:spcAft>
                <a:spcPts val="0"/>
              </a:spcAft>
              <a:buSzPts val="1050"/>
              <a:buChar char="●"/>
              <a:defRPr sz="1050"/>
            </a:lvl8pPr>
            <a:lvl9pPr marL="4114800" lvl="8" indent="-295275" algn="l">
              <a:lnSpc>
                <a:spcPct val="90000"/>
              </a:lnSpc>
              <a:spcBef>
                <a:spcPts val="250"/>
              </a:spcBef>
              <a:spcAft>
                <a:spcPts val="250"/>
              </a:spcAft>
              <a:buSzPts val="1050"/>
              <a:buChar char="●"/>
              <a:defRPr sz="1050"/>
            </a:lvl9pPr>
          </a:lstStyle>
          <a:p>
            <a:endParaRPr/>
          </a:p>
        </p:txBody>
      </p:sp>
      <p:sp>
        <p:nvSpPr>
          <p:cNvPr id="132" name="Google Shape;132;p19"/>
          <p:cNvSpPr txBox="1">
            <a:spLocks noGrp="1"/>
          </p:cNvSpPr>
          <p:nvPr>
            <p:ph type="body" idx="4"/>
          </p:nvPr>
        </p:nvSpPr>
        <p:spPr>
          <a:xfrm>
            <a:off x="5863847" y="685801"/>
            <a:ext cx="2606040" cy="115095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accent1"/>
                </a:solidFill>
              </a:defRPr>
            </a:lvl1pPr>
            <a:lvl2pPr marL="914400" lvl="1" indent="-228600" algn="l">
              <a:lnSpc>
                <a:spcPct val="100000"/>
              </a:lnSpc>
              <a:spcBef>
                <a:spcPts val="250"/>
              </a:spcBef>
              <a:spcAft>
                <a:spcPts val="0"/>
              </a:spcAft>
              <a:buSzPts val="1500"/>
              <a:buNone/>
              <a:defRPr sz="1500" b="1"/>
            </a:lvl2pPr>
            <a:lvl3pPr marL="1371600" lvl="2" indent="-228600" algn="l">
              <a:lnSpc>
                <a:spcPct val="100000"/>
              </a:lnSpc>
              <a:spcBef>
                <a:spcPts val="250"/>
              </a:spcBef>
              <a:spcAft>
                <a:spcPts val="0"/>
              </a:spcAft>
              <a:buSzPts val="1350"/>
              <a:buNone/>
              <a:defRPr sz="1350" b="1"/>
            </a:lvl3pPr>
            <a:lvl4pPr marL="1828800" lvl="3" indent="-228600" algn="l">
              <a:lnSpc>
                <a:spcPct val="100000"/>
              </a:lnSpc>
              <a:spcBef>
                <a:spcPts val="250"/>
              </a:spcBef>
              <a:spcAft>
                <a:spcPts val="0"/>
              </a:spcAft>
              <a:buSzPts val="1200"/>
              <a:buNone/>
              <a:defRPr sz="1200" b="1"/>
            </a:lvl4pPr>
            <a:lvl5pPr marL="2286000" lvl="4" indent="-228600" algn="l">
              <a:lnSpc>
                <a:spcPct val="100000"/>
              </a:lnSpc>
              <a:spcBef>
                <a:spcPts val="250"/>
              </a:spcBef>
              <a:spcAft>
                <a:spcPts val="0"/>
              </a:spcAft>
              <a:buSzPts val="1200"/>
              <a:buNone/>
              <a:defRPr sz="1200" b="1"/>
            </a:lvl5pPr>
            <a:lvl6pPr marL="2743200" lvl="5" indent="-228600" algn="l">
              <a:lnSpc>
                <a:spcPct val="90000"/>
              </a:lnSpc>
              <a:spcBef>
                <a:spcPts val="250"/>
              </a:spcBef>
              <a:spcAft>
                <a:spcPts val="0"/>
              </a:spcAft>
              <a:buSzPts val="1200"/>
              <a:buNone/>
              <a:defRPr sz="1200" b="1"/>
            </a:lvl6pPr>
            <a:lvl7pPr marL="3200400" lvl="6" indent="-228600" algn="l">
              <a:lnSpc>
                <a:spcPct val="90000"/>
              </a:lnSpc>
              <a:spcBef>
                <a:spcPts val="250"/>
              </a:spcBef>
              <a:spcAft>
                <a:spcPts val="0"/>
              </a:spcAft>
              <a:buSzPts val="1200"/>
              <a:buNone/>
              <a:defRPr sz="1200" b="1"/>
            </a:lvl7pPr>
            <a:lvl8pPr marL="3657600" lvl="7" indent="-228600" algn="l">
              <a:lnSpc>
                <a:spcPct val="90000"/>
              </a:lnSpc>
              <a:spcBef>
                <a:spcPts val="250"/>
              </a:spcBef>
              <a:spcAft>
                <a:spcPts val="0"/>
              </a:spcAft>
              <a:buSzPts val="1200"/>
              <a:buNone/>
              <a:defRPr sz="1200" b="1"/>
            </a:lvl8pPr>
            <a:lvl9pPr marL="4114800" lvl="8" indent="-228600" algn="l">
              <a:lnSpc>
                <a:spcPct val="90000"/>
              </a:lnSpc>
              <a:spcBef>
                <a:spcPts val="250"/>
              </a:spcBef>
              <a:spcAft>
                <a:spcPts val="250"/>
              </a:spcAft>
              <a:buSzPts val="1200"/>
              <a:buNone/>
              <a:defRPr sz="1200" b="1"/>
            </a:lvl9pPr>
          </a:lstStyle>
          <a:p>
            <a:endParaRPr/>
          </a:p>
        </p:txBody>
      </p:sp>
      <p:sp>
        <p:nvSpPr>
          <p:cNvPr id="133" name="Google Shape;133;p19"/>
          <p:cNvSpPr txBox="1">
            <a:spLocks noGrp="1"/>
          </p:cNvSpPr>
          <p:nvPr>
            <p:ph type="body" idx="5"/>
          </p:nvPr>
        </p:nvSpPr>
        <p:spPr>
          <a:xfrm>
            <a:off x="5863847" y="1930936"/>
            <a:ext cx="2606040" cy="402336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295275" algn="l">
              <a:lnSpc>
                <a:spcPct val="90000"/>
              </a:lnSpc>
              <a:spcBef>
                <a:spcPts val="250"/>
              </a:spcBef>
              <a:spcAft>
                <a:spcPts val="0"/>
              </a:spcAft>
              <a:buSzPts val="1050"/>
              <a:buChar char="●"/>
              <a:defRPr sz="1050"/>
            </a:lvl6pPr>
            <a:lvl7pPr marL="3200400" lvl="6" indent="-295275" algn="l">
              <a:lnSpc>
                <a:spcPct val="90000"/>
              </a:lnSpc>
              <a:spcBef>
                <a:spcPts val="250"/>
              </a:spcBef>
              <a:spcAft>
                <a:spcPts val="0"/>
              </a:spcAft>
              <a:buSzPts val="1050"/>
              <a:buChar char="●"/>
              <a:defRPr sz="1050"/>
            </a:lvl7pPr>
            <a:lvl8pPr marL="3657600" lvl="7" indent="-295275" algn="l">
              <a:lnSpc>
                <a:spcPct val="90000"/>
              </a:lnSpc>
              <a:spcBef>
                <a:spcPts val="250"/>
              </a:spcBef>
              <a:spcAft>
                <a:spcPts val="0"/>
              </a:spcAft>
              <a:buSzPts val="1050"/>
              <a:buChar char="●"/>
              <a:defRPr sz="1050"/>
            </a:lvl8pPr>
            <a:lvl9pPr marL="4114800" lvl="8" indent="-295275" algn="l">
              <a:lnSpc>
                <a:spcPct val="90000"/>
              </a:lnSpc>
              <a:spcBef>
                <a:spcPts val="250"/>
              </a:spcBef>
              <a:spcAft>
                <a:spcPts val="250"/>
              </a:spcAft>
              <a:buSzPts val="1050"/>
              <a:buChar char="●"/>
              <a:defRPr sz="105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ody 1 line title">
  <p:cSld name="Body 1 line title">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628650" y="459468"/>
            <a:ext cx="7886700" cy="367847"/>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36" name="Google Shape;136;p20"/>
          <p:cNvCxnSpPr/>
          <p:nvPr/>
        </p:nvCxnSpPr>
        <p:spPr>
          <a:xfrm>
            <a:off x="692936" y="945494"/>
            <a:ext cx="7758130" cy="0"/>
          </a:xfrm>
          <a:prstGeom prst="straightConnector1">
            <a:avLst/>
          </a:prstGeom>
          <a:noFill/>
          <a:ln w="19050" cap="flat" cmpd="sng">
            <a:solidFill>
              <a:srgbClr val="FAAD6D"/>
            </a:solidFill>
            <a:prstDash val="solid"/>
            <a:miter lim="800000"/>
            <a:headEnd type="none" w="sm" len="sm"/>
            <a:tailEnd type="none" w="sm" len="sm"/>
          </a:ln>
        </p:spPr>
      </p:cxnSp>
      <p:sp>
        <p:nvSpPr>
          <p:cNvPr id="137" name="Google Shape;137;p20"/>
          <p:cNvSpPr txBox="1">
            <a:spLocks noGrp="1"/>
          </p:cNvSpPr>
          <p:nvPr>
            <p:ph type="body" idx="1"/>
          </p:nvPr>
        </p:nvSpPr>
        <p:spPr>
          <a:xfrm>
            <a:off x="628650" y="1287615"/>
            <a:ext cx="7886700" cy="4629093"/>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a:lnSpc>
                <a:spcPct val="100000"/>
              </a:lnSpc>
              <a:spcBef>
                <a:spcPts val="6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381000" algn="l">
              <a:lnSpc>
                <a:spcPct val="100000"/>
              </a:lnSpc>
              <a:spcBef>
                <a:spcPts val="6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3pPr>
            <a:lvl4pPr marL="1828800" marR="0" lvl="3" indent="-355600" algn="l">
              <a:lnSpc>
                <a:spcPct val="100000"/>
              </a:lnSpc>
              <a:spcBef>
                <a:spcPts val="6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4pPr>
            <a:lvl5pPr marL="2286000" marR="0" lvl="4" indent="-355600" algn="l">
              <a:lnSpc>
                <a:spcPct val="100000"/>
              </a:lnSpc>
              <a:spcBef>
                <a:spcPts val="6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5pPr>
            <a:lvl6pPr marL="2743200" marR="0" lvl="5" indent="-342900" algn="l">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pic>
        <p:nvPicPr>
          <p:cNvPr id="138" name="Google Shape;138;p20"/>
          <p:cNvPicPr preferRelativeResize="0"/>
          <p:nvPr/>
        </p:nvPicPr>
        <p:blipFill rotWithShape="1">
          <a:blip r:embed="rId2">
            <a:alphaModFix/>
          </a:blip>
          <a:srcRect/>
          <a:stretch/>
        </p:blipFill>
        <p:spPr>
          <a:xfrm>
            <a:off x="6956031" y="6281159"/>
            <a:ext cx="1308587" cy="36106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a:lvl1pPr>
            <a:lvl2pPr marL="914400" lvl="1" indent="-355600" algn="l">
              <a:lnSpc>
                <a:spcPct val="100000"/>
              </a:lnSpc>
              <a:spcBef>
                <a:spcPts val="250"/>
              </a:spcBef>
              <a:spcAft>
                <a:spcPts val="0"/>
              </a:spcAft>
              <a:buSzPts val="20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2 Body - two lines">
  <p:cSld name="02 Body - two lines">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41" name="Google Shape;141;p21"/>
          <p:cNvCxnSpPr/>
          <p:nvPr/>
        </p:nvCxnSpPr>
        <p:spPr>
          <a:xfrm>
            <a:off x="692935" y="1357852"/>
            <a:ext cx="7758130" cy="0"/>
          </a:xfrm>
          <a:prstGeom prst="straightConnector1">
            <a:avLst/>
          </a:prstGeom>
          <a:noFill/>
          <a:ln w="19050" cap="flat" cmpd="sng">
            <a:solidFill>
              <a:srgbClr val="FAAD6D"/>
            </a:solidFill>
            <a:prstDash val="solid"/>
            <a:miter lim="800000"/>
            <a:headEnd type="none" w="sm" len="sm"/>
            <a:tailEnd type="none" w="sm" len="sm"/>
          </a:ln>
        </p:spPr>
      </p:cxnSp>
      <p:sp>
        <p:nvSpPr>
          <p:cNvPr id="142" name="Google Shape;142;p21"/>
          <p:cNvSpPr txBox="1">
            <a:spLocks noGrp="1"/>
          </p:cNvSpPr>
          <p:nvPr>
            <p:ph type="body" idx="1"/>
          </p:nvPr>
        </p:nvSpPr>
        <p:spPr>
          <a:xfrm>
            <a:off x="628650" y="1699972"/>
            <a:ext cx="7886700" cy="4216734"/>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0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1pPr>
            <a:lvl2pPr marL="914400" marR="0" lvl="1" indent="-381000" algn="l">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2900934" y="868680"/>
            <a:ext cx="2606040" cy="512064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32" name="Google Shape;32;p4"/>
          <p:cNvSpPr txBox="1">
            <a:spLocks noGrp="1"/>
          </p:cNvSpPr>
          <p:nvPr>
            <p:ph type="body" idx="2"/>
          </p:nvPr>
        </p:nvSpPr>
        <p:spPr>
          <a:xfrm>
            <a:off x="5863590" y="868680"/>
            <a:ext cx="2606040" cy="512064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33" name="Google Shape;33;p4"/>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Option 2">
  <p:cSld name="Title Only Option 2">
    <p:spTree>
      <p:nvGrpSpPr>
        <p:cNvPr id="1" name="Shape 39"/>
        <p:cNvGrpSpPr/>
        <p:nvPr/>
      </p:nvGrpSpPr>
      <p:grpSpPr>
        <a:xfrm>
          <a:off x="0" y="0"/>
          <a:ext cx="0" cy="0"/>
          <a:chOff x="0" y="0"/>
          <a:chExt cx="0" cy="0"/>
        </a:xfrm>
      </p:grpSpPr>
      <p:sp>
        <p:nvSpPr>
          <p:cNvPr id="40" name="Google Shape;40;p6"/>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p:nvPr/>
        </p:nvSpPr>
        <p:spPr>
          <a:xfrm>
            <a:off x="-1" y="365126"/>
            <a:ext cx="7298872" cy="132556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43" name="Google Shape;43;p6"/>
          <p:cNvSpPr/>
          <p:nvPr/>
        </p:nvSpPr>
        <p:spPr>
          <a:xfrm>
            <a:off x="7347858" y="365126"/>
            <a:ext cx="1796143" cy="132556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44" name="Google Shape;44;p6" descr="Logo&#10;&#10;Description automatically generated"/>
          <p:cNvPicPr preferRelativeResize="0"/>
          <p:nvPr/>
        </p:nvPicPr>
        <p:blipFill rotWithShape="1">
          <a:blip r:embed="rId2">
            <a:alphaModFix/>
          </a:blip>
          <a:srcRect/>
          <a:stretch/>
        </p:blipFill>
        <p:spPr>
          <a:xfrm>
            <a:off x="7772400" y="6349703"/>
            <a:ext cx="1233516" cy="340346"/>
          </a:xfrm>
          <a:prstGeom prst="rect">
            <a:avLst/>
          </a:prstGeom>
          <a:noFill/>
          <a:ln>
            <a:noFill/>
          </a:ln>
        </p:spPr>
      </p:pic>
      <p:sp>
        <p:nvSpPr>
          <p:cNvPr id="45" name="Google Shape;45;p6"/>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clusion">
  <p:cSld name="Conclusion">
    <p:spTree>
      <p:nvGrpSpPr>
        <p:cNvPr id="1" name="Shape 46"/>
        <p:cNvGrpSpPr/>
        <p:nvPr/>
      </p:nvGrpSpPr>
      <p:grpSpPr>
        <a:xfrm>
          <a:off x="0" y="0"/>
          <a:ext cx="0" cy="0"/>
          <a:chOff x="0" y="0"/>
          <a:chExt cx="0" cy="0"/>
        </a:xfrm>
      </p:grpSpPr>
      <p:sp>
        <p:nvSpPr>
          <p:cNvPr id="47" name="Google Shape;47;p7"/>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p:nvPr/>
        </p:nvSpPr>
        <p:spPr>
          <a:xfrm>
            <a:off x="0" y="1"/>
            <a:ext cx="175909" cy="6858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lt1"/>
              </a:solidFill>
              <a:latin typeface="Calibri"/>
              <a:ea typeface="Calibri"/>
              <a:cs typeface="Calibri"/>
              <a:sym typeface="Calibri"/>
            </a:endParaRPr>
          </a:p>
        </p:txBody>
      </p:sp>
      <p:sp>
        <p:nvSpPr>
          <p:cNvPr id="50" name="Google Shape;50;p7"/>
          <p:cNvSpPr txBox="1">
            <a:spLocks noGrp="1"/>
          </p:cNvSpPr>
          <p:nvPr>
            <p:ph type="title"/>
          </p:nvPr>
        </p:nvSpPr>
        <p:spPr>
          <a:xfrm>
            <a:off x="457200" y="5715000"/>
            <a:ext cx="8229600" cy="4572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2"/>
              </a:buClr>
              <a:buSzPts val="2100"/>
              <a:buFont typeface="Calibri"/>
              <a:buNone/>
              <a:defRPr sz="2100" b="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457200" y="228600"/>
            <a:ext cx="8229600" cy="18288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200"/>
              </a:spcBef>
              <a:spcAft>
                <a:spcPts val="0"/>
              </a:spcAft>
              <a:buSzPts val="4050"/>
              <a:buNone/>
              <a:defRPr sz="4050" b="1">
                <a:solidFill>
                  <a:schemeClr val="accent1"/>
                </a:solidFill>
              </a:defRPr>
            </a:lvl1pPr>
            <a:lvl2pPr marL="914400" lvl="1" indent="-342900" algn="l">
              <a:lnSpc>
                <a:spcPct val="100000"/>
              </a:lnSpc>
              <a:spcBef>
                <a:spcPts val="250"/>
              </a:spcBef>
              <a:spcAft>
                <a:spcPts val="0"/>
              </a:spcAft>
              <a:buSzPts val="18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pic>
        <p:nvPicPr>
          <p:cNvPr id="52" name="Google Shape;52;p7" descr="Graphical user interface, text, application, chat or text message"/>
          <p:cNvPicPr preferRelativeResize="0"/>
          <p:nvPr/>
        </p:nvPicPr>
        <p:blipFill rotWithShape="1">
          <a:blip r:embed="rId2">
            <a:alphaModFix/>
          </a:blip>
          <a:srcRect/>
          <a:stretch/>
        </p:blipFill>
        <p:spPr>
          <a:xfrm>
            <a:off x="1632700" y="1556889"/>
            <a:ext cx="6342901" cy="4017272"/>
          </a:xfrm>
          <a:prstGeom prst="rect">
            <a:avLst/>
          </a:prstGeom>
          <a:noFill/>
          <a:ln>
            <a:noFill/>
          </a:ln>
        </p:spPr>
      </p:pic>
      <p:pic>
        <p:nvPicPr>
          <p:cNvPr id="53" name="Google Shape;53;p7" descr="Logo&#10;&#10;Description automatically generated"/>
          <p:cNvPicPr preferRelativeResize="0"/>
          <p:nvPr/>
        </p:nvPicPr>
        <p:blipFill rotWithShape="1">
          <a:blip r:embed="rId3">
            <a:alphaModFix/>
          </a:blip>
          <a:srcRect/>
          <a:stretch/>
        </p:blipFill>
        <p:spPr>
          <a:xfrm>
            <a:off x="7772400" y="6349703"/>
            <a:ext cx="1233516" cy="34034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1371600" y="685800"/>
            <a:ext cx="7015734" cy="2743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5400"/>
              <a:buFont typeface="Calibri"/>
              <a:buNone/>
              <a:defRPr sz="54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
          <p:cNvSpPr txBox="1">
            <a:spLocks noGrp="1"/>
          </p:cNvSpPr>
          <p:nvPr>
            <p:ph type="body" idx="1"/>
          </p:nvPr>
        </p:nvSpPr>
        <p:spPr>
          <a:xfrm>
            <a:off x="1371600" y="3613151"/>
            <a:ext cx="7015734"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2000"/>
              <a:buNone/>
              <a:defRPr sz="2000" cap="none">
                <a:solidFill>
                  <a:srgbClr val="8A8A8A"/>
                </a:solidFill>
              </a:defRPr>
            </a:lvl1pPr>
            <a:lvl2pPr marL="914400" lvl="1" indent="-228600" algn="l">
              <a:lnSpc>
                <a:spcPct val="100000"/>
              </a:lnSpc>
              <a:spcBef>
                <a:spcPts val="250"/>
              </a:spcBef>
              <a:spcAft>
                <a:spcPts val="0"/>
              </a:spcAft>
              <a:buSzPts val="1800"/>
              <a:buNone/>
              <a:defRPr sz="1800">
                <a:solidFill>
                  <a:srgbClr val="949494"/>
                </a:solidFill>
              </a:defRPr>
            </a:lvl2pPr>
            <a:lvl3pPr marL="1371600" lvl="2" indent="-228600" algn="l">
              <a:lnSpc>
                <a:spcPct val="100000"/>
              </a:lnSpc>
              <a:spcBef>
                <a:spcPts val="250"/>
              </a:spcBef>
              <a:spcAft>
                <a:spcPts val="0"/>
              </a:spcAft>
              <a:buSzPts val="1600"/>
              <a:buNone/>
              <a:defRPr sz="1600">
                <a:solidFill>
                  <a:srgbClr val="949494"/>
                </a:solidFill>
              </a:defRPr>
            </a:lvl3pPr>
            <a:lvl4pPr marL="1828800" lvl="3" indent="-228600" algn="l">
              <a:lnSpc>
                <a:spcPct val="100000"/>
              </a:lnSpc>
              <a:spcBef>
                <a:spcPts val="250"/>
              </a:spcBef>
              <a:spcAft>
                <a:spcPts val="0"/>
              </a:spcAft>
              <a:buSzPts val="1400"/>
              <a:buNone/>
              <a:defRPr sz="1400">
                <a:solidFill>
                  <a:srgbClr val="949494"/>
                </a:solidFill>
              </a:defRPr>
            </a:lvl4pPr>
            <a:lvl5pPr marL="2286000" lvl="4" indent="-228600" algn="l">
              <a:lnSpc>
                <a:spcPct val="100000"/>
              </a:lnSpc>
              <a:spcBef>
                <a:spcPts val="250"/>
              </a:spcBef>
              <a:spcAft>
                <a:spcPts val="0"/>
              </a:spcAft>
              <a:buSzPts val="1400"/>
              <a:buNone/>
              <a:defRPr sz="1400">
                <a:solidFill>
                  <a:srgbClr val="949494"/>
                </a:solidFill>
              </a:defRPr>
            </a:lvl5pPr>
            <a:lvl6pPr marL="2743200" lvl="5" indent="-228600" algn="l">
              <a:lnSpc>
                <a:spcPct val="90000"/>
              </a:lnSpc>
              <a:spcBef>
                <a:spcPts val="250"/>
              </a:spcBef>
              <a:spcAft>
                <a:spcPts val="0"/>
              </a:spcAft>
              <a:buSzPts val="1400"/>
              <a:buNone/>
              <a:defRPr sz="1400">
                <a:solidFill>
                  <a:srgbClr val="949494"/>
                </a:solidFill>
              </a:defRPr>
            </a:lvl6pPr>
            <a:lvl7pPr marL="3200400" lvl="6" indent="-228600" algn="l">
              <a:lnSpc>
                <a:spcPct val="90000"/>
              </a:lnSpc>
              <a:spcBef>
                <a:spcPts val="250"/>
              </a:spcBef>
              <a:spcAft>
                <a:spcPts val="0"/>
              </a:spcAft>
              <a:buSzPts val="1400"/>
              <a:buNone/>
              <a:defRPr sz="1400">
                <a:solidFill>
                  <a:srgbClr val="949494"/>
                </a:solidFill>
              </a:defRPr>
            </a:lvl7pPr>
            <a:lvl8pPr marL="3657600" lvl="7" indent="-228600" algn="l">
              <a:lnSpc>
                <a:spcPct val="90000"/>
              </a:lnSpc>
              <a:spcBef>
                <a:spcPts val="250"/>
              </a:spcBef>
              <a:spcAft>
                <a:spcPts val="0"/>
              </a:spcAft>
              <a:buSzPts val="1400"/>
              <a:buNone/>
              <a:defRPr sz="1400">
                <a:solidFill>
                  <a:srgbClr val="949494"/>
                </a:solidFill>
              </a:defRPr>
            </a:lvl8pPr>
            <a:lvl9pPr marL="4114800" lvl="8" indent="-228600" algn="l">
              <a:lnSpc>
                <a:spcPct val="90000"/>
              </a:lnSpc>
              <a:spcBef>
                <a:spcPts val="250"/>
              </a:spcBef>
              <a:spcAft>
                <a:spcPts val="250"/>
              </a:spcAft>
              <a:buSzPts val="1400"/>
              <a:buNone/>
              <a:defRPr sz="1400">
                <a:solidFill>
                  <a:srgbClr val="949494"/>
                </a:solidFill>
              </a:defRPr>
            </a:lvl9pPr>
          </a:lstStyle>
          <a:p>
            <a:endParaRPr/>
          </a:p>
        </p:txBody>
      </p:sp>
      <p:sp>
        <p:nvSpPr>
          <p:cNvPr id="57" name="Google Shape;57;p8"/>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7975602" y="6356351"/>
            <a:ext cx="114819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0" name="Google Shape;60;p8"/>
          <p:cNvSpPr/>
          <p:nvPr/>
        </p:nvSpPr>
        <p:spPr>
          <a:xfrm>
            <a:off x="1" y="685800"/>
            <a:ext cx="457199" cy="5486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2900934" y="685800"/>
            <a:ext cx="2606040" cy="114550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accent1"/>
                </a:solidFill>
              </a:defRPr>
            </a:lvl1pPr>
            <a:lvl2pPr marL="914400" lvl="1" indent="-228600" algn="l">
              <a:lnSpc>
                <a:spcPct val="100000"/>
              </a:lnSpc>
              <a:spcBef>
                <a:spcPts val="250"/>
              </a:spcBef>
              <a:spcAft>
                <a:spcPts val="0"/>
              </a:spcAft>
              <a:buSzPts val="1900"/>
              <a:buNone/>
              <a:defRPr sz="1900" b="1"/>
            </a:lvl2pPr>
            <a:lvl3pPr marL="1371600" lvl="2" indent="-228600" algn="l">
              <a:lnSpc>
                <a:spcPct val="100000"/>
              </a:lnSpc>
              <a:spcBef>
                <a:spcPts val="250"/>
              </a:spcBef>
              <a:spcAft>
                <a:spcPts val="0"/>
              </a:spcAft>
              <a:buSzPts val="1800"/>
              <a:buNone/>
              <a:defRPr sz="1800" b="1"/>
            </a:lvl3pPr>
            <a:lvl4pPr marL="1828800" lvl="3" indent="-228600" algn="l">
              <a:lnSpc>
                <a:spcPct val="100000"/>
              </a:lnSpc>
              <a:spcBef>
                <a:spcPts val="250"/>
              </a:spcBef>
              <a:spcAft>
                <a:spcPts val="0"/>
              </a:spcAft>
              <a:buSzPts val="1600"/>
              <a:buNone/>
              <a:defRPr sz="1600" b="1"/>
            </a:lvl4pPr>
            <a:lvl5pPr marL="2286000" lvl="4" indent="-228600" algn="l">
              <a:lnSpc>
                <a:spcPct val="10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64" name="Google Shape;64;p9"/>
          <p:cNvSpPr txBox="1">
            <a:spLocks noGrp="1"/>
          </p:cNvSpPr>
          <p:nvPr>
            <p:ph type="body" idx="2"/>
          </p:nvPr>
        </p:nvSpPr>
        <p:spPr>
          <a:xfrm>
            <a:off x="2900934" y="1930936"/>
            <a:ext cx="2606040" cy="402336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65" name="Google Shape;65;p9"/>
          <p:cNvSpPr txBox="1">
            <a:spLocks noGrp="1"/>
          </p:cNvSpPr>
          <p:nvPr>
            <p:ph type="body" idx="3"/>
          </p:nvPr>
        </p:nvSpPr>
        <p:spPr>
          <a:xfrm>
            <a:off x="5863847" y="685801"/>
            <a:ext cx="2606040" cy="115095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accent1"/>
                </a:solidFill>
              </a:defRPr>
            </a:lvl1pPr>
            <a:lvl2pPr marL="914400" lvl="1" indent="-228600" algn="l">
              <a:lnSpc>
                <a:spcPct val="100000"/>
              </a:lnSpc>
              <a:spcBef>
                <a:spcPts val="250"/>
              </a:spcBef>
              <a:spcAft>
                <a:spcPts val="0"/>
              </a:spcAft>
              <a:buSzPts val="1900"/>
              <a:buNone/>
              <a:defRPr sz="1900" b="1"/>
            </a:lvl2pPr>
            <a:lvl3pPr marL="1371600" lvl="2" indent="-228600" algn="l">
              <a:lnSpc>
                <a:spcPct val="100000"/>
              </a:lnSpc>
              <a:spcBef>
                <a:spcPts val="250"/>
              </a:spcBef>
              <a:spcAft>
                <a:spcPts val="0"/>
              </a:spcAft>
              <a:buSzPts val="1800"/>
              <a:buNone/>
              <a:defRPr sz="1800" b="1"/>
            </a:lvl3pPr>
            <a:lvl4pPr marL="1828800" lvl="3" indent="-228600" algn="l">
              <a:lnSpc>
                <a:spcPct val="100000"/>
              </a:lnSpc>
              <a:spcBef>
                <a:spcPts val="250"/>
              </a:spcBef>
              <a:spcAft>
                <a:spcPts val="0"/>
              </a:spcAft>
              <a:buSzPts val="1600"/>
              <a:buNone/>
              <a:defRPr sz="1600" b="1"/>
            </a:lvl4pPr>
            <a:lvl5pPr marL="2286000" lvl="4" indent="-228600" algn="l">
              <a:lnSpc>
                <a:spcPct val="10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66" name="Google Shape;66;p9"/>
          <p:cNvSpPr txBox="1">
            <a:spLocks noGrp="1"/>
          </p:cNvSpPr>
          <p:nvPr>
            <p:ph type="body" idx="4"/>
          </p:nvPr>
        </p:nvSpPr>
        <p:spPr>
          <a:xfrm>
            <a:off x="5863847" y="1930936"/>
            <a:ext cx="2606040" cy="402336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67" name="Google Shape;67;p9"/>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9"/>
        <p:cNvGrpSpPr/>
        <p:nvPr/>
      </p:nvGrpSpPr>
      <p:grpSpPr>
        <a:xfrm>
          <a:off x="0" y="0"/>
          <a:ext cx="0" cy="0"/>
          <a:chOff x="0" y="0"/>
          <a:chExt cx="0" cy="0"/>
        </a:xfrm>
      </p:grpSpPr>
      <p:sp>
        <p:nvSpPr>
          <p:cNvPr id="70" name="Google Shape;70;p10"/>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 y="758952"/>
            <a:ext cx="2582693" cy="533095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000"/>
              <a:buFont typeface="Calibri"/>
              <a:buNone/>
              <a:defRPr sz="30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lvl1pPr marL="457200" marR="0" lvl="0" indent="-406400" algn="l" rtl="0">
              <a:lnSpc>
                <a:spcPct val="100000"/>
              </a:lnSpc>
              <a:spcBef>
                <a:spcPts val="1200"/>
              </a:spcBef>
              <a:spcAft>
                <a:spcPts val="0"/>
              </a:spcAft>
              <a:buClr>
                <a:schemeClr val="accent1"/>
              </a:buClr>
              <a:buSzPts val="2800"/>
              <a:buFont typeface="Noto Sans Symbols"/>
              <a:buChar char="●"/>
              <a:defRPr sz="2800" b="0" i="0" u="none" strike="noStrike" cap="none">
                <a:solidFill>
                  <a:schemeClr val="dk2"/>
                </a:solidFill>
                <a:latin typeface="Calibri"/>
                <a:ea typeface="Calibri"/>
                <a:cs typeface="Calibri"/>
                <a:sym typeface="Calibri"/>
              </a:defRPr>
            </a:lvl1pPr>
            <a:lvl2pPr marL="914400" marR="0" lvl="1" indent="-355600" algn="l" rtl="0">
              <a:lnSpc>
                <a:spcPct val="100000"/>
              </a:lnSpc>
              <a:spcBef>
                <a:spcPts val="25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2pPr>
            <a:lvl3pPr marL="1371600" marR="0" lvl="2" indent="-342900" algn="l" rtl="0">
              <a:lnSpc>
                <a:spcPct val="100000"/>
              </a:lnSpc>
              <a:spcBef>
                <a:spcPts val="25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42900" algn="l" rtl="0">
              <a:lnSpc>
                <a:spcPct val="100000"/>
              </a:lnSpc>
              <a:spcBef>
                <a:spcPts val="25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4pPr>
            <a:lvl5pPr marL="2286000" marR="0" lvl="4" indent="-342900" algn="l" rtl="0">
              <a:lnSpc>
                <a:spcPct val="100000"/>
              </a:lnSpc>
              <a:spcBef>
                <a:spcPts val="25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8A8A8A"/>
                </a:solidFill>
                <a:latin typeface="Calibri"/>
                <a:ea typeface="Calibri"/>
                <a:cs typeface="Calibri"/>
                <a:sym typeface="Calibri"/>
              </a:defRPr>
            </a:lvl6pPr>
            <a:lvl7pPr marL="3200400" marR="0" lvl="6"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8A8A8A"/>
                </a:solidFill>
                <a:latin typeface="Calibri"/>
                <a:ea typeface="Calibri"/>
                <a:cs typeface="Calibri"/>
                <a:sym typeface="Calibri"/>
              </a:defRPr>
            </a:lvl7pPr>
            <a:lvl8pPr marL="3657600" marR="0" lvl="7"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8A8A8A"/>
                </a:solidFill>
                <a:latin typeface="Calibri"/>
                <a:ea typeface="Calibri"/>
                <a:cs typeface="Calibri"/>
                <a:sym typeface="Calibri"/>
              </a:defRPr>
            </a:lvl8pPr>
            <a:lvl9pPr marL="4114800" marR="0" lvl="8" indent="-311150" algn="l" rtl="0">
              <a:lnSpc>
                <a:spcPct val="90000"/>
              </a:lnSpc>
              <a:spcBef>
                <a:spcPts val="250"/>
              </a:spcBef>
              <a:spcAft>
                <a:spcPts val="250"/>
              </a:spcAft>
              <a:buClr>
                <a:schemeClr val="accent1"/>
              </a:buClr>
              <a:buSzPts val="1300"/>
              <a:buFont typeface="Noto Sans Symbols"/>
              <a:buChar char="●"/>
              <a:defRPr sz="1300" b="0" i="0" u="none" strike="noStrike" cap="none">
                <a:solidFill>
                  <a:srgbClr val="8A8A8A"/>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5" name="Google Shape;15;p1" descr="Logo&#10;&#10;Description automatically generated"/>
          <p:cNvPicPr preferRelativeResize="0"/>
          <p:nvPr/>
        </p:nvPicPr>
        <p:blipFill rotWithShape="1">
          <a:blip r:embed="rId22">
            <a:alphaModFix/>
          </a:blip>
          <a:srcRect/>
          <a:stretch/>
        </p:blipFill>
        <p:spPr>
          <a:xfrm>
            <a:off x="7772400" y="6349703"/>
            <a:ext cx="1233516" cy="3403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ctrTitle"/>
          </p:nvPr>
        </p:nvSpPr>
        <p:spPr>
          <a:xfrm>
            <a:off x="802386" y="1298448"/>
            <a:ext cx="5598414" cy="325526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400"/>
              <a:buFont typeface="Calibri"/>
              <a:buNone/>
            </a:pPr>
            <a:r>
              <a:rPr lang="en-US" sz="4400"/>
              <a:t>Sun’s Effect on Climate</a:t>
            </a:r>
            <a:endParaRPr/>
          </a:p>
        </p:txBody>
      </p:sp>
      <p:sp>
        <p:nvSpPr>
          <p:cNvPr id="148" name="Google Shape;148;p22"/>
          <p:cNvSpPr txBox="1">
            <a:spLocks noGrp="1"/>
          </p:cNvSpPr>
          <p:nvPr>
            <p:ph type="subTitle" idx="1"/>
          </p:nvPr>
        </p:nvSpPr>
        <p:spPr>
          <a:xfrm>
            <a:off x="825011" y="4670246"/>
            <a:ext cx="5486400" cy="91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sz="2400" b="1"/>
              <a:t>Lesson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1"/>
          <p:cNvSpPr txBox="1"/>
          <p:nvPr/>
        </p:nvSpPr>
        <p:spPr>
          <a:xfrm>
            <a:off x="452281" y="1753010"/>
            <a:ext cx="3146324" cy="436333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0000"/>
              </a:buClr>
              <a:buSzPts val="2400"/>
              <a:buFont typeface="Arial"/>
              <a:buNone/>
            </a:pPr>
            <a:r>
              <a:rPr lang="en-US" sz="2800" b="0" i="0" u="none" strike="noStrike" cap="none">
                <a:solidFill>
                  <a:srgbClr val="2E1E3D"/>
                </a:solidFill>
                <a:latin typeface="Calibri"/>
                <a:ea typeface="Calibri"/>
                <a:cs typeface="Calibri"/>
                <a:sym typeface="Calibri"/>
              </a:rPr>
              <a:t>Mark the equator on your maps.</a:t>
            </a:r>
            <a:endParaRPr/>
          </a:p>
          <a:p>
            <a:pPr marL="403225" marR="0" lvl="1" indent="-225425" algn="l" rtl="0">
              <a:lnSpc>
                <a:spcPct val="90000"/>
              </a:lnSpc>
              <a:spcBef>
                <a:spcPts val="500"/>
              </a:spcBef>
              <a:spcAft>
                <a:spcPts val="0"/>
              </a:spcAft>
              <a:buClr>
                <a:srgbClr val="000000"/>
              </a:buClr>
              <a:buSzPts val="2400"/>
              <a:buFont typeface="Arial"/>
              <a:buChar char="•"/>
            </a:pPr>
            <a:r>
              <a:rPr lang="en-US" sz="2600" b="0" i="0" u="none" strike="noStrike" cap="none">
                <a:solidFill>
                  <a:srgbClr val="2E1E3D"/>
                </a:solidFill>
                <a:latin typeface="Calibri"/>
                <a:ea typeface="Calibri"/>
                <a:cs typeface="Calibri"/>
                <a:sym typeface="Calibri"/>
              </a:rPr>
              <a:t>The equator is at what degree of latitude?</a:t>
            </a:r>
            <a:endParaRPr/>
          </a:p>
          <a:p>
            <a:pPr marL="403225" marR="0" lvl="1" indent="-225425" algn="l" rtl="0">
              <a:lnSpc>
                <a:spcPct val="90000"/>
              </a:lnSpc>
              <a:spcBef>
                <a:spcPts val="500"/>
              </a:spcBef>
              <a:spcAft>
                <a:spcPts val="0"/>
              </a:spcAft>
              <a:buClr>
                <a:srgbClr val="000000"/>
              </a:buClr>
              <a:buSzPts val="2400"/>
              <a:buFont typeface="Arial"/>
              <a:buChar char="•"/>
            </a:pPr>
            <a:r>
              <a:rPr lang="en-US" sz="2600" b="0" i="0" u="none" strike="noStrike" cap="none">
                <a:solidFill>
                  <a:srgbClr val="2E1E3D"/>
                </a:solidFill>
                <a:latin typeface="Calibri"/>
                <a:ea typeface="Calibri"/>
                <a:cs typeface="Calibri"/>
                <a:sym typeface="Calibri"/>
              </a:rPr>
              <a:t>Where do you see the latitude of the equator on this bar graph?</a:t>
            </a:r>
            <a:endParaRPr/>
          </a:p>
          <a:p>
            <a:pPr marL="914400" marR="0" lvl="1" indent="-228600" algn="l" rtl="0">
              <a:lnSpc>
                <a:spcPct val="90000"/>
              </a:lnSpc>
              <a:spcBef>
                <a:spcPts val="500"/>
              </a:spcBef>
              <a:spcAft>
                <a:spcPts val="0"/>
              </a:spcAft>
              <a:buClr>
                <a:srgbClr val="000000"/>
              </a:buClr>
              <a:buSzPts val="2400"/>
              <a:buFont typeface="Arial"/>
              <a:buNone/>
            </a:pPr>
            <a:endParaRPr sz="2800" b="0" i="0" u="none" strike="noStrike" cap="none">
              <a:solidFill>
                <a:srgbClr val="000000"/>
              </a:solidFill>
              <a:latin typeface="Calibri"/>
              <a:ea typeface="Calibri"/>
              <a:cs typeface="Calibri"/>
              <a:sym typeface="Calibri"/>
            </a:endParaRPr>
          </a:p>
        </p:txBody>
      </p:sp>
      <p:pic>
        <p:nvPicPr>
          <p:cNvPr id="210" name="Google Shape;210;p31"/>
          <p:cNvPicPr preferRelativeResize="0"/>
          <p:nvPr/>
        </p:nvPicPr>
        <p:blipFill rotWithShape="1">
          <a:blip r:embed="rId3">
            <a:alphaModFix/>
          </a:blip>
          <a:srcRect/>
          <a:stretch/>
        </p:blipFill>
        <p:spPr>
          <a:xfrm>
            <a:off x="3657601" y="1960223"/>
            <a:ext cx="5409930" cy="4363336"/>
          </a:xfrm>
          <a:prstGeom prst="rect">
            <a:avLst/>
          </a:prstGeom>
          <a:noFill/>
          <a:ln>
            <a:noFill/>
          </a:ln>
        </p:spPr>
      </p:pic>
      <p:sp>
        <p:nvSpPr>
          <p:cNvPr id="211" name="Google Shape;211;p31"/>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sz="2800"/>
              <a:t>What patterns in temperature can you find on Earth at different times of the year?</a:t>
            </a: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p:nvPr/>
        </p:nvSpPr>
        <p:spPr>
          <a:xfrm>
            <a:off x="372533" y="1646237"/>
            <a:ext cx="3464130" cy="486170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0000"/>
              </a:buClr>
              <a:buSzPts val="2400"/>
              <a:buFont typeface="Arial"/>
              <a:buNone/>
            </a:pPr>
            <a:r>
              <a:rPr lang="en-US" sz="2800" b="0" i="0" u="none" strike="noStrike" cap="none">
                <a:solidFill>
                  <a:srgbClr val="000000"/>
                </a:solidFill>
                <a:latin typeface="Calibri"/>
                <a:ea typeface="Calibri"/>
                <a:cs typeface="Calibri"/>
                <a:sym typeface="Calibri"/>
              </a:rPr>
              <a:t>Let’s make sense of our bar graphs.</a:t>
            </a:r>
            <a:endParaRPr/>
          </a:p>
          <a:p>
            <a:pPr marL="461963" marR="0" lvl="1" indent="-225424" algn="l" rtl="0">
              <a:lnSpc>
                <a:spcPct val="100000"/>
              </a:lnSpc>
              <a:spcBef>
                <a:spcPts val="500"/>
              </a:spcBef>
              <a:spcAft>
                <a:spcPts val="0"/>
              </a:spcAft>
              <a:buClr>
                <a:srgbClr val="000000"/>
              </a:buClr>
              <a:buSzPts val="2400"/>
              <a:buFont typeface="Arial"/>
              <a:buChar char="•"/>
            </a:pPr>
            <a:r>
              <a:rPr lang="en-US" sz="2600" b="0" i="0" u="none" strike="noStrike" cap="none">
                <a:solidFill>
                  <a:srgbClr val="000000"/>
                </a:solidFill>
                <a:latin typeface="Calibri"/>
                <a:ea typeface="Calibri"/>
                <a:cs typeface="Calibri"/>
                <a:sym typeface="Calibri"/>
              </a:rPr>
              <a:t>What do the bars represent?</a:t>
            </a:r>
            <a:endParaRPr/>
          </a:p>
          <a:p>
            <a:pPr marL="461963" marR="0" lvl="1" indent="-225424" algn="l" rtl="0">
              <a:lnSpc>
                <a:spcPct val="90000"/>
              </a:lnSpc>
              <a:spcBef>
                <a:spcPts val="500"/>
              </a:spcBef>
              <a:spcAft>
                <a:spcPts val="0"/>
              </a:spcAft>
              <a:buClr>
                <a:srgbClr val="000000"/>
              </a:buClr>
              <a:buSzPts val="2400"/>
              <a:buFont typeface="Arial"/>
              <a:buChar char="•"/>
            </a:pPr>
            <a:r>
              <a:rPr lang="en-US" sz="2600" b="0" i="0" u="none" strike="noStrike" cap="none">
                <a:solidFill>
                  <a:srgbClr val="000000"/>
                </a:solidFill>
                <a:latin typeface="Calibri"/>
                <a:ea typeface="Calibri"/>
                <a:cs typeface="Calibri"/>
                <a:sym typeface="Calibri"/>
              </a:rPr>
              <a:t>What labels are on the </a:t>
            </a:r>
            <a:r>
              <a:rPr lang="en-US" sz="2600" b="0" i="1" u="none" strike="noStrike" cap="none">
                <a:solidFill>
                  <a:srgbClr val="000000"/>
                </a:solidFill>
                <a:latin typeface="Calibri"/>
                <a:ea typeface="Calibri"/>
                <a:cs typeface="Calibri"/>
                <a:sym typeface="Calibri"/>
              </a:rPr>
              <a:t>x-</a:t>
            </a:r>
            <a:r>
              <a:rPr lang="en-US" sz="2600" b="0" i="0" u="none" strike="noStrike" cap="none">
                <a:solidFill>
                  <a:srgbClr val="000000"/>
                </a:solidFill>
                <a:latin typeface="Calibri"/>
                <a:ea typeface="Calibri"/>
                <a:cs typeface="Calibri"/>
                <a:sym typeface="Calibri"/>
              </a:rPr>
              <a:t> and </a:t>
            </a:r>
            <a:r>
              <a:rPr lang="en-US" sz="2600" b="0" i="1" u="none" strike="noStrike" cap="none">
                <a:solidFill>
                  <a:srgbClr val="000000"/>
                </a:solidFill>
                <a:latin typeface="Calibri"/>
                <a:ea typeface="Calibri"/>
                <a:cs typeface="Calibri"/>
                <a:sym typeface="Calibri"/>
              </a:rPr>
              <a:t>y-</a:t>
            </a:r>
            <a:r>
              <a:rPr lang="en-US" sz="2600" b="0" i="0" u="none" strike="noStrike" cap="none">
                <a:solidFill>
                  <a:srgbClr val="000000"/>
                </a:solidFill>
                <a:latin typeface="Calibri"/>
                <a:ea typeface="Calibri"/>
                <a:cs typeface="Calibri"/>
                <a:sym typeface="Calibri"/>
              </a:rPr>
              <a:t>axes?</a:t>
            </a:r>
            <a:endParaRPr/>
          </a:p>
          <a:p>
            <a:pPr marL="461963" marR="0" lvl="1" indent="-225424" algn="l" rtl="0">
              <a:lnSpc>
                <a:spcPct val="90000"/>
              </a:lnSpc>
              <a:spcBef>
                <a:spcPts val="500"/>
              </a:spcBef>
              <a:spcAft>
                <a:spcPts val="0"/>
              </a:spcAft>
              <a:buClr>
                <a:srgbClr val="000000"/>
              </a:buClr>
              <a:buSzPts val="2400"/>
              <a:buFont typeface="Arial"/>
              <a:buChar char="•"/>
            </a:pPr>
            <a:r>
              <a:rPr lang="en-US" sz="2600" b="0" i="0" u="none" strike="noStrike" cap="none">
                <a:solidFill>
                  <a:srgbClr val="000000"/>
                </a:solidFill>
                <a:latin typeface="Calibri"/>
                <a:ea typeface="Calibri"/>
                <a:cs typeface="Calibri"/>
                <a:sym typeface="Calibri"/>
              </a:rPr>
              <a:t>How do the bars relate to the temperatures you wrote on the </a:t>
            </a:r>
            <a:r>
              <a:rPr lang="en-US" sz="2600" b="0" i="1" u="none" strike="noStrike" cap="none">
                <a:solidFill>
                  <a:srgbClr val="000000"/>
                </a:solidFill>
                <a:latin typeface="Calibri"/>
                <a:ea typeface="Calibri"/>
                <a:cs typeface="Calibri"/>
                <a:sym typeface="Calibri"/>
              </a:rPr>
              <a:t>World Map Record Pages</a:t>
            </a:r>
            <a:r>
              <a:rPr lang="en-US" sz="2600" b="0" i="0" u="none" strike="noStrike" cap="none">
                <a:solidFill>
                  <a:srgbClr val="000000"/>
                </a:solidFill>
                <a:latin typeface="Calibri"/>
                <a:ea typeface="Calibri"/>
                <a:cs typeface="Calibri"/>
                <a:sym typeface="Calibri"/>
              </a:rPr>
              <a:t>?</a:t>
            </a:r>
            <a:endParaRPr/>
          </a:p>
          <a:p>
            <a:pPr marL="914400" marR="0" lvl="1" indent="-228600" algn="l" rtl="0">
              <a:lnSpc>
                <a:spcPct val="90000"/>
              </a:lnSpc>
              <a:spcBef>
                <a:spcPts val="500"/>
              </a:spcBef>
              <a:spcAft>
                <a:spcPts val="0"/>
              </a:spcAft>
              <a:buClr>
                <a:srgbClr val="000000"/>
              </a:buClr>
              <a:buSzPts val="2400"/>
              <a:buFont typeface="Arial"/>
              <a:buNone/>
            </a:pPr>
            <a:endParaRPr sz="2800" b="0" i="0" u="none" strike="noStrike" cap="none">
              <a:solidFill>
                <a:srgbClr val="000000"/>
              </a:solidFill>
              <a:latin typeface="Calibri"/>
              <a:ea typeface="Calibri"/>
              <a:cs typeface="Calibri"/>
              <a:sym typeface="Calibri"/>
            </a:endParaRPr>
          </a:p>
        </p:txBody>
      </p:sp>
      <p:sp>
        <p:nvSpPr>
          <p:cNvPr id="217" name="Google Shape;217;p32"/>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sz="2800"/>
              <a:t>What patterns in temperature can you find on Earth at different times of the year?</a:t>
            </a:r>
            <a:endParaRPr sz="2800"/>
          </a:p>
        </p:txBody>
      </p:sp>
      <p:pic>
        <p:nvPicPr>
          <p:cNvPr id="218" name="Google Shape;218;p32"/>
          <p:cNvPicPr preferRelativeResize="0"/>
          <p:nvPr/>
        </p:nvPicPr>
        <p:blipFill rotWithShape="1">
          <a:blip r:embed="rId3">
            <a:alphaModFix/>
          </a:blip>
          <a:srcRect/>
          <a:stretch/>
        </p:blipFill>
        <p:spPr>
          <a:xfrm>
            <a:off x="3598605" y="1463040"/>
            <a:ext cx="5584723" cy="46279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3"/>
          <p:cNvPicPr preferRelativeResize="0"/>
          <p:nvPr/>
        </p:nvPicPr>
        <p:blipFill rotWithShape="1">
          <a:blip r:embed="rId3">
            <a:alphaModFix/>
          </a:blip>
          <a:srcRect/>
          <a:stretch/>
        </p:blipFill>
        <p:spPr>
          <a:xfrm>
            <a:off x="68826" y="1524143"/>
            <a:ext cx="4654102" cy="3765612"/>
          </a:xfrm>
          <a:prstGeom prst="rect">
            <a:avLst/>
          </a:prstGeom>
          <a:noFill/>
          <a:ln>
            <a:noFill/>
          </a:ln>
        </p:spPr>
      </p:pic>
      <p:pic>
        <p:nvPicPr>
          <p:cNvPr id="224" name="Google Shape;224;p33"/>
          <p:cNvPicPr preferRelativeResize="0"/>
          <p:nvPr/>
        </p:nvPicPr>
        <p:blipFill rotWithShape="1">
          <a:blip r:embed="rId4">
            <a:alphaModFix/>
          </a:blip>
          <a:srcRect/>
          <a:stretch/>
        </p:blipFill>
        <p:spPr>
          <a:xfrm>
            <a:off x="4395019" y="2526891"/>
            <a:ext cx="4748981" cy="3691030"/>
          </a:xfrm>
          <a:prstGeom prst="rect">
            <a:avLst/>
          </a:prstGeom>
          <a:noFill/>
          <a:ln>
            <a:noFill/>
          </a:ln>
        </p:spPr>
      </p:pic>
      <p:sp>
        <p:nvSpPr>
          <p:cNvPr id="225" name="Google Shape;225;p33"/>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sz="2800"/>
              <a:t>What patterns in temperature can you find on Earth at different times of the year?</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4"/>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a:t>What patterns in temperature can you find on Earth at different times of the year?</a:t>
            </a:r>
            <a:endParaRPr/>
          </a:p>
        </p:txBody>
      </p:sp>
      <p:sp>
        <p:nvSpPr>
          <p:cNvPr id="231" name="Google Shape;231;p34"/>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lnSpc>
                <a:spcPct val="100000"/>
              </a:lnSpc>
              <a:spcBef>
                <a:spcPts val="0"/>
              </a:spcBef>
              <a:spcAft>
                <a:spcPts val="0"/>
              </a:spcAft>
              <a:buSzPct val="100000"/>
              <a:buFont typeface="Arial"/>
              <a:buNone/>
            </a:pPr>
            <a:r>
              <a:rPr lang="en-US" sz="2800"/>
              <a:t>What patterns do you observe on the bar graphs of January and July temperatures?</a:t>
            </a:r>
            <a:endParaRPr/>
          </a:p>
          <a:p>
            <a:pPr marL="685800" lvl="1" indent="-182880" algn="l" rtl="0">
              <a:lnSpc>
                <a:spcPct val="100000"/>
              </a:lnSpc>
              <a:spcBef>
                <a:spcPts val="850"/>
              </a:spcBef>
              <a:spcAft>
                <a:spcPts val="0"/>
              </a:spcAft>
              <a:buSzPct val="100000"/>
              <a:buChar char="●"/>
            </a:pPr>
            <a:r>
              <a:rPr lang="en-US" sz="2800"/>
              <a:t>Write the patterns in your science notebook.</a:t>
            </a:r>
            <a:endParaRPr/>
          </a:p>
          <a:p>
            <a:pPr marL="685800" lvl="1" indent="-182880" algn="l" rtl="0">
              <a:lnSpc>
                <a:spcPct val="100000"/>
              </a:lnSpc>
              <a:spcBef>
                <a:spcPts val="850"/>
              </a:spcBef>
              <a:spcAft>
                <a:spcPts val="0"/>
              </a:spcAft>
              <a:buSzPct val="100000"/>
              <a:buChar char="●"/>
            </a:pPr>
            <a:r>
              <a:rPr lang="en-US" sz="2800"/>
              <a:t>Can you find patterns related to the month of the year—January versus July?</a:t>
            </a:r>
            <a:endParaRPr/>
          </a:p>
          <a:p>
            <a:pPr marL="685800" lvl="1" indent="-182880" algn="l" rtl="0">
              <a:lnSpc>
                <a:spcPct val="100000"/>
              </a:lnSpc>
              <a:spcBef>
                <a:spcPts val="850"/>
              </a:spcBef>
              <a:spcAft>
                <a:spcPts val="0"/>
              </a:spcAft>
              <a:buSzPct val="100000"/>
              <a:buChar char="●"/>
            </a:pPr>
            <a:r>
              <a:rPr lang="en-US" sz="2800"/>
              <a:t>Can you identify patterns related to the Northern and Southern Hemispheres?</a:t>
            </a:r>
            <a:endParaRPr/>
          </a:p>
          <a:p>
            <a:pPr marL="533400" lvl="1" indent="0" algn="l" rtl="0">
              <a:lnSpc>
                <a:spcPct val="100000"/>
              </a:lnSpc>
              <a:spcBef>
                <a:spcPts val="500"/>
              </a:spcBef>
              <a:spcAft>
                <a:spcPts val="0"/>
              </a:spcAft>
              <a:buSzPct val="100000"/>
              <a:buNone/>
            </a:pPr>
            <a:endParaRPr sz="2800"/>
          </a:p>
          <a:p>
            <a:pPr marL="0" lvl="0" indent="0" algn="l" rtl="0">
              <a:lnSpc>
                <a:spcPct val="100000"/>
              </a:lnSpc>
              <a:spcBef>
                <a:spcPts val="1450"/>
              </a:spcBef>
              <a:spcAft>
                <a:spcPts val="0"/>
              </a:spcAft>
              <a:buSzPct val="100000"/>
              <a:buFont typeface="Arial"/>
              <a:buNone/>
            </a:pPr>
            <a:r>
              <a:rPr lang="en-US" sz="2800"/>
              <a:t>Use all your data sources to look for patterns.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5"/>
          <p:cNvSpPr txBox="1">
            <a:spLocks noGrp="1"/>
          </p:cNvSpPr>
          <p:nvPr>
            <p:ph type="title"/>
          </p:nvPr>
        </p:nvSpPr>
        <p:spPr>
          <a:xfrm>
            <a:off x="175846" y="1595189"/>
            <a:ext cx="2296120" cy="366762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a:t>What patterns in temperature can you find on Earth at different times of the year?</a:t>
            </a:r>
            <a:endParaRPr/>
          </a:p>
        </p:txBody>
      </p:sp>
      <p:sp>
        <p:nvSpPr>
          <p:cNvPr id="237" name="Google Shape;237;p35"/>
          <p:cNvSpPr txBox="1">
            <a:spLocks noGrp="1"/>
          </p:cNvSpPr>
          <p:nvPr>
            <p:ph type="body" idx="1"/>
          </p:nvPr>
        </p:nvSpPr>
        <p:spPr>
          <a:xfrm>
            <a:off x="3285908" y="604381"/>
            <a:ext cx="5486400" cy="51206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Font typeface="Arial"/>
              <a:buNone/>
            </a:pPr>
            <a:r>
              <a:rPr lang="en-US" sz="2800"/>
              <a:t>Let’s share our ideas.</a:t>
            </a:r>
            <a:endParaRPr/>
          </a:p>
          <a:p>
            <a:pPr marL="0" lvl="0" indent="0" algn="l" rtl="0">
              <a:lnSpc>
                <a:spcPct val="100000"/>
              </a:lnSpc>
              <a:spcBef>
                <a:spcPts val="1200"/>
              </a:spcBef>
              <a:spcAft>
                <a:spcPts val="0"/>
              </a:spcAft>
              <a:buSzPts val="2800"/>
              <a:buFont typeface="Arial"/>
              <a:buNone/>
            </a:pPr>
            <a:r>
              <a:rPr lang="en-US" sz="2800">
                <a:solidFill>
                  <a:srgbClr val="2E1E3D"/>
                </a:solidFill>
              </a:rPr>
              <a:t>Tell </a:t>
            </a:r>
            <a:r>
              <a:rPr lang="en-US" sz="2800"/>
              <a:t>us one pattern you noticed related to latitude and temperature at various places on Earth.  </a:t>
            </a:r>
            <a:endParaRPr/>
          </a:p>
          <a:p>
            <a:pPr marL="0" lvl="0" indent="0" algn="l" rtl="0">
              <a:lnSpc>
                <a:spcPct val="100000"/>
              </a:lnSpc>
              <a:spcBef>
                <a:spcPts val="1200"/>
              </a:spcBef>
              <a:spcAft>
                <a:spcPts val="0"/>
              </a:spcAft>
              <a:buSzPts val="2800"/>
              <a:buFont typeface="Arial"/>
              <a:buNone/>
            </a:pPr>
            <a:endParaRPr sz="2800"/>
          </a:p>
          <a:p>
            <a:pPr marL="0" lvl="0" indent="0" algn="l" rtl="0">
              <a:lnSpc>
                <a:spcPct val="100000"/>
              </a:lnSpc>
              <a:spcBef>
                <a:spcPts val="1200"/>
              </a:spcBef>
              <a:spcAft>
                <a:spcPts val="0"/>
              </a:spcAft>
              <a:buSzPts val="2800"/>
              <a:buFont typeface="Arial"/>
              <a:buNone/>
            </a:pPr>
            <a:r>
              <a:rPr lang="en-US" sz="2800"/>
              <a:t>Did any other team find the same pattern?  </a:t>
            </a:r>
            <a:br>
              <a:rPr lang="en-US" sz="2800"/>
            </a:br>
            <a:r>
              <a:rPr lang="en-US" sz="2800"/>
              <a:t>Do you agree with the pattern your classmates described?  </a:t>
            </a:r>
            <a:br>
              <a:rPr lang="en-US" sz="2800"/>
            </a:br>
            <a:r>
              <a:rPr lang="en-US" sz="2800"/>
              <a:t>If not, why not?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6"/>
          <p:cNvSpPr txBox="1"/>
          <p:nvPr/>
        </p:nvSpPr>
        <p:spPr>
          <a:xfrm>
            <a:off x="457200" y="1948073"/>
            <a:ext cx="3374238" cy="485570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In your science notebook, write all the patterns we identify. Remember, you can use this sentence starter:</a:t>
            </a:r>
            <a:endParaRPr/>
          </a:p>
          <a:p>
            <a:pPr marL="0" marR="0" lvl="0" indent="0" algn="l" rtl="0">
              <a:lnSpc>
                <a:spcPct val="90000"/>
              </a:lnSpc>
              <a:spcBef>
                <a:spcPts val="1000"/>
              </a:spcBef>
              <a:spcAft>
                <a:spcPts val="0"/>
              </a:spcAft>
              <a:buClr>
                <a:srgbClr val="000000"/>
              </a:buClr>
              <a:buSzPts val="2400"/>
              <a:buFont typeface="Arial"/>
              <a:buNone/>
            </a:pPr>
            <a:r>
              <a:rPr lang="en-US" sz="2400" b="0" i="1" u="none" strike="noStrike" cap="none">
                <a:solidFill>
                  <a:srgbClr val="000000"/>
                </a:solidFill>
                <a:latin typeface="Calibri"/>
                <a:ea typeface="Calibri"/>
                <a:cs typeface="Calibri"/>
                <a:sym typeface="Calibri"/>
              </a:rPr>
              <a:t>The patterns I noticed in the data were …</a:t>
            </a:r>
            <a:endParaRPr/>
          </a:p>
          <a:p>
            <a:pPr marL="0" marR="0" lvl="0" indent="0" algn="l" rtl="0">
              <a:lnSpc>
                <a:spcPct val="90000"/>
              </a:lnSpc>
              <a:spcBef>
                <a:spcPts val="100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1) …</a:t>
            </a:r>
            <a:endParaRPr/>
          </a:p>
          <a:p>
            <a:pPr marL="0" marR="0" lvl="0" indent="0" algn="l" rtl="0">
              <a:lnSpc>
                <a:spcPct val="90000"/>
              </a:lnSpc>
              <a:spcBef>
                <a:spcPts val="100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2) …</a:t>
            </a:r>
            <a:endParaRPr/>
          </a:p>
          <a:p>
            <a:pPr marL="0" marR="0" lvl="0" indent="0" algn="l" rtl="0">
              <a:lnSpc>
                <a:spcPct val="90000"/>
              </a:lnSpc>
              <a:spcBef>
                <a:spcPts val="100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3) …  </a:t>
            </a:r>
            <a:endParaRPr/>
          </a:p>
        </p:txBody>
      </p:sp>
      <p:pic>
        <p:nvPicPr>
          <p:cNvPr id="243" name="Google Shape;243;p36" descr="Graphical user interface&#10;&#10;Description automatically generated with medium confidence"/>
          <p:cNvPicPr preferRelativeResize="0"/>
          <p:nvPr/>
        </p:nvPicPr>
        <p:blipFill rotWithShape="1">
          <a:blip r:embed="rId3">
            <a:alphaModFix/>
          </a:blip>
          <a:srcRect b="-49"/>
          <a:stretch/>
        </p:blipFill>
        <p:spPr>
          <a:xfrm>
            <a:off x="4114800" y="2037526"/>
            <a:ext cx="4716458" cy="3220274"/>
          </a:xfrm>
          <a:prstGeom prst="rect">
            <a:avLst/>
          </a:prstGeom>
          <a:noFill/>
          <a:ln>
            <a:noFill/>
          </a:ln>
        </p:spPr>
      </p:pic>
      <p:sp>
        <p:nvSpPr>
          <p:cNvPr id="244" name="Google Shape;244;p36"/>
          <p:cNvSpPr txBox="1">
            <a:spLocks noGrp="1"/>
          </p:cNvSpPr>
          <p:nvPr>
            <p:ph type="title"/>
          </p:nvPr>
        </p:nvSpPr>
        <p:spPr>
          <a:xfrm>
            <a:off x="457200" y="534441"/>
            <a:ext cx="6858000" cy="111179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sz="2800"/>
              <a:t>Summary: What patterns in temperature can you find on Earth at different times of the year?</a:t>
            </a:r>
            <a:endParaRPr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a:t>Summary: What patterns in temperature can you find on Earth at different times of the year?</a:t>
            </a:r>
            <a:endParaRPr/>
          </a:p>
        </p:txBody>
      </p:sp>
      <p:sp>
        <p:nvSpPr>
          <p:cNvPr id="250" name="Google Shape;250;p37"/>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100000"/>
              </a:lnSpc>
              <a:spcBef>
                <a:spcPts val="0"/>
              </a:spcBef>
              <a:spcAft>
                <a:spcPts val="0"/>
              </a:spcAft>
              <a:buSzPct val="100000"/>
              <a:buFont typeface="Arial"/>
              <a:buNone/>
            </a:pPr>
            <a:r>
              <a:rPr lang="en-US" sz="2800"/>
              <a:t>Did you notice these patterns?</a:t>
            </a:r>
            <a:endParaRPr/>
          </a:p>
          <a:p>
            <a:pPr marL="182880" lvl="0" indent="-182880" algn="l" rtl="0">
              <a:lnSpc>
                <a:spcPct val="100000"/>
              </a:lnSpc>
              <a:spcBef>
                <a:spcPts val="1200"/>
              </a:spcBef>
              <a:spcAft>
                <a:spcPts val="0"/>
              </a:spcAft>
              <a:buSzPct val="100000"/>
              <a:buChar char="●"/>
            </a:pPr>
            <a:r>
              <a:rPr lang="en-US" sz="2800"/>
              <a:t>What happens to the temperature if a city’s location is closer to the equator?</a:t>
            </a:r>
            <a:endParaRPr/>
          </a:p>
          <a:p>
            <a:pPr marL="182880" lvl="0" indent="-182880" algn="l" rtl="0">
              <a:lnSpc>
                <a:spcPct val="100000"/>
              </a:lnSpc>
              <a:spcBef>
                <a:spcPts val="1200"/>
              </a:spcBef>
              <a:spcAft>
                <a:spcPts val="0"/>
              </a:spcAft>
              <a:buSzPct val="100000"/>
              <a:buChar char="●"/>
            </a:pPr>
            <a:r>
              <a:rPr lang="en-US" sz="2800"/>
              <a:t>What happens to the temperature if a city’s location is farther away from the equator?</a:t>
            </a:r>
            <a:endParaRPr/>
          </a:p>
          <a:p>
            <a:pPr marL="182880" lvl="0" indent="-182880" algn="l" rtl="0">
              <a:lnSpc>
                <a:spcPct val="100000"/>
              </a:lnSpc>
              <a:spcBef>
                <a:spcPts val="1200"/>
              </a:spcBef>
              <a:spcAft>
                <a:spcPts val="0"/>
              </a:spcAft>
              <a:buSzPct val="100000"/>
              <a:buChar char="●"/>
            </a:pPr>
            <a:r>
              <a:rPr lang="en-US" sz="2800"/>
              <a:t>How do temperatures differ in January and July?</a:t>
            </a:r>
            <a:endParaRPr/>
          </a:p>
          <a:p>
            <a:pPr marL="182880" lvl="0" indent="-182880" algn="l" rtl="0">
              <a:lnSpc>
                <a:spcPct val="100000"/>
              </a:lnSpc>
              <a:spcBef>
                <a:spcPts val="1200"/>
              </a:spcBef>
              <a:spcAft>
                <a:spcPts val="0"/>
              </a:spcAft>
              <a:buSzPct val="100000"/>
              <a:buChar char="●"/>
            </a:pPr>
            <a:r>
              <a:rPr lang="en-US" sz="2800"/>
              <a:t>Are those patterns the same in the Northern Hemisphere and the Southern Hemisphere?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8"/>
          <p:cNvSpPr txBox="1">
            <a:spLocks noGrp="1"/>
          </p:cNvSpPr>
          <p:nvPr>
            <p:ph type="title"/>
          </p:nvPr>
        </p:nvSpPr>
        <p:spPr>
          <a:xfrm>
            <a:off x="457200" y="534441"/>
            <a:ext cx="6858000" cy="111179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sz="2800"/>
              <a:t>Summary: What patterns in temperature can you find on Earth at different times of the year?</a:t>
            </a:r>
            <a:endParaRPr sz="2800"/>
          </a:p>
        </p:txBody>
      </p:sp>
      <p:sp>
        <p:nvSpPr>
          <p:cNvPr id="256" name="Google Shape;256;p38"/>
          <p:cNvSpPr txBox="1">
            <a:spLocks noGrp="1"/>
          </p:cNvSpPr>
          <p:nvPr>
            <p:ph type="body" idx="4294967295"/>
          </p:nvPr>
        </p:nvSpPr>
        <p:spPr>
          <a:xfrm>
            <a:off x="-96253" y="1794332"/>
            <a:ext cx="4711700" cy="1971675"/>
          </a:xfrm>
          <a:prstGeom prst="rect">
            <a:avLst/>
          </a:prstGeom>
          <a:noFill/>
          <a:ln>
            <a:noFill/>
          </a:ln>
        </p:spPr>
        <p:txBody>
          <a:bodyPr spcFirstLastPara="1" wrap="square" lIns="91425" tIns="45700" rIns="91425" bIns="45700" anchor="t" anchorCtr="0">
            <a:noAutofit/>
          </a:bodyPr>
          <a:lstStyle/>
          <a:p>
            <a:pPr marL="800100" lvl="1" indent="-230187" algn="l" rtl="0">
              <a:lnSpc>
                <a:spcPct val="90000"/>
              </a:lnSpc>
              <a:spcBef>
                <a:spcPts val="0"/>
              </a:spcBef>
              <a:spcAft>
                <a:spcPts val="0"/>
              </a:spcAft>
              <a:buClr>
                <a:srgbClr val="000000"/>
              </a:buClr>
              <a:buSzPts val="2400"/>
              <a:buFont typeface="Arial"/>
              <a:buChar char="•"/>
            </a:pPr>
            <a:r>
              <a:rPr lang="en-US" sz="2400"/>
              <a:t>Which representation was most helpful to helping you identify the patterns in temperature?</a:t>
            </a:r>
            <a:endParaRPr/>
          </a:p>
          <a:p>
            <a:pPr marL="800100" lvl="1" indent="-230187" algn="l" rtl="0">
              <a:lnSpc>
                <a:spcPct val="90000"/>
              </a:lnSpc>
              <a:spcBef>
                <a:spcPts val="600"/>
              </a:spcBef>
              <a:spcAft>
                <a:spcPts val="0"/>
              </a:spcAft>
              <a:buClr>
                <a:srgbClr val="000000"/>
              </a:buClr>
              <a:buSzPts val="2400"/>
              <a:buFont typeface="Arial"/>
              <a:buChar char="•"/>
            </a:pPr>
            <a:r>
              <a:rPr lang="en-US" sz="2400"/>
              <a:t>Which was least helpful?</a:t>
            </a:r>
            <a:endParaRPr/>
          </a:p>
          <a:p>
            <a:pPr marL="457200" lvl="1" indent="0" algn="l" rtl="0">
              <a:lnSpc>
                <a:spcPct val="90000"/>
              </a:lnSpc>
              <a:spcBef>
                <a:spcPts val="0"/>
              </a:spcBef>
              <a:spcAft>
                <a:spcPts val="0"/>
              </a:spcAft>
              <a:buClr>
                <a:srgbClr val="000000"/>
              </a:buClr>
              <a:buSzPts val="2400"/>
              <a:buNone/>
            </a:pPr>
            <a:endParaRPr sz="2400"/>
          </a:p>
          <a:p>
            <a:pPr marL="457200" lvl="1" indent="0" algn="l" rtl="0">
              <a:lnSpc>
                <a:spcPct val="90000"/>
              </a:lnSpc>
              <a:spcBef>
                <a:spcPts val="0"/>
              </a:spcBef>
              <a:spcAft>
                <a:spcPts val="0"/>
              </a:spcAft>
              <a:buClr>
                <a:srgbClr val="000000"/>
              </a:buClr>
              <a:buSzPts val="2400"/>
              <a:buNone/>
            </a:pPr>
            <a:endParaRPr sz="2400"/>
          </a:p>
          <a:p>
            <a:pPr marL="228600" lvl="0" indent="-76200" algn="l" rtl="0">
              <a:lnSpc>
                <a:spcPct val="90000"/>
              </a:lnSpc>
              <a:spcBef>
                <a:spcPts val="1000"/>
              </a:spcBef>
              <a:spcAft>
                <a:spcPts val="0"/>
              </a:spcAft>
              <a:buClr>
                <a:srgbClr val="000000"/>
              </a:buClr>
              <a:buSzPts val="2400"/>
              <a:buNone/>
            </a:pPr>
            <a:endParaRPr sz="2400"/>
          </a:p>
        </p:txBody>
      </p:sp>
      <p:pic>
        <p:nvPicPr>
          <p:cNvPr id="257" name="Google Shape;257;p38"/>
          <p:cNvPicPr preferRelativeResize="0"/>
          <p:nvPr/>
        </p:nvPicPr>
        <p:blipFill rotWithShape="1">
          <a:blip r:embed="rId3">
            <a:alphaModFix/>
          </a:blip>
          <a:srcRect/>
          <a:stretch/>
        </p:blipFill>
        <p:spPr>
          <a:xfrm>
            <a:off x="4572000" y="1531488"/>
            <a:ext cx="3149843" cy="2210703"/>
          </a:xfrm>
          <a:prstGeom prst="rect">
            <a:avLst/>
          </a:prstGeom>
          <a:noFill/>
          <a:ln>
            <a:noFill/>
          </a:ln>
        </p:spPr>
      </p:pic>
      <p:pic>
        <p:nvPicPr>
          <p:cNvPr id="258" name="Google Shape;258;p38"/>
          <p:cNvPicPr preferRelativeResize="0"/>
          <p:nvPr/>
        </p:nvPicPr>
        <p:blipFill rotWithShape="1">
          <a:blip r:embed="rId4">
            <a:alphaModFix/>
          </a:blip>
          <a:srcRect/>
          <a:stretch/>
        </p:blipFill>
        <p:spPr>
          <a:xfrm>
            <a:off x="269421" y="3742191"/>
            <a:ext cx="3031791" cy="2295919"/>
          </a:xfrm>
          <a:prstGeom prst="rect">
            <a:avLst/>
          </a:prstGeom>
          <a:noFill/>
          <a:ln>
            <a:noFill/>
          </a:ln>
        </p:spPr>
      </p:pic>
      <p:pic>
        <p:nvPicPr>
          <p:cNvPr id="259" name="Google Shape;259;p38"/>
          <p:cNvPicPr preferRelativeResize="0"/>
          <p:nvPr/>
        </p:nvPicPr>
        <p:blipFill rotWithShape="1">
          <a:blip r:embed="rId5">
            <a:alphaModFix/>
          </a:blip>
          <a:srcRect/>
          <a:stretch/>
        </p:blipFill>
        <p:spPr>
          <a:xfrm>
            <a:off x="6275561" y="3631724"/>
            <a:ext cx="2338911" cy="3013392"/>
          </a:xfrm>
          <a:prstGeom prst="rect">
            <a:avLst/>
          </a:prstGeom>
          <a:noFill/>
          <a:ln>
            <a:noFill/>
          </a:ln>
        </p:spPr>
      </p:pic>
      <p:pic>
        <p:nvPicPr>
          <p:cNvPr id="260" name="Google Shape;260;p38"/>
          <p:cNvPicPr preferRelativeResize="0"/>
          <p:nvPr/>
        </p:nvPicPr>
        <p:blipFill rotWithShape="1">
          <a:blip r:embed="rId6">
            <a:alphaModFix/>
          </a:blip>
          <a:srcRect/>
          <a:stretch/>
        </p:blipFill>
        <p:spPr>
          <a:xfrm>
            <a:off x="3214097" y="5018977"/>
            <a:ext cx="1959488" cy="1398239"/>
          </a:xfrm>
          <a:prstGeom prst="rect">
            <a:avLst/>
          </a:prstGeom>
          <a:noFill/>
          <a:ln>
            <a:noFill/>
          </a:ln>
        </p:spPr>
      </p:pic>
      <p:sp>
        <p:nvSpPr>
          <p:cNvPr id="261" name="Google Shape;261;p38"/>
          <p:cNvSpPr/>
          <p:nvPr/>
        </p:nvSpPr>
        <p:spPr>
          <a:xfrm>
            <a:off x="7721843" y="1507672"/>
            <a:ext cx="1302414" cy="903514"/>
          </a:xfrm>
          <a:prstGeom prst="wedgeEllipseCallout">
            <a:avLst>
              <a:gd name="adj1" fmla="val -72064"/>
              <a:gd name="adj2" fmla="val 58886"/>
            </a:avLst>
          </a:prstGeom>
          <a:solidFill>
            <a:schemeClr val="accent1"/>
          </a:solidFill>
          <a:ln w="12700" cap="flat" cmpd="sng">
            <a:solidFill>
              <a:srgbClr val="A2A7A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Open Sans"/>
              <a:buNone/>
            </a:pPr>
            <a:r>
              <a:rPr lang="en-US" sz="1800" b="1" i="0" u="none" strike="noStrike" cap="none">
                <a:solidFill>
                  <a:schemeClr val="lt1"/>
                </a:solidFill>
                <a:latin typeface="Open Sans"/>
                <a:ea typeface="Open Sans"/>
                <a:cs typeface="Open Sans"/>
                <a:sym typeface="Open Sans"/>
              </a:rPr>
              <a:t>bar graph</a:t>
            </a:r>
            <a:endParaRPr sz="1800" b="0" i="0" u="none" strike="noStrike" cap="none">
              <a:solidFill>
                <a:schemeClr val="dk1"/>
              </a:solidFill>
              <a:latin typeface="Calibri"/>
              <a:ea typeface="Calibri"/>
              <a:cs typeface="Calibri"/>
              <a:sym typeface="Calibri"/>
            </a:endParaRPr>
          </a:p>
        </p:txBody>
      </p:sp>
      <p:sp>
        <p:nvSpPr>
          <p:cNvPr id="262" name="Google Shape;262;p38"/>
          <p:cNvSpPr/>
          <p:nvPr/>
        </p:nvSpPr>
        <p:spPr>
          <a:xfrm>
            <a:off x="3617473" y="3604510"/>
            <a:ext cx="1152736" cy="903514"/>
          </a:xfrm>
          <a:prstGeom prst="wedgeEllipseCallout">
            <a:avLst>
              <a:gd name="adj1" fmla="val -56010"/>
              <a:gd name="adj2" fmla="val 72139"/>
            </a:avLst>
          </a:prstGeom>
          <a:solidFill>
            <a:schemeClr val="accent1"/>
          </a:solidFill>
          <a:ln w="12700" cap="flat" cmpd="sng">
            <a:solidFill>
              <a:srgbClr val="A2A7A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Open Sans"/>
              <a:buNone/>
            </a:pPr>
            <a:r>
              <a:rPr lang="en-US" sz="1800" b="1" i="0" u="none" strike="noStrike" cap="none">
                <a:solidFill>
                  <a:schemeClr val="lt1"/>
                </a:solidFill>
                <a:latin typeface="Open Sans"/>
                <a:ea typeface="Open Sans"/>
                <a:cs typeface="Open Sans"/>
                <a:sym typeface="Open Sans"/>
              </a:rPr>
              <a:t>maps</a:t>
            </a:r>
            <a:endParaRPr sz="1800" b="0" i="0" u="none" strike="noStrike" cap="none">
              <a:solidFill>
                <a:schemeClr val="dk1"/>
              </a:solidFill>
              <a:latin typeface="Calibri"/>
              <a:ea typeface="Calibri"/>
              <a:cs typeface="Calibri"/>
              <a:sym typeface="Calibri"/>
            </a:endParaRPr>
          </a:p>
        </p:txBody>
      </p:sp>
      <p:sp>
        <p:nvSpPr>
          <p:cNvPr id="263" name="Google Shape;263;p38"/>
          <p:cNvSpPr/>
          <p:nvPr/>
        </p:nvSpPr>
        <p:spPr>
          <a:xfrm>
            <a:off x="5122825" y="3944654"/>
            <a:ext cx="1152736" cy="903514"/>
          </a:xfrm>
          <a:prstGeom prst="wedgeEllipseCallout">
            <a:avLst>
              <a:gd name="adj1" fmla="val 56366"/>
              <a:gd name="adj2" fmla="val 61296"/>
            </a:avLst>
          </a:prstGeom>
          <a:solidFill>
            <a:schemeClr val="accent1"/>
          </a:solidFill>
          <a:ln w="12700" cap="flat" cmpd="sng">
            <a:solidFill>
              <a:srgbClr val="A2A7A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Open Sans"/>
              <a:buNone/>
            </a:pPr>
            <a:r>
              <a:rPr lang="en-US" sz="1800" b="1" i="0" u="none" strike="noStrike" cap="none">
                <a:solidFill>
                  <a:schemeClr val="lt1"/>
                </a:solidFill>
                <a:latin typeface="Open Sans"/>
                <a:ea typeface="Open Sans"/>
                <a:cs typeface="Open Sans"/>
                <a:sym typeface="Open Sans"/>
              </a:rPr>
              <a:t>data table</a:t>
            </a: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9"/>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200"/>
              <a:t>Introducing the Driving Question Board (DQB)</a:t>
            </a:r>
            <a:endParaRPr sz="3200"/>
          </a:p>
        </p:txBody>
      </p:sp>
      <p:grpSp>
        <p:nvGrpSpPr>
          <p:cNvPr id="269" name="Google Shape;269;p39"/>
          <p:cNvGrpSpPr/>
          <p:nvPr/>
        </p:nvGrpSpPr>
        <p:grpSpPr>
          <a:xfrm>
            <a:off x="771773" y="1871567"/>
            <a:ext cx="1453019" cy="1565754"/>
            <a:chOff x="739036" y="1503123"/>
            <a:chExt cx="1453019" cy="1565754"/>
          </a:xfrm>
        </p:grpSpPr>
        <p:sp>
          <p:nvSpPr>
            <p:cNvPr id="270" name="Google Shape;270;p39"/>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271" name="Google Shape;271;p39"/>
            <p:cNvGrpSpPr/>
            <p:nvPr/>
          </p:nvGrpSpPr>
          <p:grpSpPr>
            <a:xfrm>
              <a:off x="820455" y="1644114"/>
              <a:ext cx="1321496" cy="690814"/>
              <a:chOff x="820455" y="1644114"/>
              <a:chExt cx="1321496" cy="690814"/>
            </a:xfrm>
          </p:grpSpPr>
          <p:sp>
            <p:nvSpPr>
              <p:cNvPr id="272" name="Google Shape;272;p39"/>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273" name="Google Shape;273;p39"/>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274" name="Google Shape;274;p39"/>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275" name="Google Shape;275;p39"/>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276" name="Google Shape;276;p39"/>
          <p:cNvGrpSpPr/>
          <p:nvPr/>
        </p:nvGrpSpPr>
        <p:grpSpPr>
          <a:xfrm rot="771833">
            <a:off x="1787050" y="3034684"/>
            <a:ext cx="1453019" cy="1565754"/>
            <a:chOff x="739036" y="1503123"/>
            <a:chExt cx="1453019" cy="1565754"/>
          </a:xfrm>
        </p:grpSpPr>
        <p:sp>
          <p:nvSpPr>
            <p:cNvPr id="277" name="Google Shape;277;p39"/>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278" name="Google Shape;278;p39"/>
            <p:cNvGrpSpPr/>
            <p:nvPr/>
          </p:nvGrpSpPr>
          <p:grpSpPr>
            <a:xfrm>
              <a:off x="820455" y="1644114"/>
              <a:ext cx="1321496" cy="690814"/>
              <a:chOff x="820455" y="1644114"/>
              <a:chExt cx="1321496" cy="690814"/>
            </a:xfrm>
          </p:grpSpPr>
          <p:sp>
            <p:nvSpPr>
              <p:cNvPr id="279" name="Google Shape;279;p39"/>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280" name="Google Shape;280;p39"/>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281" name="Google Shape;281;p39"/>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282" name="Google Shape;282;p39"/>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283" name="Google Shape;283;p39"/>
          <p:cNvGrpSpPr/>
          <p:nvPr/>
        </p:nvGrpSpPr>
        <p:grpSpPr>
          <a:xfrm>
            <a:off x="6799032" y="4698493"/>
            <a:ext cx="1453019" cy="1565754"/>
            <a:chOff x="739036" y="1503123"/>
            <a:chExt cx="1453019" cy="1565754"/>
          </a:xfrm>
        </p:grpSpPr>
        <p:sp>
          <p:nvSpPr>
            <p:cNvPr id="284" name="Google Shape;284;p39"/>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285" name="Google Shape;285;p39"/>
            <p:cNvGrpSpPr/>
            <p:nvPr/>
          </p:nvGrpSpPr>
          <p:grpSpPr>
            <a:xfrm>
              <a:off x="820455" y="1644114"/>
              <a:ext cx="1321496" cy="690814"/>
              <a:chOff x="820455" y="1644114"/>
              <a:chExt cx="1321496" cy="690814"/>
            </a:xfrm>
          </p:grpSpPr>
          <p:sp>
            <p:nvSpPr>
              <p:cNvPr id="286" name="Google Shape;286;p39"/>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287" name="Google Shape;287;p39"/>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288" name="Google Shape;288;p39"/>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289" name="Google Shape;289;p39"/>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290" name="Google Shape;290;p39"/>
          <p:cNvGrpSpPr/>
          <p:nvPr/>
        </p:nvGrpSpPr>
        <p:grpSpPr>
          <a:xfrm>
            <a:off x="602673" y="5144890"/>
            <a:ext cx="1453019" cy="1565754"/>
            <a:chOff x="739036" y="1503123"/>
            <a:chExt cx="1453019" cy="1565754"/>
          </a:xfrm>
        </p:grpSpPr>
        <p:sp>
          <p:nvSpPr>
            <p:cNvPr id="291" name="Google Shape;291;p39"/>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292" name="Google Shape;292;p39"/>
            <p:cNvGrpSpPr/>
            <p:nvPr/>
          </p:nvGrpSpPr>
          <p:grpSpPr>
            <a:xfrm>
              <a:off x="820455" y="1644114"/>
              <a:ext cx="1321496" cy="690814"/>
              <a:chOff x="820455" y="1644114"/>
              <a:chExt cx="1321496" cy="690814"/>
            </a:xfrm>
          </p:grpSpPr>
          <p:sp>
            <p:nvSpPr>
              <p:cNvPr id="293" name="Google Shape;293;p39"/>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294" name="Google Shape;294;p39"/>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295" name="Google Shape;295;p39"/>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296" name="Google Shape;296;p39"/>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297" name="Google Shape;297;p39"/>
          <p:cNvGrpSpPr/>
          <p:nvPr/>
        </p:nvGrpSpPr>
        <p:grpSpPr>
          <a:xfrm rot="-722097">
            <a:off x="5132275" y="2770520"/>
            <a:ext cx="1453019" cy="1565754"/>
            <a:chOff x="739036" y="1503123"/>
            <a:chExt cx="1453019" cy="1565754"/>
          </a:xfrm>
        </p:grpSpPr>
        <p:sp>
          <p:nvSpPr>
            <p:cNvPr id="298" name="Google Shape;298;p39"/>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299" name="Google Shape;299;p39"/>
            <p:cNvGrpSpPr/>
            <p:nvPr/>
          </p:nvGrpSpPr>
          <p:grpSpPr>
            <a:xfrm>
              <a:off x="820455" y="1644114"/>
              <a:ext cx="1321496" cy="690814"/>
              <a:chOff x="820455" y="1644114"/>
              <a:chExt cx="1321496" cy="690814"/>
            </a:xfrm>
          </p:grpSpPr>
          <p:sp>
            <p:nvSpPr>
              <p:cNvPr id="300" name="Google Shape;300;p39"/>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01" name="Google Shape;301;p39"/>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02" name="Google Shape;302;p39"/>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303" name="Google Shape;303;p39"/>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304" name="Google Shape;304;p39"/>
          <p:cNvGrpSpPr/>
          <p:nvPr/>
        </p:nvGrpSpPr>
        <p:grpSpPr>
          <a:xfrm rot="-652280">
            <a:off x="3389852" y="4190113"/>
            <a:ext cx="1453019" cy="1565754"/>
            <a:chOff x="739036" y="1503123"/>
            <a:chExt cx="1453019" cy="1565754"/>
          </a:xfrm>
        </p:grpSpPr>
        <p:sp>
          <p:nvSpPr>
            <p:cNvPr id="305" name="Google Shape;305;p39"/>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06" name="Google Shape;306;p39"/>
            <p:cNvGrpSpPr/>
            <p:nvPr/>
          </p:nvGrpSpPr>
          <p:grpSpPr>
            <a:xfrm>
              <a:off x="820455" y="1644114"/>
              <a:ext cx="1321496" cy="690814"/>
              <a:chOff x="820455" y="1644114"/>
              <a:chExt cx="1321496" cy="690814"/>
            </a:xfrm>
          </p:grpSpPr>
          <p:sp>
            <p:nvSpPr>
              <p:cNvPr id="307" name="Google Shape;307;p39"/>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08" name="Google Shape;308;p39"/>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09" name="Google Shape;309;p39"/>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310" name="Google Shape;310;p39"/>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311" name="Google Shape;311;p39"/>
          <p:cNvGrpSpPr/>
          <p:nvPr/>
        </p:nvGrpSpPr>
        <p:grpSpPr>
          <a:xfrm rot="893649">
            <a:off x="3041229" y="1784644"/>
            <a:ext cx="1453019" cy="1565754"/>
            <a:chOff x="739036" y="1503123"/>
            <a:chExt cx="1453019" cy="1565754"/>
          </a:xfrm>
        </p:grpSpPr>
        <p:sp>
          <p:nvSpPr>
            <p:cNvPr id="312" name="Google Shape;312;p39"/>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13" name="Google Shape;313;p39"/>
            <p:cNvGrpSpPr/>
            <p:nvPr/>
          </p:nvGrpSpPr>
          <p:grpSpPr>
            <a:xfrm>
              <a:off x="820455" y="1644114"/>
              <a:ext cx="1321496" cy="690814"/>
              <a:chOff x="820455" y="1644114"/>
              <a:chExt cx="1321496" cy="690814"/>
            </a:xfrm>
          </p:grpSpPr>
          <p:sp>
            <p:nvSpPr>
              <p:cNvPr id="314" name="Google Shape;314;p39"/>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15" name="Google Shape;315;p39"/>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16" name="Google Shape;316;p39"/>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2.</a:t>
                </a:r>
                <a:endParaRPr sz="1800" b="0" i="0" u="none" strike="noStrike" cap="none">
                  <a:solidFill>
                    <a:schemeClr val="dk1"/>
                  </a:solidFill>
                  <a:latin typeface="Calibri"/>
                  <a:ea typeface="Calibri"/>
                  <a:cs typeface="Calibri"/>
                  <a:sym typeface="Calibri"/>
                </a:endParaRPr>
              </a:p>
            </p:txBody>
          </p:sp>
          <p:sp>
            <p:nvSpPr>
              <p:cNvPr id="317" name="Google Shape;317;p39"/>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318" name="Google Shape;318;p39"/>
          <p:cNvGrpSpPr/>
          <p:nvPr/>
        </p:nvGrpSpPr>
        <p:grpSpPr>
          <a:xfrm>
            <a:off x="7025341" y="2153282"/>
            <a:ext cx="1453019" cy="1565754"/>
            <a:chOff x="739036" y="1503123"/>
            <a:chExt cx="1453019" cy="1565754"/>
          </a:xfrm>
        </p:grpSpPr>
        <p:sp>
          <p:nvSpPr>
            <p:cNvPr id="319" name="Google Shape;319;p39"/>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20" name="Google Shape;320;p39"/>
            <p:cNvGrpSpPr/>
            <p:nvPr/>
          </p:nvGrpSpPr>
          <p:grpSpPr>
            <a:xfrm>
              <a:off x="820455" y="1644114"/>
              <a:ext cx="1321496" cy="690814"/>
              <a:chOff x="820455" y="1644114"/>
              <a:chExt cx="1321496" cy="690814"/>
            </a:xfrm>
          </p:grpSpPr>
          <p:sp>
            <p:nvSpPr>
              <p:cNvPr id="321" name="Google Shape;321;p39"/>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22" name="Google Shape;322;p39"/>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23" name="Google Shape;323;p39"/>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4</a:t>
                </a:r>
                <a:endParaRPr sz="1800" b="0" i="0" u="none" strike="noStrike" cap="none">
                  <a:solidFill>
                    <a:schemeClr val="dk1"/>
                  </a:solidFill>
                  <a:latin typeface="Calibri"/>
                  <a:ea typeface="Calibri"/>
                  <a:cs typeface="Calibri"/>
                  <a:sym typeface="Calibri"/>
                </a:endParaRPr>
              </a:p>
            </p:txBody>
          </p:sp>
          <p:sp>
            <p:nvSpPr>
              <p:cNvPr id="324" name="Google Shape;324;p39"/>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325" name="Google Shape;325;p39"/>
          <p:cNvGrpSpPr/>
          <p:nvPr/>
        </p:nvGrpSpPr>
        <p:grpSpPr>
          <a:xfrm rot="-652280">
            <a:off x="7577313" y="3277271"/>
            <a:ext cx="1453019" cy="1565754"/>
            <a:chOff x="739036" y="1503123"/>
            <a:chExt cx="1453019" cy="1565754"/>
          </a:xfrm>
        </p:grpSpPr>
        <p:sp>
          <p:nvSpPr>
            <p:cNvPr id="326" name="Google Shape;326;p39"/>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27" name="Google Shape;327;p39"/>
            <p:cNvGrpSpPr/>
            <p:nvPr/>
          </p:nvGrpSpPr>
          <p:grpSpPr>
            <a:xfrm>
              <a:off x="820455" y="1644114"/>
              <a:ext cx="1321496" cy="690814"/>
              <a:chOff x="820455" y="1644114"/>
              <a:chExt cx="1321496" cy="690814"/>
            </a:xfrm>
          </p:grpSpPr>
          <p:sp>
            <p:nvSpPr>
              <p:cNvPr id="328" name="Google Shape;328;p39"/>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29" name="Google Shape;329;p39"/>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30" name="Google Shape;330;p39"/>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331" name="Google Shape;331;p39"/>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332" name="Google Shape;332;p39"/>
          <p:cNvGrpSpPr/>
          <p:nvPr/>
        </p:nvGrpSpPr>
        <p:grpSpPr>
          <a:xfrm>
            <a:off x="5706797" y="1499018"/>
            <a:ext cx="1453019" cy="1565754"/>
            <a:chOff x="739036" y="1503123"/>
            <a:chExt cx="1453019" cy="1565754"/>
          </a:xfrm>
        </p:grpSpPr>
        <p:sp>
          <p:nvSpPr>
            <p:cNvPr id="333" name="Google Shape;333;p39"/>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34" name="Google Shape;334;p39"/>
            <p:cNvGrpSpPr/>
            <p:nvPr/>
          </p:nvGrpSpPr>
          <p:grpSpPr>
            <a:xfrm>
              <a:off x="820455" y="1644114"/>
              <a:ext cx="1321496" cy="690814"/>
              <a:chOff x="820455" y="1644114"/>
              <a:chExt cx="1321496" cy="690814"/>
            </a:xfrm>
          </p:grpSpPr>
          <p:sp>
            <p:nvSpPr>
              <p:cNvPr id="335" name="Google Shape;335;p39"/>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36" name="Google Shape;336;p39"/>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37" name="Google Shape;337;p39"/>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3.</a:t>
                </a:r>
                <a:endParaRPr sz="1800" b="0" i="0" u="none" strike="noStrike" cap="none">
                  <a:solidFill>
                    <a:schemeClr val="dk1"/>
                  </a:solidFill>
                  <a:latin typeface="Calibri"/>
                  <a:ea typeface="Calibri"/>
                  <a:cs typeface="Calibri"/>
                  <a:sym typeface="Calibri"/>
                </a:endParaRPr>
              </a:p>
            </p:txBody>
          </p:sp>
          <p:sp>
            <p:nvSpPr>
              <p:cNvPr id="338" name="Google Shape;338;p39"/>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339" name="Google Shape;339;p39"/>
          <p:cNvGrpSpPr/>
          <p:nvPr/>
        </p:nvGrpSpPr>
        <p:grpSpPr>
          <a:xfrm>
            <a:off x="4946721" y="5017430"/>
            <a:ext cx="1453019" cy="1565754"/>
            <a:chOff x="739036" y="1503123"/>
            <a:chExt cx="1453019" cy="1565754"/>
          </a:xfrm>
        </p:grpSpPr>
        <p:sp>
          <p:nvSpPr>
            <p:cNvPr id="340" name="Google Shape;340;p39"/>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41" name="Google Shape;341;p39"/>
            <p:cNvGrpSpPr/>
            <p:nvPr/>
          </p:nvGrpSpPr>
          <p:grpSpPr>
            <a:xfrm>
              <a:off x="820455" y="1644114"/>
              <a:ext cx="1321496" cy="690814"/>
              <a:chOff x="820455" y="1644114"/>
              <a:chExt cx="1321496" cy="690814"/>
            </a:xfrm>
          </p:grpSpPr>
          <p:sp>
            <p:nvSpPr>
              <p:cNvPr id="342" name="Google Shape;342;p39"/>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43" name="Google Shape;343;p39"/>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44" name="Google Shape;344;p39"/>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345" name="Google Shape;345;p39"/>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346" name="Google Shape;346;p39"/>
          <p:cNvGrpSpPr/>
          <p:nvPr/>
        </p:nvGrpSpPr>
        <p:grpSpPr>
          <a:xfrm rot="-684863">
            <a:off x="2498987" y="5224257"/>
            <a:ext cx="1453019" cy="1565754"/>
            <a:chOff x="739036" y="1503123"/>
            <a:chExt cx="1453019" cy="1565754"/>
          </a:xfrm>
        </p:grpSpPr>
        <p:sp>
          <p:nvSpPr>
            <p:cNvPr id="347" name="Google Shape;347;p39"/>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48" name="Google Shape;348;p39"/>
            <p:cNvGrpSpPr/>
            <p:nvPr/>
          </p:nvGrpSpPr>
          <p:grpSpPr>
            <a:xfrm>
              <a:off x="820455" y="1644114"/>
              <a:ext cx="1321496" cy="690814"/>
              <a:chOff x="820455" y="1644114"/>
              <a:chExt cx="1321496" cy="690814"/>
            </a:xfrm>
          </p:grpSpPr>
          <p:sp>
            <p:nvSpPr>
              <p:cNvPr id="349" name="Google Shape;349;p39"/>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50" name="Google Shape;350;p39"/>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51" name="Google Shape;351;p39"/>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352" name="Google Shape;352;p39"/>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353" name="Google Shape;353;p39"/>
          <p:cNvGrpSpPr/>
          <p:nvPr/>
        </p:nvGrpSpPr>
        <p:grpSpPr>
          <a:xfrm rot="-722097">
            <a:off x="152468" y="2954767"/>
            <a:ext cx="1453019" cy="1565754"/>
            <a:chOff x="739036" y="1503123"/>
            <a:chExt cx="1453019" cy="1565754"/>
          </a:xfrm>
        </p:grpSpPr>
        <p:sp>
          <p:nvSpPr>
            <p:cNvPr id="354" name="Google Shape;354;p39"/>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55" name="Google Shape;355;p39"/>
            <p:cNvGrpSpPr/>
            <p:nvPr/>
          </p:nvGrpSpPr>
          <p:grpSpPr>
            <a:xfrm>
              <a:off x="820455" y="1644114"/>
              <a:ext cx="1321496" cy="690814"/>
              <a:chOff x="820455" y="1644114"/>
              <a:chExt cx="1321496" cy="690814"/>
            </a:xfrm>
          </p:grpSpPr>
          <p:sp>
            <p:nvSpPr>
              <p:cNvPr id="356" name="Google Shape;356;p39"/>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57" name="Google Shape;357;p39"/>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58" name="Google Shape;358;p39"/>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359" name="Google Shape;359;p39"/>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360" name="Google Shape;360;p39"/>
          <p:cNvGrpSpPr/>
          <p:nvPr/>
        </p:nvGrpSpPr>
        <p:grpSpPr>
          <a:xfrm>
            <a:off x="3672265" y="2559843"/>
            <a:ext cx="1453019" cy="1565754"/>
            <a:chOff x="739036" y="1503123"/>
            <a:chExt cx="1453019" cy="1565754"/>
          </a:xfrm>
        </p:grpSpPr>
        <p:sp>
          <p:nvSpPr>
            <p:cNvPr id="361" name="Google Shape;361;p39"/>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62" name="Google Shape;362;p39"/>
            <p:cNvGrpSpPr/>
            <p:nvPr/>
          </p:nvGrpSpPr>
          <p:grpSpPr>
            <a:xfrm>
              <a:off x="820455" y="1644114"/>
              <a:ext cx="1321496" cy="690814"/>
              <a:chOff x="820455" y="1644114"/>
              <a:chExt cx="1321496" cy="690814"/>
            </a:xfrm>
          </p:grpSpPr>
          <p:sp>
            <p:nvSpPr>
              <p:cNvPr id="363" name="Google Shape;363;p39"/>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64" name="Google Shape;364;p39"/>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65" name="Google Shape;365;p39"/>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366" name="Google Shape;366;p39"/>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367" name="Google Shape;367;p39"/>
          <p:cNvGrpSpPr/>
          <p:nvPr/>
        </p:nvGrpSpPr>
        <p:grpSpPr>
          <a:xfrm rot="771833">
            <a:off x="5778733" y="3872901"/>
            <a:ext cx="1453019" cy="1565754"/>
            <a:chOff x="739036" y="1503123"/>
            <a:chExt cx="1453019" cy="1565754"/>
          </a:xfrm>
        </p:grpSpPr>
        <p:sp>
          <p:nvSpPr>
            <p:cNvPr id="368" name="Google Shape;368;p39"/>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69" name="Google Shape;369;p39"/>
            <p:cNvGrpSpPr/>
            <p:nvPr/>
          </p:nvGrpSpPr>
          <p:grpSpPr>
            <a:xfrm>
              <a:off x="820455" y="1644114"/>
              <a:ext cx="1321496" cy="690814"/>
              <a:chOff x="820455" y="1644114"/>
              <a:chExt cx="1321496" cy="690814"/>
            </a:xfrm>
          </p:grpSpPr>
          <p:sp>
            <p:nvSpPr>
              <p:cNvPr id="370" name="Google Shape;370;p39"/>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71" name="Google Shape;371;p39"/>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72" name="Google Shape;372;p39"/>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373" name="Google Shape;373;p39"/>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0"/>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Summarizing Key Science Ideas</a:t>
            </a:r>
            <a:endParaRPr/>
          </a:p>
        </p:txBody>
      </p:sp>
      <p:sp>
        <p:nvSpPr>
          <p:cNvPr id="379" name="Google Shape;379;p40"/>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lnSpcReduction="10000"/>
          </a:bodyPr>
          <a:lstStyle/>
          <a:p>
            <a:pPr marL="182880" lvl="0" indent="-182880" algn="l" rtl="0">
              <a:lnSpc>
                <a:spcPct val="100000"/>
              </a:lnSpc>
              <a:spcBef>
                <a:spcPts val="0"/>
              </a:spcBef>
              <a:spcAft>
                <a:spcPts val="0"/>
              </a:spcAft>
              <a:buSzPts val="2800"/>
              <a:buChar char="●"/>
            </a:pPr>
            <a:r>
              <a:rPr lang="en-US" sz="2800">
                <a:latin typeface="Calibri"/>
                <a:ea typeface="Calibri"/>
                <a:cs typeface="Calibri"/>
                <a:sym typeface="Calibri"/>
              </a:rPr>
              <a:t>Refer to your list of patterns in your science notebook and answer this question:</a:t>
            </a:r>
            <a:endParaRPr/>
          </a:p>
          <a:p>
            <a:pPr marL="182880" lvl="0" indent="-5079" algn="l" rtl="0">
              <a:lnSpc>
                <a:spcPct val="100000"/>
              </a:lnSpc>
              <a:spcBef>
                <a:spcPts val="1200"/>
              </a:spcBef>
              <a:spcAft>
                <a:spcPts val="0"/>
              </a:spcAft>
              <a:buSzPts val="2800"/>
              <a:buNone/>
            </a:pPr>
            <a:endParaRPr sz="2800">
              <a:latin typeface="Calibri"/>
              <a:ea typeface="Calibri"/>
              <a:cs typeface="Calibri"/>
              <a:sym typeface="Calibri"/>
            </a:endParaRPr>
          </a:p>
          <a:p>
            <a:pPr marL="182880" lvl="0" indent="-182880" algn="l" rtl="0">
              <a:lnSpc>
                <a:spcPct val="100000"/>
              </a:lnSpc>
              <a:spcBef>
                <a:spcPts val="1200"/>
              </a:spcBef>
              <a:spcAft>
                <a:spcPts val="0"/>
              </a:spcAft>
              <a:buSzPts val="2800"/>
              <a:buChar char="●"/>
            </a:pPr>
            <a:r>
              <a:rPr lang="en-US" sz="2800">
                <a:latin typeface="Calibri"/>
                <a:ea typeface="Calibri"/>
                <a:cs typeface="Calibri"/>
                <a:sym typeface="Calibri"/>
              </a:rPr>
              <a:t>What pattern do you think is </a:t>
            </a:r>
            <a:r>
              <a:rPr lang="en-US" sz="2800" i="1">
                <a:latin typeface="Calibri"/>
                <a:ea typeface="Calibri"/>
                <a:cs typeface="Calibri"/>
                <a:sym typeface="Calibri"/>
              </a:rPr>
              <a:t>most </a:t>
            </a:r>
            <a:r>
              <a:rPr lang="en-US" sz="2800">
                <a:latin typeface="Calibri"/>
                <a:ea typeface="Calibri"/>
                <a:cs typeface="Calibri"/>
                <a:sym typeface="Calibri"/>
              </a:rPr>
              <a:t>important in describing the temperature on Earth …</a:t>
            </a:r>
            <a:endParaRPr/>
          </a:p>
          <a:p>
            <a:pPr marL="514350" lvl="0" indent="-514350" algn="l" rtl="0">
              <a:lnSpc>
                <a:spcPct val="100000"/>
              </a:lnSpc>
              <a:spcBef>
                <a:spcPts val="1500"/>
              </a:spcBef>
              <a:spcAft>
                <a:spcPts val="0"/>
              </a:spcAft>
              <a:buSzPts val="2800"/>
              <a:buAutoNum type="arabicParenR"/>
            </a:pPr>
            <a:r>
              <a:rPr lang="en-US" sz="2800">
                <a:latin typeface="Calibri"/>
                <a:ea typeface="Calibri"/>
                <a:cs typeface="Calibri"/>
                <a:sym typeface="Calibri"/>
              </a:rPr>
              <a:t>in different locations (circle these ideas) or</a:t>
            </a:r>
            <a:endParaRPr/>
          </a:p>
          <a:p>
            <a:pPr marL="514350" lvl="0" indent="-514350" algn="l" rtl="0">
              <a:lnSpc>
                <a:spcPct val="100000"/>
              </a:lnSpc>
              <a:spcBef>
                <a:spcPts val="1500"/>
              </a:spcBef>
              <a:spcAft>
                <a:spcPts val="0"/>
              </a:spcAft>
              <a:buSzPts val="2800"/>
              <a:buAutoNum type="arabicParenR"/>
            </a:pPr>
            <a:r>
              <a:rPr lang="en-US" sz="2800">
                <a:latin typeface="Calibri"/>
                <a:ea typeface="Calibri"/>
                <a:cs typeface="Calibri"/>
                <a:sym typeface="Calibri"/>
              </a:rPr>
              <a:t>at different times of the year (underline these ideas)?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000"/>
              <a:buFont typeface="Calibri"/>
              <a:buNone/>
            </a:pPr>
            <a:r>
              <a:rPr lang="en-US" b="1"/>
              <a:t>The Sun’s Effect on Climate and Seasons</a:t>
            </a:r>
            <a:endParaRPr/>
          </a:p>
        </p:txBody>
      </p:sp>
      <p:sp>
        <p:nvSpPr>
          <p:cNvPr id="154" name="Google Shape;154;p23"/>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p>
            <a:pPr marL="50800" lvl="0" indent="0" algn="l" rtl="0">
              <a:lnSpc>
                <a:spcPct val="100000"/>
              </a:lnSpc>
              <a:spcBef>
                <a:spcPts val="0"/>
              </a:spcBef>
              <a:spcAft>
                <a:spcPts val="0"/>
              </a:spcAft>
              <a:buSzPts val="2800"/>
              <a:buNone/>
            </a:pPr>
            <a:r>
              <a:rPr lang="en-US"/>
              <a:t>Today, we will begin a unit about the Sun’s effect on Earth’s climate and seasons.</a:t>
            </a:r>
            <a:endParaRPr/>
          </a:p>
          <a:p>
            <a:pPr marL="50800" lvl="0" indent="0" algn="l" rtl="0">
              <a:lnSpc>
                <a:spcPct val="100000"/>
              </a:lnSpc>
              <a:spcBef>
                <a:spcPts val="1200"/>
              </a:spcBef>
              <a:spcAft>
                <a:spcPts val="0"/>
              </a:spcAft>
              <a:buSzPts val="2800"/>
              <a:buNone/>
            </a:pPr>
            <a:endParaRPr/>
          </a:p>
          <a:p>
            <a:pPr marL="50800" lvl="0" indent="0" algn="l" rtl="0">
              <a:lnSpc>
                <a:spcPct val="100000"/>
              </a:lnSpc>
              <a:spcBef>
                <a:spcPts val="1200"/>
              </a:spcBef>
              <a:spcAft>
                <a:spcPts val="0"/>
              </a:spcAft>
              <a:buSzPts val="2800"/>
              <a:buNone/>
            </a:pPr>
            <a:r>
              <a:rPr lang="en-US"/>
              <a:t>Why is the Sun important to life on Earth?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1"/>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200"/>
              <a:buFont typeface="Calibri"/>
              <a:buNone/>
            </a:pPr>
            <a:r>
              <a:rPr lang="en-US" sz="3200" b="1"/>
              <a:t>Lesson Summary: Key Science Ideas</a:t>
            </a:r>
            <a:endParaRPr/>
          </a:p>
        </p:txBody>
      </p:sp>
      <p:sp>
        <p:nvSpPr>
          <p:cNvPr id="385" name="Google Shape;385;p41"/>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fontScale="85000" lnSpcReduction="10000"/>
          </a:bodyPr>
          <a:lstStyle/>
          <a:p>
            <a:pPr marL="182880" lvl="0" indent="-182880" algn="l" rtl="0">
              <a:lnSpc>
                <a:spcPct val="100000"/>
              </a:lnSpc>
              <a:spcBef>
                <a:spcPts val="0"/>
              </a:spcBef>
              <a:spcAft>
                <a:spcPts val="0"/>
              </a:spcAft>
              <a:buSzPct val="100000"/>
              <a:buChar char="●"/>
            </a:pPr>
            <a:r>
              <a:rPr lang="en-US" sz="2800"/>
              <a:t>Temperatures on Earth are generally warmer in locations closer to the equator.</a:t>
            </a:r>
            <a:endParaRPr/>
          </a:p>
          <a:p>
            <a:pPr marL="182880" lvl="0" indent="-182880" algn="l" rtl="0">
              <a:lnSpc>
                <a:spcPct val="100000"/>
              </a:lnSpc>
              <a:spcBef>
                <a:spcPts val="2400"/>
              </a:spcBef>
              <a:spcAft>
                <a:spcPts val="0"/>
              </a:spcAft>
              <a:buSzPct val="100000"/>
              <a:buChar char="●"/>
            </a:pPr>
            <a:r>
              <a:rPr lang="en-US" sz="2800"/>
              <a:t>Temperatures decrease as the latitude increases—as we move away from the equator either north or south. </a:t>
            </a:r>
            <a:endParaRPr/>
          </a:p>
          <a:p>
            <a:pPr marL="182880" lvl="0" indent="-182880" algn="l" rtl="0">
              <a:lnSpc>
                <a:spcPct val="100000"/>
              </a:lnSpc>
              <a:spcBef>
                <a:spcPts val="2400"/>
              </a:spcBef>
              <a:spcAft>
                <a:spcPts val="0"/>
              </a:spcAft>
              <a:buSzPct val="100000"/>
              <a:buChar char="●"/>
            </a:pPr>
            <a:r>
              <a:rPr lang="en-US" sz="2800"/>
              <a:t>Temperatures are not the same at all latitudes, especially at different times of the year.  For example, temperatures are higher in the Northern Hemisphere during July and higher in the Southern Hemisphere in January.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42"/>
          <p:cNvPicPr preferRelativeResize="0"/>
          <p:nvPr/>
        </p:nvPicPr>
        <p:blipFill rotWithShape="1">
          <a:blip r:embed="rId3">
            <a:alphaModFix/>
          </a:blip>
          <a:srcRect/>
          <a:stretch/>
        </p:blipFill>
        <p:spPr>
          <a:xfrm>
            <a:off x="3924157" y="26297"/>
            <a:ext cx="3908120" cy="6796263"/>
          </a:xfrm>
          <a:prstGeom prst="rect">
            <a:avLst/>
          </a:prstGeom>
          <a:noFill/>
          <a:ln>
            <a:noFill/>
          </a:ln>
        </p:spPr>
      </p:pic>
      <p:cxnSp>
        <p:nvCxnSpPr>
          <p:cNvPr id="391" name="Google Shape;391;p42"/>
          <p:cNvCxnSpPr/>
          <p:nvPr/>
        </p:nvCxnSpPr>
        <p:spPr>
          <a:xfrm rot="10800000" flipH="1">
            <a:off x="2965745" y="1392297"/>
            <a:ext cx="3212510" cy="1208028"/>
          </a:xfrm>
          <a:prstGeom prst="straightConnector1">
            <a:avLst/>
          </a:prstGeom>
          <a:noFill/>
          <a:ln w="57150" cap="flat" cmpd="sng">
            <a:solidFill>
              <a:srgbClr val="FF0000"/>
            </a:solidFill>
            <a:prstDash val="solid"/>
            <a:miter lim="800000"/>
            <a:headEnd type="none" w="sm" len="sm"/>
            <a:tailEnd type="triangle" w="med" len="med"/>
          </a:ln>
        </p:spPr>
      </p:cxnSp>
      <p:cxnSp>
        <p:nvCxnSpPr>
          <p:cNvPr id="392" name="Google Shape;392;p42"/>
          <p:cNvCxnSpPr/>
          <p:nvPr/>
        </p:nvCxnSpPr>
        <p:spPr>
          <a:xfrm>
            <a:off x="2965745" y="2600325"/>
            <a:ext cx="3221918" cy="908638"/>
          </a:xfrm>
          <a:prstGeom prst="straightConnector1">
            <a:avLst/>
          </a:prstGeom>
          <a:noFill/>
          <a:ln w="57150" cap="flat" cmpd="sng">
            <a:solidFill>
              <a:srgbClr val="FF0000"/>
            </a:solidFill>
            <a:prstDash val="solid"/>
            <a:miter lim="800000"/>
            <a:headEnd type="none" w="sm" len="sm"/>
            <a:tailEnd type="triangle" w="med" len="med"/>
          </a:ln>
        </p:spPr>
      </p:cxnSp>
      <p:cxnSp>
        <p:nvCxnSpPr>
          <p:cNvPr id="393" name="Google Shape;393;p42"/>
          <p:cNvCxnSpPr/>
          <p:nvPr/>
        </p:nvCxnSpPr>
        <p:spPr>
          <a:xfrm>
            <a:off x="2965743" y="2600324"/>
            <a:ext cx="3212512" cy="1576565"/>
          </a:xfrm>
          <a:prstGeom prst="straightConnector1">
            <a:avLst/>
          </a:prstGeom>
          <a:noFill/>
          <a:ln w="57150" cap="flat" cmpd="sng">
            <a:solidFill>
              <a:srgbClr val="FF0000"/>
            </a:solidFill>
            <a:prstDash val="solid"/>
            <a:miter lim="800000"/>
            <a:headEnd type="none" w="sm" len="sm"/>
            <a:tailEnd type="triangle" w="med" len="med"/>
          </a:ln>
        </p:spPr>
      </p:cxnSp>
      <p:cxnSp>
        <p:nvCxnSpPr>
          <p:cNvPr id="394" name="Google Shape;394;p42"/>
          <p:cNvCxnSpPr/>
          <p:nvPr/>
        </p:nvCxnSpPr>
        <p:spPr>
          <a:xfrm rot="10800000" flipH="1">
            <a:off x="2984558" y="1940536"/>
            <a:ext cx="3174882" cy="624769"/>
          </a:xfrm>
          <a:prstGeom prst="straightConnector1">
            <a:avLst/>
          </a:prstGeom>
          <a:noFill/>
          <a:ln w="57150" cap="flat" cmpd="sng">
            <a:solidFill>
              <a:srgbClr val="FF0000"/>
            </a:solidFill>
            <a:prstDash val="solid"/>
            <a:miter lim="800000"/>
            <a:headEnd type="none" w="sm" len="sm"/>
            <a:tailEnd type="triangle" w="med" len="med"/>
          </a:ln>
        </p:spPr>
      </p:cxnSp>
      <p:sp>
        <p:nvSpPr>
          <p:cNvPr id="395" name="Google Shape;395;p42"/>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62626"/>
              </a:buClr>
              <a:buSzPts val="3200"/>
              <a:buFont typeface="Calibri"/>
              <a:buNone/>
            </a:pPr>
            <a:r>
              <a:rPr lang="en-US"/>
              <a:t>How did using the sentence starters help you?</a:t>
            </a:r>
            <a:br>
              <a:rPr lang="en-US" sz="3200" b="0" i="0" u="none" strike="noStrike" cap="none">
                <a:solidFill>
                  <a:srgbClr val="262626"/>
                </a:solidFill>
                <a:latin typeface="Calibri"/>
                <a:ea typeface="Calibri"/>
                <a:cs typeface="Calibri"/>
                <a:sym typeface="Calibri"/>
              </a:rPr>
            </a:br>
            <a:br>
              <a:rPr lang="en-US"/>
            </a:b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3"/>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200"/>
              <a:buFont typeface="Calibri"/>
              <a:buNone/>
            </a:pPr>
            <a:r>
              <a:rPr lang="en-US" sz="3200"/>
              <a:t>In the next lesson, you will think about …</a:t>
            </a:r>
            <a:endParaRPr/>
          </a:p>
        </p:txBody>
      </p:sp>
      <p:sp>
        <p:nvSpPr>
          <p:cNvPr id="401" name="Google Shape;401;p43"/>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p>
            <a:pPr marL="182880" lvl="0" indent="-182880" algn="l" rtl="0">
              <a:lnSpc>
                <a:spcPct val="100000"/>
              </a:lnSpc>
              <a:spcBef>
                <a:spcPts val="0"/>
              </a:spcBef>
              <a:spcAft>
                <a:spcPts val="0"/>
              </a:spcAft>
              <a:buSzPts val="2800"/>
              <a:buChar char="●"/>
            </a:pPr>
            <a:r>
              <a:rPr lang="en-US" sz="2800"/>
              <a:t>What causes the average temperatures on Earth near the equator to be higher than the average temperatures on Earth far from the equator?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4"/>
          <p:cNvSpPr txBox="1">
            <a:spLocks noGrp="1"/>
          </p:cNvSpPr>
          <p:nvPr>
            <p:ph type="title"/>
          </p:nvPr>
        </p:nvSpPr>
        <p:spPr>
          <a:xfrm>
            <a:off x="457200" y="5725160"/>
            <a:ext cx="8229600" cy="4572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2"/>
              </a:buClr>
              <a:buSzPts val="2100"/>
              <a:buFont typeface="Calibri"/>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000"/>
              <a:buFont typeface="Calibri"/>
              <a:buNone/>
            </a:pPr>
            <a:r>
              <a:rPr lang="en-US" b="1">
                <a:latin typeface="Calibri"/>
                <a:ea typeface="Calibri"/>
                <a:cs typeface="Calibri"/>
                <a:sym typeface="Calibri"/>
              </a:rPr>
              <a:t>Unit</a:t>
            </a:r>
            <a:br>
              <a:rPr lang="en-US" b="1">
                <a:latin typeface="Calibri"/>
                <a:ea typeface="Calibri"/>
                <a:cs typeface="Calibri"/>
                <a:sym typeface="Calibri"/>
              </a:rPr>
            </a:br>
            <a:r>
              <a:rPr lang="en-US" b="1">
                <a:latin typeface="Calibri"/>
                <a:ea typeface="Calibri"/>
                <a:cs typeface="Calibri"/>
                <a:sym typeface="Calibri"/>
              </a:rPr>
              <a:t>Central Question</a:t>
            </a:r>
            <a:endParaRPr/>
          </a:p>
        </p:txBody>
      </p:sp>
      <p:sp>
        <p:nvSpPr>
          <p:cNvPr id="160" name="Google Shape;160;p24"/>
          <p:cNvSpPr/>
          <p:nvPr/>
        </p:nvSpPr>
        <p:spPr>
          <a:xfrm>
            <a:off x="3268979" y="2005351"/>
            <a:ext cx="5185703" cy="2338050"/>
          </a:xfrm>
          <a:prstGeom prst="rect">
            <a:avLst/>
          </a:prstGeom>
          <a:solidFill>
            <a:schemeClr val="accent1"/>
          </a:solidFill>
          <a:ln w="10775" cap="flat" cmpd="sng">
            <a:solidFill>
              <a:srgbClr val="1D2556"/>
            </a:solidFill>
            <a:prstDash val="solid"/>
            <a:round/>
            <a:headEnd type="none" w="sm" len="sm"/>
            <a:tailEnd type="none" w="sm" len="sm"/>
          </a:ln>
        </p:spPr>
        <p:txBody>
          <a:bodyPr spcFirstLastPara="1" wrap="square" lIns="91425" tIns="45700" rIns="91425" bIns="45700" anchor="ctr" anchorCtr="0">
            <a:noAutofit/>
          </a:bodyPr>
          <a:lstStyle/>
          <a:p>
            <a:pPr marL="182880" marR="0" lvl="0" indent="-182880" algn="ctr" rtl="0">
              <a:spcBef>
                <a:spcPts val="0"/>
              </a:spcBef>
              <a:spcAft>
                <a:spcPts val="0"/>
              </a:spcAft>
              <a:buClr>
                <a:schemeClr val="accent1"/>
              </a:buClr>
              <a:buSzPts val="2800"/>
              <a:buFont typeface="Noto Sans Symbols"/>
              <a:buChar char="●"/>
            </a:pPr>
            <a:r>
              <a:rPr lang="en-US" sz="2800" b="1" i="0" u="none" strike="noStrike" cap="none">
                <a:solidFill>
                  <a:schemeClr val="lt1"/>
                </a:solidFill>
                <a:latin typeface="Calibri"/>
                <a:ea typeface="Calibri"/>
                <a:cs typeface="Calibri"/>
                <a:sym typeface="Calibri"/>
              </a:rPr>
              <a:t>Why are some places on Earth hotter than others at different times of the year? </a:t>
            </a:r>
            <a:endParaRPr sz="2800" b="1"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000"/>
              <a:buFont typeface="Calibri"/>
              <a:buNone/>
            </a:pPr>
            <a:r>
              <a:rPr lang="en-US" b="1">
                <a:latin typeface="Calibri"/>
                <a:ea typeface="Calibri"/>
                <a:cs typeface="Calibri"/>
                <a:sym typeface="Calibri"/>
              </a:rPr>
              <a:t>Lesson 1 Focus</a:t>
            </a:r>
            <a:br>
              <a:rPr lang="en-US" b="1">
                <a:latin typeface="Calibri"/>
                <a:ea typeface="Calibri"/>
                <a:cs typeface="Calibri"/>
                <a:sym typeface="Calibri"/>
              </a:rPr>
            </a:br>
            <a:r>
              <a:rPr lang="en-US" b="1">
                <a:latin typeface="Calibri"/>
                <a:ea typeface="Calibri"/>
                <a:cs typeface="Calibri"/>
                <a:sym typeface="Calibri"/>
              </a:rPr>
              <a:t>Question</a:t>
            </a:r>
            <a:endParaRPr/>
          </a:p>
        </p:txBody>
      </p:sp>
      <p:sp>
        <p:nvSpPr>
          <p:cNvPr id="166" name="Google Shape;166;p25"/>
          <p:cNvSpPr/>
          <p:nvPr/>
        </p:nvSpPr>
        <p:spPr>
          <a:xfrm>
            <a:off x="3268979" y="2005351"/>
            <a:ext cx="5185703" cy="2338050"/>
          </a:xfrm>
          <a:prstGeom prst="rect">
            <a:avLst/>
          </a:prstGeom>
          <a:solidFill>
            <a:schemeClr val="accent1"/>
          </a:solidFill>
          <a:ln w="10775" cap="flat" cmpd="sng">
            <a:solidFill>
              <a:srgbClr val="1D2556"/>
            </a:solidFill>
            <a:prstDash val="solid"/>
            <a:round/>
            <a:headEnd type="none" w="sm" len="sm"/>
            <a:tailEnd type="none" w="sm" len="sm"/>
          </a:ln>
        </p:spPr>
        <p:txBody>
          <a:bodyPr spcFirstLastPara="1" wrap="square" lIns="91425" tIns="45700" rIns="91425" bIns="45700" anchor="ctr" anchorCtr="0">
            <a:noAutofit/>
          </a:bodyPr>
          <a:lstStyle/>
          <a:p>
            <a:pPr marL="182880" marR="0" lvl="0" indent="-182880" algn="ctr" rtl="0">
              <a:spcBef>
                <a:spcPts val="0"/>
              </a:spcBef>
              <a:spcAft>
                <a:spcPts val="0"/>
              </a:spcAft>
              <a:buClr>
                <a:schemeClr val="accent1"/>
              </a:buClr>
              <a:buSzPts val="2800"/>
              <a:buFont typeface="Noto Sans Symbols"/>
              <a:buChar char="●"/>
            </a:pPr>
            <a:r>
              <a:rPr lang="en-US" sz="2800" b="1" i="0" u="none" strike="noStrike" cap="none">
                <a:solidFill>
                  <a:schemeClr val="lt1"/>
                </a:solidFill>
                <a:latin typeface="Calibri"/>
                <a:ea typeface="Calibri"/>
                <a:cs typeface="Calibri"/>
                <a:sym typeface="Calibri"/>
              </a:rPr>
              <a:t>What patterns in temperature can you find </a:t>
            </a:r>
            <a:br>
              <a:rPr lang="en-US" sz="2800" b="1" i="0" u="none" strike="noStrike" cap="none">
                <a:solidFill>
                  <a:schemeClr val="lt1"/>
                </a:solidFill>
                <a:latin typeface="Calibri"/>
                <a:ea typeface="Calibri"/>
                <a:cs typeface="Calibri"/>
                <a:sym typeface="Calibri"/>
              </a:rPr>
            </a:br>
            <a:r>
              <a:rPr lang="en-US" sz="2800" b="1" i="0" u="none" strike="noStrike" cap="none">
                <a:solidFill>
                  <a:schemeClr val="lt1"/>
                </a:solidFill>
                <a:latin typeface="Calibri"/>
                <a:ea typeface="Calibri"/>
                <a:cs typeface="Calibri"/>
                <a:sym typeface="Calibri"/>
              </a:rPr>
              <a:t>on Earth at different times of the year?</a:t>
            </a:r>
            <a:endParaRPr sz="2800" b="1"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6"/>
          <p:cNvPicPr preferRelativeResize="0"/>
          <p:nvPr/>
        </p:nvPicPr>
        <p:blipFill rotWithShape="1">
          <a:blip r:embed="rId3">
            <a:alphaModFix/>
          </a:blip>
          <a:srcRect/>
          <a:stretch/>
        </p:blipFill>
        <p:spPr>
          <a:xfrm>
            <a:off x="5250150" y="61737"/>
            <a:ext cx="3908120" cy="6796263"/>
          </a:xfrm>
          <a:prstGeom prst="rect">
            <a:avLst/>
          </a:prstGeom>
          <a:noFill/>
          <a:ln>
            <a:noFill/>
          </a:ln>
        </p:spPr>
      </p:pic>
      <p:cxnSp>
        <p:nvCxnSpPr>
          <p:cNvPr id="172" name="Google Shape;172;p26"/>
          <p:cNvCxnSpPr/>
          <p:nvPr/>
        </p:nvCxnSpPr>
        <p:spPr>
          <a:xfrm rot="10800000" flipH="1">
            <a:off x="4271963" y="1392297"/>
            <a:ext cx="3212510" cy="1208028"/>
          </a:xfrm>
          <a:prstGeom prst="straightConnector1">
            <a:avLst/>
          </a:prstGeom>
          <a:noFill/>
          <a:ln w="57150" cap="flat" cmpd="sng">
            <a:solidFill>
              <a:srgbClr val="FF0000"/>
            </a:solidFill>
            <a:prstDash val="solid"/>
            <a:miter lim="800000"/>
            <a:headEnd type="none" w="sm" len="sm"/>
            <a:tailEnd type="triangle" w="med" len="med"/>
          </a:ln>
        </p:spPr>
      </p:cxnSp>
      <p:cxnSp>
        <p:nvCxnSpPr>
          <p:cNvPr id="173" name="Google Shape;173;p26"/>
          <p:cNvCxnSpPr/>
          <p:nvPr/>
        </p:nvCxnSpPr>
        <p:spPr>
          <a:xfrm>
            <a:off x="4271963" y="2600325"/>
            <a:ext cx="3221918" cy="908638"/>
          </a:xfrm>
          <a:prstGeom prst="straightConnector1">
            <a:avLst/>
          </a:prstGeom>
          <a:noFill/>
          <a:ln w="57150" cap="flat" cmpd="sng">
            <a:solidFill>
              <a:srgbClr val="FF0000"/>
            </a:solidFill>
            <a:prstDash val="solid"/>
            <a:miter lim="800000"/>
            <a:headEnd type="none" w="sm" len="sm"/>
            <a:tailEnd type="triangle" w="med" len="med"/>
          </a:ln>
        </p:spPr>
      </p:cxnSp>
      <p:cxnSp>
        <p:nvCxnSpPr>
          <p:cNvPr id="174" name="Google Shape;174;p26"/>
          <p:cNvCxnSpPr/>
          <p:nvPr/>
        </p:nvCxnSpPr>
        <p:spPr>
          <a:xfrm>
            <a:off x="4271961" y="2600324"/>
            <a:ext cx="3212512" cy="1576565"/>
          </a:xfrm>
          <a:prstGeom prst="straightConnector1">
            <a:avLst/>
          </a:prstGeom>
          <a:noFill/>
          <a:ln w="57150" cap="flat" cmpd="sng">
            <a:solidFill>
              <a:srgbClr val="FF0000"/>
            </a:solidFill>
            <a:prstDash val="solid"/>
            <a:miter lim="800000"/>
            <a:headEnd type="none" w="sm" len="sm"/>
            <a:tailEnd type="triangle" w="med" len="med"/>
          </a:ln>
        </p:spPr>
      </p:cxnSp>
      <p:cxnSp>
        <p:nvCxnSpPr>
          <p:cNvPr id="175" name="Google Shape;175;p26"/>
          <p:cNvCxnSpPr/>
          <p:nvPr/>
        </p:nvCxnSpPr>
        <p:spPr>
          <a:xfrm rot="10800000" flipH="1">
            <a:off x="4271961" y="1966148"/>
            <a:ext cx="3174882" cy="624769"/>
          </a:xfrm>
          <a:prstGeom prst="straightConnector1">
            <a:avLst/>
          </a:prstGeom>
          <a:noFill/>
          <a:ln w="57150" cap="flat" cmpd="sng">
            <a:solidFill>
              <a:srgbClr val="FF0000"/>
            </a:solidFill>
            <a:prstDash val="solid"/>
            <a:miter lim="800000"/>
            <a:headEnd type="none" w="sm" len="sm"/>
            <a:tailEnd type="triangle" w="med" len="med"/>
          </a:ln>
        </p:spPr>
      </p:cxnSp>
      <p:sp>
        <p:nvSpPr>
          <p:cNvPr id="176" name="Google Shape;176;p26"/>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262626"/>
              </a:buClr>
              <a:buSzPts val="3200"/>
              <a:buFont typeface="Calibri"/>
              <a:buNone/>
            </a:pPr>
            <a:r>
              <a:rPr lang="en-US"/>
              <a:t>We will use these sentence starters today</a:t>
            </a:r>
            <a:br>
              <a:rPr lang="en-US"/>
            </a:br>
            <a:endParaRPr/>
          </a:p>
        </p:txBody>
      </p:sp>
      <p:sp>
        <p:nvSpPr>
          <p:cNvPr id="177" name="Google Shape;177;p26"/>
          <p:cNvSpPr txBox="1"/>
          <p:nvPr/>
        </p:nvSpPr>
        <p:spPr>
          <a:xfrm>
            <a:off x="2594139" y="1495560"/>
            <a:ext cx="1964428" cy="23083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accent1"/>
              </a:buClr>
              <a:buSzPts val="2400"/>
              <a:buFont typeface="Arial"/>
              <a:buChar char="•"/>
            </a:pPr>
            <a:r>
              <a:rPr lang="en-US" sz="2400" b="0" i="0" u="none" strike="noStrike" cap="none">
                <a:solidFill>
                  <a:schemeClr val="accent1"/>
                </a:solidFill>
                <a:latin typeface="Calibri"/>
                <a:ea typeface="Calibri"/>
                <a:cs typeface="Calibri"/>
                <a:sym typeface="Calibri"/>
              </a:rPr>
              <a:t>Which are easy for you to use?</a:t>
            </a:r>
            <a:endParaRPr/>
          </a:p>
          <a:p>
            <a:pPr marL="285750" marR="0" lvl="0" indent="-133350" algn="l" rtl="0">
              <a:spcBef>
                <a:spcPts val="0"/>
              </a:spcBef>
              <a:spcAft>
                <a:spcPts val="0"/>
              </a:spcAft>
              <a:buClr>
                <a:schemeClr val="dk1"/>
              </a:buClr>
              <a:buSzPts val="2400"/>
              <a:buFont typeface="Arial"/>
              <a:buNone/>
            </a:pPr>
            <a:endParaRPr sz="2400" b="0" i="0" u="none" strike="noStrike" cap="none">
              <a:solidFill>
                <a:schemeClr val="accent1"/>
              </a:solidFill>
              <a:latin typeface="Calibri"/>
              <a:ea typeface="Calibri"/>
              <a:cs typeface="Calibri"/>
              <a:sym typeface="Calibri"/>
            </a:endParaRPr>
          </a:p>
          <a:p>
            <a:pPr marL="285750" marR="0" lvl="0" indent="-285750" algn="l" rtl="0">
              <a:spcBef>
                <a:spcPts val="0"/>
              </a:spcBef>
              <a:spcAft>
                <a:spcPts val="0"/>
              </a:spcAft>
              <a:buClr>
                <a:schemeClr val="accent1"/>
              </a:buClr>
              <a:buSzPts val="2400"/>
              <a:buFont typeface="Arial"/>
              <a:buChar char="•"/>
            </a:pPr>
            <a:r>
              <a:rPr lang="en-US" sz="2400" b="0" i="0" u="none" strike="noStrike" cap="none">
                <a:solidFill>
                  <a:schemeClr val="accent1"/>
                </a:solidFill>
                <a:latin typeface="Calibri"/>
                <a:ea typeface="Calibri"/>
                <a:cs typeface="Calibri"/>
                <a:sym typeface="Calibri"/>
              </a:rPr>
              <a:t>Which are harder?</a:t>
            </a:r>
            <a:endParaRPr sz="24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sz="2800"/>
              <a:t>What patterns in temperature can you find on Earth at different times of the year?</a:t>
            </a:r>
            <a:endParaRPr sz="2800"/>
          </a:p>
        </p:txBody>
      </p:sp>
      <p:pic>
        <p:nvPicPr>
          <p:cNvPr id="183" name="Google Shape;183;p27"/>
          <p:cNvPicPr preferRelativeResize="0"/>
          <p:nvPr/>
        </p:nvPicPr>
        <p:blipFill rotWithShape="1">
          <a:blip r:embed="rId3">
            <a:alphaModFix/>
          </a:blip>
          <a:srcRect/>
          <a:stretch/>
        </p:blipFill>
        <p:spPr>
          <a:xfrm>
            <a:off x="914400" y="1519237"/>
            <a:ext cx="7251895" cy="485465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sz="2800"/>
              <a:t>What patterns in temperature can you find on Earth at different times of the year?</a:t>
            </a:r>
            <a:endParaRPr sz="2800"/>
          </a:p>
        </p:txBody>
      </p:sp>
      <p:pic>
        <p:nvPicPr>
          <p:cNvPr id="189" name="Google Shape;189;p28"/>
          <p:cNvPicPr preferRelativeResize="0"/>
          <p:nvPr/>
        </p:nvPicPr>
        <p:blipFill rotWithShape="1">
          <a:blip r:embed="rId3">
            <a:alphaModFix/>
          </a:blip>
          <a:srcRect/>
          <a:stretch/>
        </p:blipFill>
        <p:spPr>
          <a:xfrm>
            <a:off x="914400" y="1874837"/>
            <a:ext cx="6858000" cy="45259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9"/>
          <p:cNvPicPr preferRelativeResize="0"/>
          <p:nvPr/>
        </p:nvPicPr>
        <p:blipFill rotWithShape="1">
          <a:blip r:embed="rId3">
            <a:alphaModFix/>
          </a:blip>
          <a:srcRect/>
          <a:stretch/>
        </p:blipFill>
        <p:spPr>
          <a:xfrm>
            <a:off x="57428" y="1915786"/>
            <a:ext cx="5561456" cy="4213040"/>
          </a:xfrm>
          <a:prstGeom prst="rect">
            <a:avLst/>
          </a:prstGeom>
          <a:noFill/>
          <a:ln>
            <a:noFill/>
          </a:ln>
        </p:spPr>
      </p:pic>
      <p:pic>
        <p:nvPicPr>
          <p:cNvPr id="195" name="Google Shape;195;p29"/>
          <p:cNvPicPr preferRelativeResize="0"/>
          <p:nvPr/>
        </p:nvPicPr>
        <p:blipFill rotWithShape="1">
          <a:blip r:embed="rId4">
            <a:alphaModFix/>
          </a:blip>
          <a:srcRect/>
          <a:stretch/>
        </p:blipFill>
        <p:spPr>
          <a:xfrm>
            <a:off x="5270408" y="1840970"/>
            <a:ext cx="4059859" cy="5401759"/>
          </a:xfrm>
          <a:prstGeom prst="rect">
            <a:avLst/>
          </a:prstGeom>
          <a:noFill/>
          <a:ln>
            <a:noFill/>
          </a:ln>
        </p:spPr>
      </p:pic>
      <p:sp>
        <p:nvSpPr>
          <p:cNvPr id="196" name="Google Shape;196;p29"/>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sz="2800"/>
              <a:t>What patterns in temperature can you find on Earth at different times of the year?</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p:nvPr/>
        </p:nvSpPr>
        <p:spPr>
          <a:xfrm>
            <a:off x="2743200" y="-228600"/>
            <a:ext cx="5725552" cy="45259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rgbClr val="000000"/>
              </a:buClr>
              <a:buSzPts val="2400"/>
              <a:buFont typeface="Arial"/>
              <a:buNone/>
            </a:pPr>
            <a:endParaRPr sz="2800" b="0" i="0" u="none" strike="noStrike" cap="none">
              <a:solidFill>
                <a:srgbClr val="000000"/>
              </a:solidFill>
              <a:latin typeface="Calibri"/>
              <a:ea typeface="Calibri"/>
              <a:cs typeface="Calibri"/>
              <a:sym typeface="Calibri"/>
            </a:endParaRPr>
          </a:p>
        </p:txBody>
      </p:sp>
      <p:sp>
        <p:nvSpPr>
          <p:cNvPr id="202" name="Google Shape;202;p30"/>
          <p:cNvSpPr txBox="1"/>
          <p:nvPr/>
        </p:nvSpPr>
        <p:spPr>
          <a:xfrm>
            <a:off x="675248" y="300104"/>
            <a:ext cx="7840101" cy="89836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3200"/>
              <a:buFont typeface="Calibri"/>
              <a:buNone/>
            </a:pPr>
            <a:endParaRPr sz="3200" b="1" i="0" u="none" strike="noStrike" cap="none">
              <a:solidFill>
                <a:schemeClr val="dk1"/>
              </a:solidFill>
              <a:latin typeface="Calibri"/>
              <a:ea typeface="Calibri"/>
              <a:cs typeface="Calibri"/>
              <a:sym typeface="Calibri"/>
            </a:endParaRPr>
          </a:p>
        </p:txBody>
      </p:sp>
      <p:sp>
        <p:nvSpPr>
          <p:cNvPr id="203" name="Google Shape;203;p30"/>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000"/>
              <a:buFont typeface="Calibri"/>
              <a:buNone/>
            </a:pPr>
            <a:r>
              <a:rPr lang="en-US"/>
              <a:t>What patterns in temperature can you find on Earth at different times of the year?</a:t>
            </a:r>
            <a:br>
              <a:rPr lang="en-US"/>
            </a:br>
            <a:endParaRPr/>
          </a:p>
        </p:txBody>
      </p:sp>
      <p:sp>
        <p:nvSpPr>
          <p:cNvPr id="204" name="Google Shape;204;p30"/>
          <p:cNvSpPr txBox="1">
            <a:spLocks noGrp="1"/>
          </p:cNvSpPr>
          <p:nvPr>
            <p:ph type="body" idx="1"/>
          </p:nvPr>
        </p:nvSpPr>
        <p:spPr>
          <a:xfrm>
            <a:off x="2901951" y="864108"/>
            <a:ext cx="5566801" cy="51206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Font typeface="Arial"/>
              <a:buNone/>
            </a:pPr>
            <a:r>
              <a:rPr lang="en-US" sz="2800"/>
              <a:t>With your partner, record on the </a:t>
            </a:r>
            <a:r>
              <a:rPr lang="en-US" sz="2800" i="1"/>
              <a:t>World Map Record Pages</a:t>
            </a:r>
            <a:r>
              <a:rPr lang="en-US" sz="2800"/>
              <a:t> the temperature for each city.</a:t>
            </a:r>
            <a:endParaRPr/>
          </a:p>
          <a:p>
            <a:pPr marL="685800" lvl="1" indent="-182880" algn="l" rtl="0">
              <a:lnSpc>
                <a:spcPct val="100000"/>
              </a:lnSpc>
              <a:spcBef>
                <a:spcPts val="250"/>
              </a:spcBef>
              <a:spcAft>
                <a:spcPts val="0"/>
              </a:spcAft>
              <a:buSzPts val="2000"/>
              <a:buChar char="●"/>
            </a:pPr>
            <a:r>
              <a:rPr lang="en-US"/>
              <a:t>Make sure you write temperatures for January on the map labeled “January” and temperatures for July on the map labeled “July”.</a:t>
            </a:r>
            <a:endParaRPr/>
          </a:p>
          <a:p>
            <a:pPr marL="533400" lvl="1" indent="0" algn="l" rtl="0">
              <a:lnSpc>
                <a:spcPct val="100000"/>
              </a:lnSpc>
              <a:spcBef>
                <a:spcPts val="500"/>
              </a:spcBef>
              <a:spcAft>
                <a:spcPts val="0"/>
              </a:spcAft>
              <a:buSzPts val="2800"/>
              <a:buNone/>
            </a:pPr>
            <a:endParaRPr sz="2800"/>
          </a:p>
          <a:p>
            <a:pPr marL="0" lvl="0" indent="0" algn="l" rtl="0">
              <a:lnSpc>
                <a:spcPct val="100000"/>
              </a:lnSpc>
              <a:spcBef>
                <a:spcPts val="1450"/>
              </a:spcBef>
              <a:spcAft>
                <a:spcPts val="0"/>
              </a:spcAft>
              <a:buSzPts val="2800"/>
              <a:buFont typeface="Arial"/>
              <a:buNone/>
            </a:pPr>
            <a:r>
              <a:rPr lang="en-US" sz="2800"/>
              <a:t>Notice the latitude of each city as you add the temperature.</a:t>
            </a:r>
            <a:endParaRPr/>
          </a:p>
          <a:p>
            <a:pPr marL="182880" lvl="0" indent="-5079" algn="l" rtl="0">
              <a:lnSpc>
                <a:spcPct val="100000"/>
              </a:lnSpc>
              <a:spcBef>
                <a:spcPts val="1200"/>
              </a:spcBef>
              <a:spcAft>
                <a:spcPts val="0"/>
              </a:spcAft>
              <a:buSzPts val="2800"/>
              <a:buNone/>
            </a:pPr>
            <a:endParaRPr/>
          </a:p>
        </p:txBody>
      </p:sp>
    </p:spTree>
  </p:cSld>
  <p:clrMapOvr>
    <a:masterClrMapping/>
  </p:clrMapOvr>
</p:sld>
</file>

<file path=ppt/theme/theme1.xml><?xml version="1.0" encoding="utf-8"?>
<a:theme xmlns:a="http://schemas.openxmlformats.org/drawingml/2006/main" name="Frame">
  <a:themeElements>
    <a:clrScheme name="BSCS">
      <a:dk1>
        <a:srgbClr val="4C4C4C"/>
      </a:dk1>
      <a:lt1>
        <a:srgbClr val="FFFFFF"/>
      </a:lt1>
      <a:dk2>
        <a:srgbClr val="4C4C4C"/>
      </a:dk2>
      <a:lt2>
        <a:srgbClr val="FFFFFF"/>
      </a:lt2>
      <a:accent1>
        <a:srgbClr val="293476"/>
      </a:accent1>
      <a:accent2>
        <a:srgbClr val="3087B4"/>
      </a:accent2>
      <a:accent3>
        <a:srgbClr val="4C4C4C"/>
      </a:accent3>
      <a:accent4>
        <a:srgbClr val="DFE5ED"/>
      </a:accent4>
      <a:accent5>
        <a:srgbClr val="FDF3E7"/>
      </a:accent5>
      <a:accent6>
        <a:srgbClr val="5E3C7C"/>
      </a:accent6>
      <a:hlink>
        <a:srgbClr val="5E3C7C"/>
      </a:hlink>
      <a:folHlink>
        <a:srgbClr val="5E3C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886</Words>
  <Application>Microsoft Office PowerPoint</Application>
  <PresentationFormat>On-screen Show (4:3)</PresentationFormat>
  <Paragraphs>108</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Arial</vt:lpstr>
      <vt:lpstr>Noto Sans Symbols</vt:lpstr>
      <vt:lpstr>Open Sans</vt:lpstr>
      <vt:lpstr>Frame</vt:lpstr>
      <vt:lpstr>Sun’s Effect on Climate</vt:lpstr>
      <vt:lpstr>The Sun’s Effect on Climate and Seasons</vt:lpstr>
      <vt:lpstr>Unit Central Question</vt:lpstr>
      <vt:lpstr>Lesson 1 Focus Question</vt:lpstr>
      <vt:lpstr>We will use these sentence starters today </vt:lpstr>
      <vt:lpstr>What patterns in temperature can you find on Earth at different times of the year?</vt:lpstr>
      <vt:lpstr>What patterns in temperature can you find on Earth at different times of the year?</vt:lpstr>
      <vt:lpstr>What patterns in temperature can you find on Earth at different times of the year?</vt:lpstr>
      <vt:lpstr>What patterns in temperature can you find on Earth at different times of the year? </vt:lpstr>
      <vt:lpstr>What patterns in temperature can you find on Earth at different times of the year?</vt:lpstr>
      <vt:lpstr>What patterns in temperature can you find on Earth at different times of the year?</vt:lpstr>
      <vt:lpstr>What patterns in temperature can you find on Earth at different times of the year?</vt:lpstr>
      <vt:lpstr>What patterns in temperature can you find on Earth at different times of the year?</vt:lpstr>
      <vt:lpstr>What patterns in temperature can you find on Earth at different times of the year?</vt:lpstr>
      <vt:lpstr>Summary: What patterns in temperature can you find on Earth at different times of the year?</vt:lpstr>
      <vt:lpstr>Summary: What patterns in temperature can you find on Earth at different times of the year?</vt:lpstr>
      <vt:lpstr>Summary: What patterns in temperature can you find on Earth at different times of the year?</vt:lpstr>
      <vt:lpstr>Introducing the Driving Question Board (DQB)</vt:lpstr>
      <vt:lpstr>Summarizing Key Science Ideas</vt:lpstr>
      <vt:lpstr>Lesson Summary: Key Science Ideas</vt:lpstr>
      <vt:lpstr>How did using the sentence starters help you?  </vt:lpstr>
      <vt:lpstr>In the next lesson, you will think about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Valerie Maltese</dc:creator>
  <cp:lastModifiedBy>Valerie Maltese</cp:lastModifiedBy>
  <cp:revision>1</cp:revision>
  <dcterms:modified xsi:type="dcterms:W3CDTF">2024-07-12T17:59:36Z</dcterms:modified>
</cp:coreProperties>
</file>