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7" name="Google Shape;19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3" name="Google Shape;203;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9" name="Google Shape;20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6" name="Google Shape;21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2" name="Google Shape;22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8" name="Google Shape;22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3" name="Google Shape;23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8" name="Google Shape;23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44" name="Google Shape;24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0" name="Google Shape;25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6" name="Google Shape;25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3" name="Google Shape;26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9" name="Google Shape;26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6" name="Google Shape;27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2" name="Google Shape;28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92" name="Google Shape;392;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3" name="Google Shape;15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9" name="Google Shape;15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1" name="Google Shape;17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7" name="Google Shape;17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3" name="Google Shape;183;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1" name="Google Shape;19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
          <p:cNvSpPr/>
          <p:nvPr/>
        </p:nvSpPr>
        <p:spPr>
          <a:xfrm>
            <a:off x="1" y="762000"/>
            <a:ext cx="6856214" cy="53340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952697" y="762000"/>
            <a:ext cx="2193989" cy="5334001"/>
          </a:xfrm>
          <a:prstGeom prst="rect">
            <a:avLst/>
          </a:prstGeom>
          <a:solidFill>
            <a:schemeClr val="accent4">
              <a:alpha val="4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txBox="1">
            <a:spLocks noGrp="1"/>
          </p:cNvSpPr>
          <p:nvPr>
            <p:ph type="ctrTitle"/>
          </p:nvPr>
        </p:nvSpPr>
        <p:spPr>
          <a:xfrm>
            <a:off x="802386" y="1298448"/>
            <a:ext cx="5486400" cy="325526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5400"/>
              <a:buFont typeface="Calibri"/>
              <a:buNone/>
              <a:defRPr sz="54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200"/>
              </a:spcBef>
              <a:spcAft>
                <a:spcPts val="0"/>
              </a:spcAft>
              <a:buSzPts val="2000"/>
              <a:buNone/>
              <a:defRPr sz="2000" cap="none">
                <a:solidFill>
                  <a:srgbClr val="CACEEC"/>
                </a:solidFill>
              </a:defRPr>
            </a:lvl1pPr>
            <a:lvl2pPr lvl="1" algn="ctr">
              <a:lnSpc>
                <a:spcPct val="100000"/>
              </a:lnSpc>
              <a:spcBef>
                <a:spcPts val="250"/>
              </a:spcBef>
              <a:spcAft>
                <a:spcPts val="0"/>
              </a:spcAft>
              <a:buSzPts val="2000"/>
              <a:buNone/>
              <a:defRPr sz="2000"/>
            </a:lvl2pPr>
            <a:lvl3pPr lvl="2" algn="ctr">
              <a:lnSpc>
                <a:spcPct val="100000"/>
              </a:lnSpc>
              <a:spcBef>
                <a:spcPts val="250"/>
              </a:spcBef>
              <a:spcAft>
                <a:spcPts val="0"/>
              </a:spcAft>
              <a:buSzPts val="2000"/>
              <a:buNone/>
              <a:defRPr sz="2000"/>
            </a:lvl3pPr>
            <a:lvl4pPr lvl="3" algn="ctr">
              <a:lnSpc>
                <a:spcPct val="100000"/>
              </a:lnSpc>
              <a:spcBef>
                <a:spcPts val="250"/>
              </a:spcBef>
              <a:spcAft>
                <a:spcPts val="0"/>
              </a:spcAft>
              <a:buSzPts val="2000"/>
              <a:buNone/>
              <a:defRPr sz="2000"/>
            </a:lvl4pPr>
            <a:lvl5pPr lvl="4" algn="ctr">
              <a:lnSpc>
                <a:spcPct val="10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a:endParaRPr/>
          </a:p>
        </p:txBody>
      </p:sp>
      <p:sp>
        <p:nvSpPr>
          <p:cNvPr id="21" name="Google Shape;21;p2"/>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3" name="Google Shape;23;p2"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92024" y="1143000"/>
            <a:ext cx="212598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a:off x="2900934" y="868680"/>
            <a:ext cx="548640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7500" algn="l">
              <a:lnSpc>
                <a:spcPct val="90000"/>
              </a:lnSpc>
              <a:spcBef>
                <a:spcPts val="250"/>
              </a:spcBef>
              <a:spcAft>
                <a:spcPts val="0"/>
              </a:spcAft>
              <a:buSzPts val="1400"/>
              <a:buChar char="●"/>
              <a:defRPr sz="1400"/>
            </a:lvl6pPr>
            <a:lvl7pPr marL="3200400" lvl="6" indent="-317500" algn="l">
              <a:lnSpc>
                <a:spcPct val="90000"/>
              </a:lnSpc>
              <a:spcBef>
                <a:spcPts val="250"/>
              </a:spcBef>
              <a:spcAft>
                <a:spcPts val="0"/>
              </a:spcAft>
              <a:buSzPts val="1400"/>
              <a:buChar char="●"/>
              <a:defRPr sz="1400"/>
            </a:lvl7pPr>
            <a:lvl8pPr marL="3657600" lvl="7" indent="-317500" algn="l">
              <a:lnSpc>
                <a:spcPct val="90000"/>
              </a:lnSpc>
              <a:spcBef>
                <a:spcPts val="250"/>
              </a:spcBef>
              <a:spcAft>
                <a:spcPts val="0"/>
              </a:spcAft>
              <a:buSzPts val="1400"/>
              <a:buChar char="●"/>
              <a:defRPr sz="1400"/>
            </a:lvl8pPr>
            <a:lvl9pPr marL="4114800" lvl="8" indent="-317500" algn="l">
              <a:lnSpc>
                <a:spcPct val="90000"/>
              </a:lnSpc>
              <a:spcBef>
                <a:spcPts val="250"/>
              </a:spcBef>
              <a:spcAft>
                <a:spcPts val="250"/>
              </a:spcAft>
              <a:buSzPts val="1400"/>
              <a:buChar char="●"/>
              <a:defRPr sz="1400"/>
            </a:lvl9pPr>
          </a:lstStyle>
          <a:p>
            <a:endParaRPr/>
          </a:p>
        </p:txBody>
      </p:sp>
      <p:sp>
        <p:nvSpPr>
          <p:cNvPr id="75" name="Google Shape;75;p11"/>
          <p:cNvSpPr txBox="1">
            <a:spLocks noGrp="1"/>
          </p:cNvSpPr>
          <p:nvPr>
            <p:ph type="body" idx="2"/>
          </p:nvPr>
        </p:nvSpPr>
        <p:spPr>
          <a:xfrm>
            <a:off x="192024" y="3337560"/>
            <a:ext cx="2125980" cy="25603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800"/>
              <a:buNone/>
              <a:defRPr sz="1800">
                <a:solidFill>
                  <a:schemeClr val="dk2"/>
                </a:solidFill>
              </a:defRPr>
            </a:lvl1pPr>
            <a:lvl2pPr marL="914400" lvl="1" indent="-228600" algn="l">
              <a:lnSpc>
                <a:spcPct val="100000"/>
              </a:lnSpc>
              <a:spcBef>
                <a:spcPts val="250"/>
              </a:spcBef>
              <a:spcAft>
                <a:spcPts val="0"/>
              </a:spcAft>
              <a:buSzPts val="1200"/>
              <a:buNone/>
              <a:defRPr sz="1200"/>
            </a:lvl2pPr>
            <a:lvl3pPr marL="1371600" lvl="2" indent="-228600" algn="l">
              <a:lnSpc>
                <a:spcPct val="100000"/>
              </a:lnSpc>
              <a:spcBef>
                <a:spcPts val="250"/>
              </a:spcBef>
              <a:spcAft>
                <a:spcPts val="0"/>
              </a:spcAft>
              <a:buSzPts val="1000"/>
              <a:buNone/>
              <a:defRPr sz="1000"/>
            </a:lvl3pPr>
            <a:lvl4pPr marL="1828800" lvl="3" indent="-228600" algn="l">
              <a:lnSpc>
                <a:spcPct val="100000"/>
              </a:lnSpc>
              <a:spcBef>
                <a:spcPts val="250"/>
              </a:spcBef>
              <a:spcAft>
                <a:spcPts val="0"/>
              </a:spcAft>
              <a:buSzPts val="900"/>
              <a:buNone/>
              <a:defRPr sz="900"/>
            </a:lvl4pPr>
            <a:lvl5pPr marL="2286000" lvl="4" indent="-228600" algn="l">
              <a:lnSpc>
                <a:spcPct val="10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76" name="Google Shape;76;p11"/>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192024" y="1143000"/>
            <a:ext cx="212598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a:spLocks noGrp="1"/>
          </p:cNvSpPr>
          <p:nvPr>
            <p:ph type="pic" idx="2"/>
          </p:nvPr>
        </p:nvSpPr>
        <p:spPr>
          <a:xfrm>
            <a:off x="2677983" y="767419"/>
            <a:ext cx="6086423" cy="5330952"/>
          </a:xfrm>
          <a:prstGeom prst="rect">
            <a:avLst/>
          </a:prstGeom>
          <a:solidFill>
            <a:srgbClr val="BFBFBF"/>
          </a:solidFill>
          <a:ln>
            <a:noFill/>
          </a:ln>
        </p:spPr>
      </p:sp>
      <p:sp>
        <p:nvSpPr>
          <p:cNvPr id="81" name="Google Shape;81;p12"/>
          <p:cNvSpPr txBox="1">
            <a:spLocks noGrp="1"/>
          </p:cNvSpPr>
          <p:nvPr>
            <p:ph type="body" idx="1"/>
          </p:nvPr>
        </p:nvSpPr>
        <p:spPr>
          <a:xfrm>
            <a:off x="192024" y="3340602"/>
            <a:ext cx="2125980" cy="25603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800"/>
              </a:spcBef>
              <a:spcAft>
                <a:spcPts val="0"/>
              </a:spcAft>
              <a:buSzPts val="1800"/>
              <a:buNone/>
              <a:defRPr sz="1800">
                <a:solidFill>
                  <a:schemeClr val="dk2"/>
                </a:solidFill>
              </a:defRPr>
            </a:lvl1pPr>
            <a:lvl2pPr marL="914400" lvl="1" indent="-228600" algn="l">
              <a:lnSpc>
                <a:spcPct val="100000"/>
              </a:lnSpc>
              <a:spcBef>
                <a:spcPts val="250"/>
              </a:spcBef>
              <a:spcAft>
                <a:spcPts val="0"/>
              </a:spcAft>
              <a:buSzPts val="1200"/>
              <a:buNone/>
              <a:defRPr sz="1200"/>
            </a:lvl2pPr>
            <a:lvl3pPr marL="1371600" lvl="2" indent="-228600" algn="l">
              <a:lnSpc>
                <a:spcPct val="100000"/>
              </a:lnSpc>
              <a:spcBef>
                <a:spcPts val="250"/>
              </a:spcBef>
              <a:spcAft>
                <a:spcPts val="0"/>
              </a:spcAft>
              <a:buSzPts val="1000"/>
              <a:buNone/>
              <a:defRPr sz="1000"/>
            </a:lvl3pPr>
            <a:lvl4pPr marL="1828800" lvl="3" indent="-228600" algn="l">
              <a:lnSpc>
                <a:spcPct val="100000"/>
              </a:lnSpc>
              <a:spcBef>
                <a:spcPts val="250"/>
              </a:spcBef>
              <a:spcAft>
                <a:spcPts val="0"/>
              </a:spcAft>
              <a:buSzPts val="900"/>
              <a:buNone/>
              <a:defRPr sz="900"/>
            </a:lvl4pPr>
            <a:lvl5pPr marL="2286000" lvl="4" indent="-228600" algn="l">
              <a:lnSpc>
                <a:spcPct val="100000"/>
              </a:lnSpc>
              <a:spcBef>
                <a:spcPts val="250"/>
              </a:spcBef>
              <a:spcAft>
                <a:spcPts val="0"/>
              </a:spcAft>
              <a:buSzPts val="900"/>
              <a:buNone/>
              <a:defRPr sz="900"/>
            </a:lvl5pPr>
            <a:lvl6pPr marL="2743200" lvl="5" indent="-228600" algn="l">
              <a:lnSpc>
                <a:spcPct val="90000"/>
              </a:lnSpc>
              <a:spcBef>
                <a:spcPts val="250"/>
              </a:spcBef>
              <a:spcAft>
                <a:spcPts val="0"/>
              </a:spcAft>
              <a:buSzPts val="900"/>
              <a:buNone/>
              <a:defRPr sz="900"/>
            </a:lvl6pPr>
            <a:lvl7pPr marL="3200400" lvl="6" indent="-228600" algn="l">
              <a:lnSpc>
                <a:spcPct val="90000"/>
              </a:lnSpc>
              <a:spcBef>
                <a:spcPts val="250"/>
              </a:spcBef>
              <a:spcAft>
                <a:spcPts val="0"/>
              </a:spcAft>
              <a:buSzPts val="900"/>
              <a:buNone/>
              <a:defRPr sz="900"/>
            </a:lvl7pPr>
            <a:lvl8pPr marL="3657600" lvl="7" indent="-228600" algn="l">
              <a:lnSpc>
                <a:spcPct val="90000"/>
              </a:lnSpc>
              <a:spcBef>
                <a:spcPts val="250"/>
              </a:spcBef>
              <a:spcAft>
                <a:spcPts val="0"/>
              </a:spcAft>
              <a:buSzPts val="900"/>
              <a:buNone/>
              <a:defRPr sz="900"/>
            </a:lvl8pPr>
            <a:lvl9pPr marL="4114800" lvl="8" indent="-228600" algn="l">
              <a:lnSpc>
                <a:spcPct val="90000"/>
              </a:lnSpc>
              <a:spcBef>
                <a:spcPts val="250"/>
              </a:spcBef>
              <a:spcAft>
                <a:spcPts val="250"/>
              </a:spcAft>
              <a:buSzPts val="900"/>
              <a:buNone/>
              <a:defRPr sz="900"/>
            </a:lvl9pPr>
          </a:lstStyle>
          <a:p>
            <a:endParaRPr/>
          </a:p>
        </p:txBody>
      </p:sp>
      <p:sp>
        <p:nvSpPr>
          <p:cNvPr id="82" name="Google Shape;82;p12"/>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2624326"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3084831" y="681228"/>
            <a:ext cx="512064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50"/>
              </a:spcBef>
              <a:spcAft>
                <a:spcPts val="0"/>
              </a:spcAft>
              <a:buSzPts val="18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87" name="Google Shape;87;p13"/>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7975602" y="6356351"/>
            <a:ext cx="114819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rot="5400000">
            <a:off x="-1133475" y="2409825"/>
            <a:ext cx="4953000" cy="21145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rot="5400000">
            <a:off x="3083814" y="685800"/>
            <a:ext cx="5120640" cy="548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200"/>
              </a:spcBef>
              <a:spcAft>
                <a:spcPts val="0"/>
              </a:spcAft>
              <a:buSzPts val="1800"/>
              <a:buChar char="●"/>
              <a:defRPr/>
            </a:lvl1pPr>
            <a:lvl2pPr marL="914400" lvl="1" indent="-342900" algn="l">
              <a:lnSpc>
                <a:spcPct val="100000"/>
              </a:lnSpc>
              <a:spcBef>
                <a:spcPts val="250"/>
              </a:spcBef>
              <a:spcAft>
                <a:spcPts val="0"/>
              </a:spcAft>
              <a:buSzPts val="18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93" name="Google Shape;93;p14"/>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7975602" y="6356351"/>
            <a:ext cx="114819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Layout Option 2">
  <p:cSld name="Comparison Layout Option 2">
    <p:spTree>
      <p:nvGrpSpPr>
        <p:cNvPr id="1" name="Shape 96"/>
        <p:cNvGrpSpPr/>
        <p:nvPr/>
      </p:nvGrpSpPr>
      <p:grpSpPr>
        <a:xfrm>
          <a:off x="0" y="0"/>
          <a:ext cx="0" cy="0"/>
          <a:chOff x="0" y="0"/>
          <a:chExt cx="0" cy="0"/>
        </a:xfrm>
      </p:grpSpPr>
      <p:sp>
        <p:nvSpPr>
          <p:cNvPr id="97" name="Google Shape;97;p15"/>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body" idx="1"/>
          </p:nvPr>
        </p:nvSpPr>
        <p:spPr>
          <a:xfrm>
            <a:off x="627460" y="2048843"/>
            <a:ext cx="3868340" cy="90487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200"/>
              </a:spcBef>
              <a:spcAft>
                <a:spcPts val="0"/>
              </a:spcAft>
              <a:buSzPts val="2400"/>
              <a:buNone/>
              <a:defRPr sz="2400" b="1"/>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00" name="Google Shape;100;p15"/>
          <p:cNvSpPr txBox="1">
            <a:spLocks noGrp="1"/>
          </p:cNvSpPr>
          <p:nvPr>
            <p:ph type="body" idx="2"/>
          </p:nvPr>
        </p:nvSpPr>
        <p:spPr>
          <a:xfrm>
            <a:off x="629842" y="2971800"/>
            <a:ext cx="3868340" cy="32178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01" name="Google Shape;101;p15"/>
          <p:cNvSpPr txBox="1">
            <a:spLocks noGrp="1"/>
          </p:cNvSpPr>
          <p:nvPr>
            <p:ph type="body" idx="3"/>
          </p:nvPr>
        </p:nvSpPr>
        <p:spPr>
          <a:xfrm>
            <a:off x="4629150" y="2048843"/>
            <a:ext cx="3887391" cy="904875"/>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200"/>
              </a:spcBef>
              <a:spcAft>
                <a:spcPts val="0"/>
              </a:spcAft>
              <a:buSzPts val="2400"/>
              <a:buNone/>
              <a:defRPr sz="2400" b="1"/>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02" name="Google Shape;102;p15"/>
          <p:cNvSpPr txBox="1">
            <a:spLocks noGrp="1"/>
          </p:cNvSpPr>
          <p:nvPr>
            <p:ph type="body" idx="4"/>
          </p:nvPr>
        </p:nvSpPr>
        <p:spPr>
          <a:xfrm>
            <a:off x="4629150" y="2971800"/>
            <a:ext cx="3887391" cy="32178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03" name="Google Shape;103;p15"/>
          <p:cNvSpPr/>
          <p:nvPr/>
        </p:nvSpPr>
        <p:spPr>
          <a:xfrm>
            <a:off x="-1" y="365126"/>
            <a:ext cx="7298872" cy="13255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104" name="Google Shape;104;p15"/>
          <p:cNvSpPr/>
          <p:nvPr/>
        </p:nvSpPr>
        <p:spPr>
          <a:xfrm>
            <a:off x="7347858" y="365126"/>
            <a:ext cx="1796143" cy="13255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pic>
        <p:nvPicPr>
          <p:cNvPr id="105" name="Google Shape;105;p15"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
        <p:nvSpPr>
          <p:cNvPr id="106" name="Google Shape;106;p15"/>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_Research presention no title">
  <p:cSld name="1_Research presention no title">
    <p:spTree>
      <p:nvGrpSpPr>
        <p:cNvPr id="1" name="Shape 107"/>
        <p:cNvGrpSpPr/>
        <p:nvPr/>
      </p:nvGrpSpPr>
      <p:grpSpPr>
        <a:xfrm>
          <a:off x="0" y="0"/>
          <a:ext cx="0" cy="0"/>
          <a:chOff x="0" y="0"/>
          <a:chExt cx="0" cy="0"/>
        </a:xfrm>
      </p:grpSpPr>
      <p:sp>
        <p:nvSpPr>
          <p:cNvPr id="108" name="Google Shape;108;p16"/>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457200" y="228601"/>
            <a:ext cx="8229600" cy="59483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pic>
        <p:nvPicPr>
          <p:cNvPr id="111" name="Google Shape;111;p16"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2_Research presention no title two content">
  <p:cSld name="2_Research presention no title two content">
    <p:spTree>
      <p:nvGrpSpPr>
        <p:cNvPr id="1" name="Shape 112"/>
        <p:cNvGrpSpPr/>
        <p:nvPr/>
      </p:nvGrpSpPr>
      <p:grpSpPr>
        <a:xfrm>
          <a:off x="0" y="0"/>
          <a:ext cx="0" cy="0"/>
          <a:chOff x="0" y="0"/>
          <a:chExt cx="0" cy="0"/>
        </a:xfrm>
      </p:grpSpPr>
      <p:sp>
        <p:nvSpPr>
          <p:cNvPr id="113" name="Google Shape;113;p17"/>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body" idx="1"/>
          </p:nvPr>
        </p:nvSpPr>
        <p:spPr>
          <a:xfrm>
            <a:off x="457200" y="228601"/>
            <a:ext cx="3657600" cy="59483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116" name="Google Shape;116;p17"/>
          <p:cNvSpPr txBox="1">
            <a:spLocks noGrp="1"/>
          </p:cNvSpPr>
          <p:nvPr>
            <p:ph type="body" idx="2"/>
          </p:nvPr>
        </p:nvSpPr>
        <p:spPr>
          <a:xfrm>
            <a:off x="5029200" y="228601"/>
            <a:ext cx="3657600" cy="5948363"/>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pic>
        <p:nvPicPr>
          <p:cNvPr id="117" name="Google Shape;117;p17"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Content with Caption">
  <p:cSld name="2 Content with Caption">
    <p:spTree>
      <p:nvGrpSpPr>
        <p:cNvPr id="1" name="Shape 118"/>
        <p:cNvGrpSpPr/>
        <p:nvPr/>
      </p:nvGrpSpPr>
      <p:grpSpPr>
        <a:xfrm>
          <a:off x="0" y="0"/>
          <a:ext cx="0" cy="0"/>
          <a:chOff x="0" y="0"/>
          <a:chExt cx="0" cy="0"/>
        </a:xfrm>
      </p:grpSpPr>
      <p:sp>
        <p:nvSpPr>
          <p:cNvPr id="119" name="Google Shape;119;p18"/>
          <p:cNvSpPr txBox="1">
            <a:spLocks noGrp="1"/>
          </p:cNvSpPr>
          <p:nvPr>
            <p:ph type="title"/>
          </p:nvPr>
        </p:nvSpPr>
        <p:spPr>
          <a:xfrm>
            <a:off x="192024" y="1143000"/>
            <a:ext cx="2125980" cy="237744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8"/>
          <p:cNvSpPr txBox="1">
            <a:spLocks noGrp="1"/>
          </p:cNvSpPr>
          <p:nvPr>
            <p:ph type="body" idx="1"/>
          </p:nvPr>
        </p:nvSpPr>
        <p:spPr>
          <a:xfrm>
            <a:off x="192024" y="3494176"/>
            <a:ext cx="212598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100"/>
              <a:buNone/>
              <a:defRPr sz="2100">
                <a:solidFill>
                  <a:schemeClr val="dk2"/>
                </a:solidFill>
              </a:defRPr>
            </a:lvl1pPr>
            <a:lvl2pPr marL="914400" lvl="1" indent="-228600" algn="l">
              <a:lnSpc>
                <a:spcPct val="100000"/>
              </a:lnSpc>
              <a:spcBef>
                <a:spcPts val="250"/>
              </a:spcBef>
              <a:spcAft>
                <a:spcPts val="0"/>
              </a:spcAft>
              <a:buSzPts val="900"/>
              <a:buNone/>
              <a:defRPr sz="900"/>
            </a:lvl2pPr>
            <a:lvl3pPr marL="1371600" lvl="2" indent="-228600" algn="l">
              <a:lnSpc>
                <a:spcPct val="100000"/>
              </a:lnSpc>
              <a:spcBef>
                <a:spcPts val="250"/>
              </a:spcBef>
              <a:spcAft>
                <a:spcPts val="0"/>
              </a:spcAft>
              <a:buSzPts val="750"/>
              <a:buNone/>
              <a:defRPr sz="750"/>
            </a:lvl3pPr>
            <a:lvl4pPr marL="1828800" lvl="3" indent="-228600" algn="l">
              <a:lnSpc>
                <a:spcPct val="100000"/>
              </a:lnSpc>
              <a:spcBef>
                <a:spcPts val="250"/>
              </a:spcBef>
              <a:spcAft>
                <a:spcPts val="0"/>
              </a:spcAft>
              <a:buSzPts val="675"/>
              <a:buNone/>
              <a:defRPr sz="675"/>
            </a:lvl4pPr>
            <a:lvl5pPr marL="2286000" lvl="4" indent="-228600" algn="l">
              <a:lnSpc>
                <a:spcPct val="100000"/>
              </a:lnSpc>
              <a:spcBef>
                <a:spcPts val="250"/>
              </a:spcBef>
              <a:spcAft>
                <a:spcPts val="0"/>
              </a:spcAft>
              <a:buSzPts val="675"/>
              <a:buNone/>
              <a:defRPr sz="675"/>
            </a:lvl5pPr>
            <a:lvl6pPr marL="2743200" lvl="5" indent="-228600" algn="l">
              <a:lnSpc>
                <a:spcPct val="90000"/>
              </a:lnSpc>
              <a:spcBef>
                <a:spcPts val="250"/>
              </a:spcBef>
              <a:spcAft>
                <a:spcPts val="0"/>
              </a:spcAft>
              <a:buSzPts val="675"/>
              <a:buNone/>
              <a:defRPr sz="675"/>
            </a:lvl6pPr>
            <a:lvl7pPr marL="3200400" lvl="6" indent="-228600" algn="l">
              <a:lnSpc>
                <a:spcPct val="90000"/>
              </a:lnSpc>
              <a:spcBef>
                <a:spcPts val="250"/>
              </a:spcBef>
              <a:spcAft>
                <a:spcPts val="0"/>
              </a:spcAft>
              <a:buSzPts val="675"/>
              <a:buNone/>
              <a:defRPr sz="675"/>
            </a:lvl7pPr>
            <a:lvl8pPr marL="3657600" lvl="7" indent="-228600" algn="l">
              <a:lnSpc>
                <a:spcPct val="90000"/>
              </a:lnSpc>
              <a:spcBef>
                <a:spcPts val="250"/>
              </a:spcBef>
              <a:spcAft>
                <a:spcPts val="0"/>
              </a:spcAft>
              <a:buSzPts val="675"/>
              <a:buNone/>
              <a:defRPr sz="675"/>
            </a:lvl8pPr>
            <a:lvl9pPr marL="4114800" lvl="8" indent="-228600" algn="l">
              <a:lnSpc>
                <a:spcPct val="90000"/>
              </a:lnSpc>
              <a:spcBef>
                <a:spcPts val="250"/>
              </a:spcBef>
              <a:spcAft>
                <a:spcPts val="250"/>
              </a:spcAft>
              <a:buSzPts val="675"/>
              <a:buNone/>
              <a:defRPr sz="675"/>
            </a:lvl9pPr>
          </a:lstStyle>
          <a:p>
            <a:endParaRPr/>
          </a:p>
        </p:txBody>
      </p:sp>
      <p:sp>
        <p:nvSpPr>
          <p:cNvPr id="121" name="Google Shape;121;p18"/>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body" idx="2"/>
          </p:nvPr>
        </p:nvSpPr>
        <p:spPr>
          <a:xfrm>
            <a:off x="2900934"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
        <p:nvSpPr>
          <p:cNvPr id="124" name="Google Shape;124;p18"/>
          <p:cNvSpPr txBox="1">
            <a:spLocks noGrp="1"/>
          </p:cNvSpPr>
          <p:nvPr>
            <p:ph type="body" idx="3"/>
          </p:nvPr>
        </p:nvSpPr>
        <p:spPr>
          <a:xfrm>
            <a:off x="5863590"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 Content w/titles with Caption">
  <p:cSld name="2 Content w/titles with Caption">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192024" y="1143000"/>
            <a:ext cx="2125980" cy="237744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3200"/>
              <a:buFont typeface="Calibri"/>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9"/>
          <p:cNvSpPr txBox="1">
            <a:spLocks noGrp="1"/>
          </p:cNvSpPr>
          <p:nvPr>
            <p:ph type="body" idx="1"/>
          </p:nvPr>
        </p:nvSpPr>
        <p:spPr>
          <a:xfrm>
            <a:off x="192024" y="3494176"/>
            <a:ext cx="2125980" cy="232199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100"/>
              <a:buNone/>
              <a:defRPr sz="2100">
                <a:solidFill>
                  <a:schemeClr val="dk2"/>
                </a:solidFill>
              </a:defRPr>
            </a:lvl1pPr>
            <a:lvl2pPr marL="914400" lvl="1" indent="-228600" algn="l">
              <a:lnSpc>
                <a:spcPct val="100000"/>
              </a:lnSpc>
              <a:spcBef>
                <a:spcPts val="250"/>
              </a:spcBef>
              <a:spcAft>
                <a:spcPts val="0"/>
              </a:spcAft>
              <a:buSzPts val="900"/>
              <a:buNone/>
              <a:defRPr sz="900"/>
            </a:lvl2pPr>
            <a:lvl3pPr marL="1371600" lvl="2" indent="-228600" algn="l">
              <a:lnSpc>
                <a:spcPct val="100000"/>
              </a:lnSpc>
              <a:spcBef>
                <a:spcPts val="250"/>
              </a:spcBef>
              <a:spcAft>
                <a:spcPts val="0"/>
              </a:spcAft>
              <a:buSzPts val="750"/>
              <a:buNone/>
              <a:defRPr sz="750"/>
            </a:lvl3pPr>
            <a:lvl4pPr marL="1828800" lvl="3" indent="-228600" algn="l">
              <a:lnSpc>
                <a:spcPct val="100000"/>
              </a:lnSpc>
              <a:spcBef>
                <a:spcPts val="250"/>
              </a:spcBef>
              <a:spcAft>
                <a:spcPts val="0"/>
              </a:spcAft>
              <a:buSzPts val="675"/>
              <a:buNone/>
              <a:defRPr sz="675"/>
            </a:lvl4pPr>
            <a:lvl5pPr marL="2286000" lvl="4" indent="-228600" algn="l">
              <a:lnSpc>
                <a:spcPct val="100000"/>
              </a:lnSpc>
              <a:spcBef>
                <a:spcPts val="250"/>
              </a:spcBef>
              <a:spcAft>
                <a:spcPts val="0"/>
              </a:spcAft>
              <a:buSzPts val="675"/>
              <a:buNone/>
              <a:defRPr sz="675"/>
            </a:lvl5pPr>
            <a:lvl6pPr marL="2743200" lvl="5" indent="-228600" algn="l">
              <a:lnSpc>
                <a:spcPct val="90000"/>
              </a:lnSpc>
              <a:spcBef>
                <a:spcPts val="250"/>
              </a:spcBef>
              <a:spcAft>
                <a:spcPts val="0"/>
              </a:spcAft>
              <a:buSzPts val="675"/>
              <a:buNone/>
              <a:defRPr sz="675"/>
            </a:lvl6pPr>
            <a:lvl7pPr marL="3200400" lvl="6" indent="-228600" algn="l">
              <a:lnSpc>
                <a:spcPct val="90000"/>
              </a:lnSpc>
              <a:spcBef>
                <a:spcPts val="250"/>
              </a:spcBef>
              <a:spcAft>
                <a:spcPts val="0"/>
              </a:spcAft>
              <a:buSzPts val="675"/>
              <a:buNone/>
              <a:defRPr sz="675"/>
            </a:lvl7pPr>
            <a:lvl8pPr marL="3657600" lvl="7" indent="-228600" algn="l">
              <a:lnSpc>
                <a:spcPct val="90000"/>
              </a:lnSpc>
              <a:spcBef>
                <a:spcPts val="250"/>
              </a:spcBef>
              <a:spcAft>
                <a:spcPts val="0"/>
              </a:spcAft>
              <a:buSzPts val="675"/>
              <a:buNone/>
              <a:defRPr sz="675"/>
            </a:lvl8pPr>
            <a:lvl9pPr marL="4114800" lvl="8" indent="-228600" algn="l">
              <a:lnSpc>
                <a:spcPct val="90000"/>
              </a:lnSpc>
              <a:spcBef>
                <a:spcPts val="250"/>
              </a:spcBef>
              <a:spcAft>
                <a:spcPts val="250"/>
              </a:spcAft>
              <a:buSzPts val="675"/>
              <a:buNone/>
              <a:defRPr sz="675"/>
            </a:lvl9pPr>
          </a:lstStyle>
          <a:p>
            <a:endParaRPr/>
          </a:p>
        </p:txBody>
      </p:sp>
      <p:sp>
        <p:nvSpPr>
          <p:cNvPr id="128" name="Google Shape;128;p19"/>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body" idx="2"/>
          </p:nvPr>
        </p:nvSpPr>
        <p:spPr>
          <a:xfrm>
            <a:off x="2900934" y="685800"/>
            <a:ext cx="2606040" cy="114550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31" name="Google Shape;131;p19"/>
          <p:cNvSpPr txBox="1">
            <a:spLocks noGrp="1"/>
          </p:cNvSpPr>
          <p:nvPr>
            <p:ph type="body" idx="3"/>
          </p:nvPr>
        </p:nvSpPr>
        <p:spPr>
          <a:xfrm>
            <a:off x="2900934"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
        <p:nvSpPr>
          <p:cNvPr id="132" name="Google Shape;132;p19"/>
          <p:cNvSpPr txBox="1">
            <a:spLocks noGrp="1"/>
          </p:cNvSpPr>
          <p:nvPr>
            <p:ph type="body" idx="4"/>
          </p:nvPr>
        </p:nvSpPr>
        <p:spPr>
          <a:xfrm>
            <a:off x="5863847" y="685801"/>
            <a:ext cx="2606040" cy="115095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500"/>
              <a:buNone/>
              <a:defRPr sz="1500" b="1"/>
            </a:lvl2pPr>
            <a:lvl3pPr marL="1371600" lvl="2" indent="-228600" algn="l">
              <a:lnSpc>
                <a:spcPct val="100000"/>
              </a:lnSpc>
              <a:spcBef>
                <a:spcPts val="250"/>
              </a:spcBef>
              <a:spcAft>
                <a:spcPts val="0"/>
              </a:spcAft>
              <a:buSzPts val="1350"/>
              <a:buNone/>
              <a:defRPr sz="1350" b="1"/>
            </a:lvl3pPr>
            <a:lvl4pPr marL="1828800" lvl="3" indent="-228600" algn="l">
              <a:lnSpc>
                <a:spcPct val="100000"/>
              </a:lnSpc>
              <a:spcBef>
                <a:spcPts val="250"/>
              </a:spcBef>
              <a:spcAft>
                <a:spcPts val="0"/>
              </a:spcAft>
              <a:buSzPts val="1200"/>
              <a:buNone/>
              <a:defRPr sz="1200" b="1"/>
            </a:lvl4pPr>
            <a:lvl5pPr marL="2286000" lvl="4" indent="-228600" algn="l">
              <a:lnSpc>
                <a:spcPct val="100000"/>
              </a:lnSpc>
              <a:spcBef>
                <a:spcPts val="250"/>
              </a:spcBef>
              <a:spcAft>
                <a:spcPts val="0"/>
              </a:spcAft>
              <a:buSzPts val="1200"/>
              <a:buNone/>
              <a:defRPr sz="1200" b="1"/>
            </a:lvl5pPr>
            <a:lvl6pPr marL="2743200" lvl="5" indent="-228600" algn="l">
              <a:lnSpc>
                <a:spcPct val="90000"/>
              </a:lnSpc>
              <a:spcBef>
                <a:spcPts val="250"/>
              </a:spcBef>
              <a:spcAft>
                <a:spcPts val="0"/>
              </a:spcAft>
              <a:buSzPts val="1200"/>
              <a:buNone/>
              <a:defRPr sz="1200" b="1"/>
            </a:lvl6pPr>
            <a:lvl7pPr marL="3200400" lvl="6" indent="-228600" algn="l">
              <a:lnSpc>
                <a:spcPct val="90000"/>
              </a:lnSpc>
              <a:spcBef>
                <a:spcPts val="250"/>
              </a:spcBef>
              <a:spcAft>
                <a:spcPts val="0"/>
              </a:spcAft>
              <a:buSzPts val="1200"/>
              <a:buNone/>
              <a:defRPr sz="1200" b="1"/>
            </a:lvl7pPr>
            <a:lvl8pPr marL="3657600" lvl="7" indent="-228600" algn="l">
              <a:lnSpc>
                <a:spcPct val="90000"/>
              </a:lnSpc>
              <a:spcBef>
                <a:spcPts val="250"/>
              </a:spcBef>
              <a:spcAft>
                <a:spcPts val="0"/>
              </a:spcAft>
              <a:buSzPts val="1200"/>
              <a:buNone/>
              <a:defRPr sz="1200" b="1"/>
            </a:lvl8pPr>
            <a:lvl9pPr marL="4114800" lvl="8" indent="-228600" algn="l">
              <a:lnSpc>
                <a:spcPct val="90000"/>
              </a:lnSpc>
              <a:spcBef>
                <a:spcPts val="250"/>
              </a:spcBef>
              <a:spcAft>
                <a:spcPts val="250"/>
              </a:spcAft>
              <a:buSzPts val="1200"/>
              <a:buNone/>
              <a:defRPr sz="1200" b="1"/>
            </a:lvl9pPr>
          </a:lstStyle>
          <a:p>
            <a:endParaRPr/>
          </a:p>
        </p:txBody>
      </p:sp>
      <p:sp>
        <p:nvSpPr>
          <p:cNvPr id="133" name="Google Shape;133;p19"/>
          <p:cNvSpPr txBox="1">
            <a:spLocks noGrp="1"/>
          </p:cNvSpPr>
          <p:nvPr>
            <p:ph type="body" idx="5"/>
          </p:nvPr>
        </p:nvSpPr>
        <p:spPr>
          <a:xfrm>
            <a:off x="5863847"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295275" algn="l">
              <a:lnSpc>
                <a:spcPct val="90000"/>
              </a:lnSpc>
              <a:spcBef>
                <a:spcPts val="250"/>
              </a:spcBef>
              <a:spcAft>
                <a:spcPts val="0"/>
              </a:spcAft>
              <a:buSzPts val="1050"/>
              <a:buChar char="●"/>
              <a:defRPr sz="1050"/>
            </a:lvl6pPr>
            <a:lvl7pPr marL="3200400" lvl="6" indent="-295275" algn="l">
              <a:lnSpc>
                <a:spcPct val="90000"/>
              </a:lnSpc>
              <a:spcBef>
                <a:spcPts val="250"/>
              </a:spcBef>
              <a:spcAft>
                <a:spcPts val="0"/>
              </a:spcAft>
              <a:buSzPts val="1050"/>
              <a:buChar char="●"/>
              <a:defRPr sz="1050"/>
            </a:lvl7pPr>
            <a:lvl8pPr marL="3657600" lvl="7" indent="-295275" algn="l">
              <a:lnSpc>
                <a:spcPct val="90000"/>
              </a:lnSpc>
              <a:spcBef>
                <a:spcPts val="250"/>
              </a:spcBef>
              <a:spcAft>
                <a:spcPts val="0"/>
              </a:spcAft>
              <a:buSzPts val="1050"/>
              <a:buChar char="●"/>
              <a:defRPr sz="1050"/>
            </a:lvl8pPr>
            <a:lvl9pPr marL="4114800" lvl="8" indent="-295275" algn="l">
              <a:lnSpc>
                <a:spcPct val="90000"/>
              </a:lnSpc>
              <a:spcBef>
                <a:spcPts val="250"/>
              </a:spcBef>
              <a:spcAft>
                <a:spcPts val="250"/>
              </a:spcAft>
              <a:buSzPts val="1050"/>
              <a:buChar char="●"/>
              <a:defRPr sz="105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ody 1 line title">
  <p:cSld name="Body 1 line title">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628650" y="459468"/>
            <a:ext cx="7886700" cy="36784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36" name="Google Shape;136;p20"/>
          <p:cNvCxnSpPr/>
          <p:nvPr/>
        </p:nvCxnSpPr>
        <p:spPr>
          <a:xfrm>
            <a:off x="692936" y="945494"/>
            <a:ext cx="7758130" cy="0"/>
          </a:xfrm>
          <a:prstGeom prst="straightConnector1">
            <a:avLst/>
          </a:prstGeom>
          <a:noFill/>
          <a:ln w="19050" cap="flat" cmpd="sng">
            <a:solidFill>
              <a:srgbClr val="FAAD6D"/>
            </a:solidFill>
            <a:prstDash val="solid"/>
            <a:miter lim="800000"/>
            <a:headEnd type="none" w="sm" len="sm"/>
            <a:tailEnd type="none" w="sm" len="sm"/>
          </a:ln>
        </p:spPr>
      </p:cxnSp>
      <p:sp>
        <p:nvSpPr>
          <p:cNvPr id="137" name="Google Shape;137;p20"/>
          <p:cNvSpPr txBox="1">
            <a:spLocks noGrp="1"/>
          </p:cNvSpPr>
          <p:nvPr>
            <p:ph type="body" idx="1"/>
          </p:nvPr>
        </p:nvSpPr>
        <p:spPr>
          <a:xfrm>
            <a:off x="628650" y="1287615"/>
            <a:ext cx="7886700" cy="4629093"/>
          </a:xfrm>
          <a:prstGeom prst="rect">
            <a:avLst/>
          </a:prstGeom>
          <a:noFill/>
          <a:ln>
            <a:noFill/>
          </a:ln>
        </p:spPr>
        <p:txBody>
          <a:bodyPr spcFirstLastPara="1" wrap="square" lIns="91425" tIns="45700" rIns="91425" bIns="45700" anchor="t" anchorCtr="0">
            <a:noAutofit/>
          </a:bodyPr>
          <a:lstStyle>
            <a:lvl1pPr marL="457200" marR="0" lvl="0" indent="-406400" algn="l">
              <a:lnSpc>
                <a:spcPct val="100000"/>
              </a:lnSpc>
              <a:spcBef>
                <a:spcPts val="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a:lnSpc>
                <a:spcPct val="100000"/>
              </a:lnSpc>
              <a:spcBef>
                <a:spcPts val="6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381000" algn="l">
              <a:lnSpc>
                <a:spcPct val="100000"/>
              </a:lnSpc>
              <a:spcBef>
                <a:spcPts val="60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3pPr>
            <a:lvl4pPr marL="1828800" marR="0" lvl="3" indent="-355600" algn="l">
              <a:lnSpc>
                <a:spcPct val="100000"/>
              </a:lnSpc>
              <a:spcBef>
                <a:spcPts val="6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4pPr>
            <a:lvl5pPr marL="2286000" marR="0" lvl="4" indent="-355600" algn="l">
              <a:lnSpc>
                <a:spcPct val="100000"/>
              </a:lnSpc>
              <a:spcBef>
                <a:spcPts val="6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5pPr>
            <a:lvl6pPr marL="2743200" marR="0" lvl="5" indent="-342900" algn="l">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pic>
        <p:nvPicPr>
          <p:cNvPr id="138" name="Google Shape;138;p20"/>
          <p:cNvPicPr preferRelativeResize="0"/>
          <p:nvPr/>
        </p:nvPicPr>
        <p:blipFill rotWithShape="1">
          <a:blip r:embed="rId2">
            <a:alphaModFix/>
          </a:blip>
          <a:srcRect/>
          <a:stretch/>
        </p:blipFill>
        <p:spPr>
          <a:xfrm>
            <a:off x="6956031" y="6281159"/>
            <a:ext cx="1308587" cy="36106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
          <p:cNvSpPr txBox="1">
            <a:spLocks noGrp="1"/>
          </p:cNvSpPr>
          <p:nvPr>
            <p:ph type="body" idx="1"/>
          </p:nvPr>
        </p:nvSpPr>
        <p:spPr>
          <a:xfrm>
            <a:off x="2900934"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27" name="Google Shape;27;p3"/>
          <p:cNvSpPr txBox="1">
            <a:spLocks noGrp="1"/>
          </p:cNvSpPr>
          <p:nvPr>
            <p:ph type="body" idx="2"/>
          </p:nvPr>
        </p:nvSpPr>
        <p:spPr>
          <a:xfrm>
            <a:off x="5863590" y="868680"/>
            <a:ext cx="260604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28" name="Google Shape;28;p3"/>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a:lvl1pPr>
            <a:lvl2pPr marL="914400" lvl="1" indent="-355600" algn="l">
              <a:lnSpc>
                <a:spcPct val="100000"/>
              </a:lnSpc>
              <a:spcBef>
                <a:spcPts val="250"/>
              </a:spcBef>
              <a:spcAft>
                <a:spcPts val="0"/>
              </a:spcAft>
              <a:buSzPts val="20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Only Option 2">
  <p:cSld name="Title Only Option 2">
    <p:spTree>
      <p:nvGrpSpPr>
        <p:cNvPr id="1" name="Shape 35"/>
        <p:cNvGrpSpPr/>
        <p:nvPr/>
      </p:nvGrpSpPr>
      <p:grpSpPr>
        <a:xfrm>
          <a:off x="0" y="0"/>
          <a:ext cx="0" cy="0"/>
          <a:chOff x="0" y="0"/>
          <a:chExt cx="0" cy="0"/>
        </a:xfrm>
      </p:grpSpPr>
      <p:sp>
        <p:nvSpPr>
          <p:cNvPr id="36" name="Google Shape;36;p5"/>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p:nvPr/>
        </p:nvSpPr>
        <p:spPr>
          <a:xfrm>
            <a:off x="-1" y="365126"/>
            <a:ext cx="7298872" cy="132556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39" name="Google Shape;39;p5"/>
          <p:cNvSpPr/>
          <p:nvPr/>
        </p:nvSpPr>
        <p:spPr>
          <a:xfrm>
            <a:off x="7347858" y="365126"/>
            <a:ext cx="1796143" cy="132556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pic>
        <p:nvPicPr>
          <p:cNvPr id="40" name="Google Shape;40;p5" descr="Logo&#10;&#10;Description automatically generated"/>
          <p:cNvPicPr preferRelativeResize="0"/>
          <p:nvPr/>
        </p:nvPicPr>
        <p:blipFill rotWithShape="1">
          <a:blip r:embed="rId2">
            <a:alphaModFix/>
          </a:blip>
          <a:srcRect/>
          <a:stretch/>
        </p:blipFill>
        <p:spPr>
          <a:xfrm>
            <a:off x="7772400" y="6349703"/>
            <a:ext cx="1233516" cy="340346"/>
          </a:xfrm>
          <a:prstGeom prst="rect">
            <a:avLst/>
          </a:prstGeom>
          <a:noFill/>
          <a:ln>
            <a:noFill/>
          </a:ln>
        </p:spPr>
      </p:pic>
      <p:sp>
        <p:nvSpPr>
          <p:cNvPr id="41" name="Google Shape;41;p5"/>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0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6"/>
        <p:cNvGrpSpPr/>
        <p:nvPr/>
      </p:nvGrpSpPr>
      <p:grpSpPr>
        <a:xfrm>
          <a:off x="0" y="0"/>
          <a:ext cx="0" cy="0"/>
          <a:chOff x="0" y="0"/>
          <a:chExt cx="0" cy="0"/>
        </a:xfrm>
      </p:grpSpPr>
      <p:sp>
        <p:nvSpPr>
          <p:cNvPr id="47" name="Google Shape;47;p7"/>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clusion">
  <p:cSld name="Conclusion">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p:nvPr/>
        </p:nvSpPr>
        <p:spPr>
          <a:xfrm>
            <a:off x="0" y="1"/>
            <a:ext cx="175909" cy="68580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lt1"/>
              </a:solidFill>
              <a:latin typeface="Calibri"/>
              <a:ea typeface="Calibri"/>
              <a:cs typeface="Calibri"/>
              <a:sym typeface="Calibri"/>
            </a:endParaRPr>
          </a:p>
        </p:txBody>
      </p:sp>
      <p:sp>
        <p:nvSpPr>
          <p:cNvPr id="53" name="Google Shape;53;p8"/>
          <p:cNvSpPr txBox="1">
            <a:spLocks noGrp="1"/>
          </p:cNvSpPr>
          <p:nvPr>
            <p:ph type="title"/>
          </p:nvPr>
        </p:nvSpPr>
        <p:spPr>
          <a:xfrm>
            <a:off x="457200" y="5715000"/>
            <a:ext cx="8229600" cy="4572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2"/>
              </a:buClr>
              <a:buSzPts val="2100"/>
              <a:buFont typeface="Calibri"/>
              <a:buNone/>
              <a:defRPr sz="2100"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457200" y="228600"/>
            <a:ext cx="8229600" cy="18288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1200"/>
              </a:spcBef>
              <a:spcAft>
                <a:spcPts val="0"/>
              </a:spcAft>
              <a:buSzPts val="4050"/>
              <a:buNone/>
              <a:defRPr sz="4050" b="1">
                <a:solidFill>
                  <a:schemeClr val="accent1"/>
                </a:solidFill>
              </a:defRPr>
            </a:lvl1pPr>
            <a:lvl2pPr marL="914400" lvl="1" indent="-342900" algn="l">
              <a:lnSpc>
                <a:spcPct val="100000"/>
              </a:lnSpc>
              <a:spcBef>
                <a:spcPts val="250"/>
              </a:spcBef>
              <a:spcAft>
                <a:spcPts val="0"/>
              </a:spcAft>
              <a:buSzPts val="1800"/>
              <a:buChar char="●"/>
              <a:defRPr/>
            </a:lvl2pPr>
            <a:lvl3pPr marL="1371600" lvl="2" indent="-342900" algn="l">
              <a:lnSpc>
                <a:spcPct val="100000"/>
              </a:lnSpc>
              <a:spcBef>
                <a:spcPts val="250"/>
              </a:spcBef>
              <a:spcAft>
                <a:spcPts val="0"/>
              </a:spcAft>
              <a:buSzPts val="1800"/>
              <a:buChar char="●"/>
              <a:defRPr/>
            </a:lvl3pPr>
            <a:lvl4pPr marL="1828800" lvl="3" indent="-342900" algn="l">
              <a:lnSpc>
                <a:spcPct val="100000"/>
              </a:lnSpc>
              <a:spcBef>
                <a:spcPts val="250"/>
              </a:spcBef>
              <a:spcAft>
                <a:spcPts val="0"/>
              </a:spcAft>
              <a:buSzPts val="1800"/>
              <a:buChar char="●"/>
              <a:defRPr/>
            </a:lvl4pPr>
            <a:lvl5pPr marL="2286000" lvl="4" indent="-342900" algn="l">
              <a:lnSpc>
                <a:spcPct val="100000"/>
              </a:lnSpc>
              <a:spcBef>
                <a:spcPts val="250"/>
              </a:spcBef>
              <a:spcAft>
                <a:spcPts val="0"/>
              </a:spcAft>
              <a:buSzPts val="18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pic>
        <p:nvPicPr>
          <p:cNvPr id="55" name="Google Shape;55;p8" descr="Graphical user interface, text, application, chat or text message"/>
          <p:cNvPicPr preferRelativeResize="0"/>
          <p:nvPr/>
        </p:nvPicPr>
        <p:blipFill rotWithShape="1">
          <a:blip r:embed="rId2">
            <a:alphaModFix/>
          </a:blip>
          <a:srcRect/>
          <a:stretch/>
        </p:blipFill>
        <p:spPr>
          <a:xfrm>
            <a:off x="1632700" y="1556889"/>
            <a:ext cx="6342901" cy="4017272"/>
          </a:xfrm>
          <a:prstGeom prst="rect">
            <a:avLst/>
          </a:prstGeom>
          <a:noFill/>
          <a:ln>
            <a:noFill/>
          </a:ln>
        </p:spPr>
      </p:pic>
      <p:pic>
        <p:nvPicPr>
          <p:cNvPr id="56" name="Google Shape;56;p8" descr="Logo&#10;&#10;Description automatically generated"/>
          <p:cNvPicPr preferRelativeResize="0"/>
          <p:nvPr/>
        </p:nvPicPr>
        <p:blipFill rotWithShape="1">
          <a:blip r:embed="rId3">
            <a:alphaModFix/>
          </a:blip>
          <a:srcRect/>
          <a:stretch/>
        </p:blipFill>
        <p:spPr>
          <a:xfrm>
            <a:off x="7772400" y="6349703"/>
            <a:ext cx="1233516" cy="34034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1371600" y="685800"/>
            <a:ext cx="7015734" cy="2743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5400"/>
              <a:buFont typeface="Calibri"/>
              <a:buNone/>
              <a:defRPr sz="54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1371600" y="3613151"/>
            <a:ext cx="7015734" cy="914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SzPts val="2000"/>
              <a:buNone/>
              <a:defRPr sz="2000" cap="none">
                <a:solidFill>
                  <a:srgbClr val="8A8A8A"/>
                </a:solidFill>
              </a:defRPr>
            </a:lvl1pPr>
            <a:lvl2pPr marL="914400" lvl="1" indent="-228600" algn="l">
              <a:lnSpc>
                <a:spcPct val="100000"/>
              </a:lnSpc>
              <a:spcBef>
                <a:spcPts val="250"/>
              </a:spcBef>
              <a:spcAft>
                <a:spcPts val="0"/>
              </a:spcAft>
              <a:buSzPts val="1800"/>
              <a:buNone/>
              <a:defRPr sz="1800">
                <a:solidFill>
                  <a:srgbClr val="949494"/>
                </a:solidFill>
              </a:defRPr>
            </a:lvl2pPr>
            <a:lvl3pPr marL="1371600" lvl="2" indent="-228600" algn="l">
              <a:lnSpc>
                <a:spcPct val="100000"/>
              </a:lnSpc>
              <a:spcBef>
                <a:spcPts val="250"/>
              </a:spcBef>
              <a:spcAft>
                <a:spcPts val="0"/>
              </a:spcAft>
              <a:buSzPts val="1600"/>
              <a:buNone/>
              <a:defRPr sz="1600">
                <a:solidFill>
                  <a:srgbClr val="949494"/>
                </a:solidFill>
              </a:defRPr>
            </a:lvl3pPr>
            <a:lvl4pPr marL="1828800" lvl="3" indent="-228600" algn="l">
              <a:lnSpc>
                <a:spcPct val="100000"/>
              </a:lnSpc>
              <a:spcBef>
                <a:spcPts val="250"/>
              </a:spcBef>
              <a:spcAft>
                <a:spcPts val="0"/>
              </a:spcAft>
              <a:buSzPts val="1400"/>
              <a:buNone/>
              <a:defRPr sz="1400">
                <a:solidFill>
                  <a:srgbClr val="949494"/>
                </a:solidFill>
              </a:defRPr>
            </a:lvl4pPr>
            <a:lvl5pPr marL="2286000" lvl="4" indent="-228600" algn="l">
              <a:lnSpc>
                <a:spcPct val="100000"/>
              </a:lnSpc>
              <a:spcBef>
                <a:spcPts val="250"/>
              </a:spcBef>
              <a:spcAft>
                <a:spcPts val="0"/>
              </a:spcAft>
              <a:buSzPts val="1400"/>
              <a:buNone/>
              <a:defRPr sz="1400">
                <a:solidFill>
                  <a:srgbClr val="949494"/>
                </a:solidFill>
              </a:defRPr>
            </a:lvl5pPr>
            <a:lvl6pPr marL="2743200" lvl="5" indent="-228600" algn="l">
              <a:lnSpc>
                <a:spcPct val="90000"/>
              </a:lnSpc>
              <a:spcBef>
                <a:spcPts val="250"/>
              </a:spcBef>
              <a:spcAft>
                <a:spcPts val="0"/>
              </a:spcAft>
              <a:buSzPts val="1400"/>
              <a:buNone/>
              <a:defRPr sz="1400">
                <a:solidFill>
                  <a:srgbClr val="949494"/>
                </a:solidFill>
              </a:defRPr>
            </a:lvl6pPr>
            <a:lvl7pPr marL="3200400" lvl="6" indent="-228600" algn="l">
              <a:lnSpc>
                <a:spcPct val="90000"/>
              </a:lnSpc>
              <a:spcBef>
                <a:spcPts val="250"/>
              </a:spcBef>
              <a:spcAft>
                <a:spcPts val="0"/>
              </a:spcAft>
              <a:buSzPts val="1400"/>
              <a:buNone/>
              <a:defRPr sz="1400">
                <a:solidFill>
                  <a:srgbClr val="949494"/>
                </a:solidFill>
              </a:defRPr>
            </a:lvl7pPr>
            <a:lvl8pPr marL="3657600" lvl="7" indent="-228600" algn="l">
              <a:lnSpc>
                <a:spcPct val="90000"/>
              </a:lnSpc>
              <a:spcBef>
                <a:spcPts val="250"/>
              </a:spcBef>
              <a:spcAft>
                <a:spcPts val="0"/>
              </a:spcAft>
              <a:buSzPts val="1400"/>
              <a:buNone/>
              <a:defRPr sz="1400">
                <a:solidFill>
                  <a:srgbClr val="949494"/>
                </a:solidFill>
              </a:defRPr>
            </a:lvl8pPr>
            <a:lvl9pPr marL="4114800" lvl="8" indent="-228600" algn="l">
              <a:lnSpc>
                <a:spcPct val="90000"/>
              </a:lnSpc>
              <a:spcBef>
                <a:spcPts val="250"/>
              </a:spcBef>
              <a:spcAft>
                <a:spcPts val="250"/>
              </a:spcAft>
              <a:buSzPts val="1400"/>
              <a:buNone/>
              <a:defRPr sz="1400">
                <a:solidFill>
                  <a:srgbClr val="949494"/>
                </a:solidFill>
              </a:defRPr>
            </a:lvl9pPr>
          </a:lstStyle>
          <a:p>
            <a:endParaRPr/>
          </a:p>
        </p:txBody>
      </p:sp>
      <p:sp>
        <p:nvSpPr>
          <p:cNvPr id="60" name="Google Shape;60;p9"/>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sldNum" idx="12"/>
          </p:nvPr>
        </p:nvSpPr>
        <p:spPr>
          <a:xfrm>
            <a:off x="7975602" y="6356351"/>
            <a:ext cx="114819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9"/>
          <p:cNvSpPr/>
          <p:nvPr/>
        </p:nvSpPr>
        <p:spPr>
          <a:xfrm>
            <a:off x="1" y="685800"/>
            <a:ext cx="457199" cy="5486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2900934" y="685800"/>
            <a:ext cx="2606040" cy="114550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900"/>
              <a:buNone/>
              <a:defRPr sz="1900" b="1"/>
            </a:lvl2pPr>
            <a:lvl3pPr marL="1371600" lvl="2" indent="-228600" algn="l">
              <a:lnSpc>
                <a:spcPct val="100000"/>
              </a:lnSpc>
              <a:spcBef>
                <a:spcPts val="250"/>
              </a:spcBef>
              <a:spcAft>
                <a:spcPts val="0"/>
              </a:spcAft>
              <a:buSzPts val="1800"/>
              <a:buNone/>
              <a:defRPr sz="1800" b="1"/>
            </a:lvl3pPr>
            <a:lvl4pPr marL="1828800" lvl="3" indent="-228600" algn="l">
              <a:lnSpc>
                <a:spcPct val="100000"/>
              </a:lnSpc>
              <a:spcBef>
                <a:spcPts val="250"/>
              </a:spcBef>
              <a:spcAft>
                <a:spcPts val="0"/>
              </a:spcAft>
              <a:buSzPts val="1600"/>
              <a:buNone/>
              <a:defRPr sz="1600" b="1"/>
            </a:lvl4pPr>
            <a:lvl5pPr marL="2286000" lvl="4" indent="-228600" algn="l">
              <a:lnSpc>
                <a:spcPct val="10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67" name="Google Shape;67;p10"/>
          <p:cNvSpPr txBox="1">
            <a:spLocks noGrp="1"/>
          </p:cNvSpPr>
          <p:nvPr>
            <p:ph type="body" idx="2"/>
          </p:nvPr>
        </p:nvSpPr>
        <p:spPr>
          <a:xfrm>
            <a:off x="2900934"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68" name="Google Shape;68;p10"/>
          <p:cNvSpPr txBox="1">
            <a:spLocks noGrp="1"/>
          </p:cNvSpPr>
          <p:nvPr>
            <p:ph type="body" idx="3"/>
          </p:nvPr>
        </p:nvSpPr>
        <p:spPr>
          <a:xfrm>
            <a:off x="5863847" y="685801"/>
            <a:ext cx="2606040" cy="115095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0"/>
              </a:spcBef>
              <a:spcAft>
                <a:spcPts val="0"/>
              </a:spcAft>
              <a:buSzPts val="2800"/>
              <a:buNone/>
              <a:defRPr sz="2800" b="1">
                <a:solidFill>
                  <a:schemeClr val="accent1"/>
                </a:solidFill>
              </a:defRPr>
            </a:lvl1pPr>
            <a:lvl2pPr marL="914400" lvl="1" indent="-228600" algn="l">
              <a:lnSpc>
                <a:spcPct val="100000"/>
              </a:lnSpc>
              <a:spcBef>
                <a:spcPts val="250"/>
              </a:spcBef>
              <a:spcAft>
                <a:spcPts val="0"/>
              </a:spcAft>
              <a:buSzPts val="1900"/>
              <a:buNone/>
              <a:defRPr sz="1900" b="1"/>
            </a:lvl2pPr>
            <a:lvl3pPr marL="1371600" lvl="2" indent="-228600" algn="l">
              <a:lnSpc>
                <a:spcPct val="100000"/>
              </a:lnSpc>
              <a:spcBef>
                <a:spcPts val="250"/>
              </a:spcBef>
              <a:spcAft>
                <a:spcPts val="0"/>
              </a:spcAft>
              <a:buSzPts val="1800"/>
              <a:buNone/>
              <a:defRPr sz="1800" b="1"/>
            </a:lvl3pPr>
            <a:lvl4pPr marL="1828800" lvl="3" indent="-228600" algn="l">
              <a:lnSpc>
                <a:spcPct val="100000"/>
              </a:lnSpc>
              <a:spcBef>
                <a:spcPts val="250"/>
              </a:spcBef>
              <a:spcAft>
                <a:spcPts val="0"/>
              </a:spcAft>
              <a:buSzPts val="1600"/>
              <a:buNone/>
              <a:defRPr sz="1600" b="1"/>
            </a:lvl4pPr>
            <a:lvl5pPr marL="2286000" lvl="4" indent="-228600" algn="l">
              <a:lnSpc>
                <a:spcPct val="100000"/>
              </a:lnSpc>
              <a:spcBef>
                <a:spcPts val="250"/>
              </a:spcBef>
              <a:spcAft>
                <a:spcPts val="0"/>
              </a:spcAft>
              <a:buSzPts val="1600"/>
              <a:buNone/>
              <a:defRPr sz="1600" b="1"/>
            </a:lvl5pPr>
            <a:lvl6pPr marL="2743200" lvl="5" indent="-228600" algn="l">
              <a:lnSpc>
                <a:spcPct val="90000"/>
              </a:lnSpc>
              <a:spcBef>
                <a:spcPts val="250"/>
              </a:spcBef>
              <a:spcAft>
                <a:spcPts val="0"/>
              </a:spcAft>
              <a:buSzPts val="1600"/>
              <a:buNone/>
              <a:defRPr sz="1600" b="1"/>
            </a:lvl6pPr>
            <a:lvl7pPr marL="3200400" lvl="6" indent="-228600" algn="l">
              <a:lnSpc>
                <a:spcPct val="90000"/>
              </a:lnSpc>
              <a:spcBef>
                <a:spcPts val="250"/>
              </a:spcBef>
              <a:spcAft>
                <a:spcPts val="0"/>
              </a:spcAft>
              <a:buSzPts val="1600"/>
              <a:buNone/>
              <a:defRPr sz="1600" b="1"/>
            </a:lvl7pPr>
            <a:lvl8pPr marL="3657600" lvl="7" indent="-228600" algn="l">
              <a:lnSpc>
                <a:spcPct val="90000"/>
              </a:lnSpc>
              <a:spcBef>
                <a:spcPts val="250"/>
              </a:spcBef>
              <a:spcAft>
                <a:spcPts val="0"/>
              </a:spcAft>
              <a:buSzPts val="1600"/>
              <a:buNone/>
              <a:defRPr sz="1600" b="1"/>
            </a:lvl8pPr>
            <a:lvl9pPr marL="4114800" lvl="8" indent="-228600" algn="l">
              <a:lnSpc>
                <a:spcPct val="90000"/>
              </a:lnSpc>
              <a:spcBef>
                <a:spcPts val="250"/>
              </a:spcBef>
              <a:spcAft>
                <a:spcPts val="250"/>
              </a:spcAft>
              <a:buSzPts val="1600"/>
              <a:buNone/>
              <a:defRPr sz="1600" b="1"/>
            </a:lvl9pPr>
          </a:lstStyle>
          <a:p>
            <a:endParaRPr/>
          </a:p>
        </p:txBody>
      </p:sp>
      <p:sp>
        <p:nvSpPr>
          <p:cNvPr id="69" name="Google Shape;69;p10"/>
          <p:cNvSpPr txBox="1">
            <a:spLocks noGrp="1"/>
          </p:cNvSpPr>
          <p:nvPr>
            <p:ph type="body" idx="4"/>
          </p:nvPr>
        </p:nvSpPr>
        <p:spPr>
          <a:xfrm>
            <a:off x="5863847" y="1930936"/>
            <a:ext cx="2606040" cy="4023360"/>
          </a:xfrm>
          <a:prstGeom prst="rect">
            <a:avLst/>
          </a:prstGeom>
          <a:noFill/>
          <a:ln>
            <a:noFill/>
          </a:ln>
        </p:spPr>
        <p:txBody>
          <a:bodyPr spcFirstLastPara="1" wrap="square" lIns="91425" tIns="45700" rIns="91425" bIns="45700" anchor="ctr" anchorCtr="0">
            <a:normAutofit/>
          </a:bodyPr>
          <a:lstStyle>
            <a:lvl1pPr marL="457200" lvl="0" indent="-406400" algn="l">
              <a:lnSpc>
                <a:spcPct val="100000"/>
              </a:lnSpc>
              <a:spcBef>
                <a:spcPts val="1200"/>
              </a:spcBef>
              <a:spcAft>
                <a:spcPts val="0"/>
              </a:spcAft>
              <a:buSzPts val="2800"/>
              <a:buChar char="●"/>
              <a:defRPr sz="2800"/>
            </a:lvl1pPr>
            <a:lvl2pPr marL="914400" lvl="1" indent="-355600" algn="l">
              <a:lnSpc>
                <a:spcPct val="100000"/>
              </a:lnSpc>
              <a:spcBef>
                <a:spcPts val="250"/>
              </a:spcBef>
              <a:spcAft>
                <a:spcPts val="0"/>
              </a:spcAft>
              <a:buSzPts val="2000"/>
              <a:buChar char="●"/>
              <a:defRPr sz="2000"/>
            </a:lvl2pPr>
            <a:lvl3pPr marL="1371600" lvl="2" indent="-342900" algn="l">
              <a:lnSpc>
                <a:spcPct val="100000"/>
              </a:lnSpc>
              <a:spcBef>
                <a:spcPts val="250"/>
              </a:spcBef>
              <a:spcAft>
                <a:spcPts val="0"/>
              </a:spcAft>
              <a:buSzPts val="1800"/>
              <a:buChar char="●"/>
              <a:defRPr sz="1800"/>
            </a:lvl3pPr>
            <a:lvl4pPr marL="1828800" lvl="3" indent="-342900" algn="l">
              <a:lnSpc>
                <a:spcPct val="100000"/>
              </a:lnSpc>
              <a:spcBef>
                <a:spcPts val="250"/>
              </a:spcBef>
              <a:spcAft>
                <a:spcPts val="0"/>
              </a:spcAft>
              <a:buSzPts val="1800"/>
              <a:buChar char="●"/>
              <a:defRPr sz="1800"/>
            </a:lvl4pPr>
            <a:lvl5pPr marL="2286000" lvl="4" indent="-342900" algn="l">
              <a:lnSpc>
                <a:spcPct val="100000"/>
              </a:lnSpc>
              <a:spcBef>
                <a:spcPts val="250"/>
              </a:spcBef>
              <a:spcAft>
                <a:spcPts val="0"/>
              </a:spcAft>
              <a:buSzPts val="1800"/>
              <a:buChar char="●"/>
              <a:defRPr sz="1800"/>
            </a:lvl5pPr>
            <a:lvl6pPr marL="2743200" lvl="5" indent="-311150" algn="l">
              <a:lnSpc>
                <a:spcPct val="90000"/>
              </a:lnSpc>
              <a:spcBef>
                <a:spcPts val="250"/>
              </a:spcBef>
              <a:spcAft>
                <a:spcPts val="0"/>
              </a:spcAft>
              <a:buSzPts val="1300"/>
              <a:buChar char="●"/>
              <a:defRPr sz="1300"/>
            </a:lvl6pPr>
            <a:lvl7pPr marL="3200400" lvl="6" indent="-311150" algn="l">
              <a:lnSpc>
                <a:spcPct val="90000"/>
              </a:lnSpc>
              <a:spcBef>
                <a:spcPts val="250"/>
              </a:spcBef>
              <a:spcAft>
                <a:spcPts val="0"/>
              </a:spcAft>
              <a:buSzPts val="1300"/>
              <a:buChar char="●"/>
              <a:defRPr sz="1300"/>
            </a:lvl7pPr>
            <a:lvl8pPr marL="3657600" lvl="7" indent="-311150" algn="l">
              <a:lnSpc>
                <a:spcPct val="90000"/>
              </a:lnSpc>
              <a:spcBef>
                <a:spcPts val="250"/>
              </a:spcBef>
              <a:spcAft>
                <a:spcPts val="0"/>
              </a:spcAft>
              <a:buSzPts val="1300"/>
              <a:buChar char="●"/>
              <a:defRPr sz="1300"/>
            </a:lvl8pPr>
            <a:lvl9pPr marL="4114800" lvl="8" indent="-311150" algn="l">
              <a:lnSpc>
                <a:spcPct val="90000"/>
              </a:lnSpc>
              <a:spcBef>
                <a:spcPts val="250"/>
              </a:spcBef>
              <a:spcAft>
                <a:spcPts val="250"/>
              </a:spcAft>
              <a:buSzPts val="1300"/>
              <a:buChar char="●"/>
              <a:defRPr sz="1300"/>
            </a:lvl9pPr>
          </a:lstStyle>
          <a:p>
            <a:endParaRPr/>
          </a:p>
        </p:txBody>
      </p:sp>
      <p:sp>
        <p:nvSpPr>
          <p:cNvPr id="70" name="Google Shape;70;p10"/>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1" y="758952"/>
            <a:ext cx="2582693" cy="533095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3000"/>
              <a:buFont typeface="Calibri"/>
              <a:buNone/>
              <a:defRPr sz="30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lvl1pPr marL="457200" marR="0" lvl="0" indent="-406400" algn="l" rtl="0">
              <a:lnSpc>
                <a:spcPct val="100000"/>
              </a:lnSpc>
              <a:spcBef>
                <a:spcPts val="1200"/>
              </a:spcBef>
              <a:spcAft>
                <a:spcPts val="0"/>
              </a:spcAft>
              <a:buClr>
                <a:schemeClr val="accent1"/>
              </a:buClr>
              <a:buSzPts val="2800"/>
              <a:buFont typeface="Noto Sans Symbols"/>
              <a:buChar char="●"/>
              <a:defRPr sz="2800" b="0" i="0" u="none" strike="noStrike" cap="none">
                <a:solidFill>
                  <a:schemeClr val="dk2"/>
                </a:solidFill>
                <a:latin typeface="Calibri"/>
                <a:ea typeface="Calibri"/>
                <a:cs typeface="Calibri"/>
                <a:sym typeface="Calibri"/>
              </a:defRPr>
            </a:lvl1pPr>
            <a:lvl2pPr marL="914400" marR="0" lvl="1" indent="-355600" algn="l" rtl="0">
              <a:lnSpc>
                <a:spcPct val="100000"/>
              </a:lnSpc>
              <a:spcBef>
                <a:spcPts val="250"/>
              </a:spcBef>
              <a:spcAft>
                <a:spcPts val="0"/>
              </a:spcAft>
              <a:buClr>
                <a:schemeClr val="accent1"/>
              </a:buClr>
              <a:buSzPts val="2000"/>
              <a:buFont typeface="Noto Sans Symbols"/>
              <a:buChar char="●"/>
              <a:defRPr sz="2000" b="0" i="0" u="none" strike="noStrike" cap="none">
                <a:solidFill>
                  <a:schemeClr val="dk2"/>
                </a:solidFill>
                <a:latin typeface="Calibri"/>
                <a:ea typeface="Calibri"/>
                <a:cs typeface="Calibri"/>
                <a:sym typeface="Calibri"/>
              </a:defRPr>
            </a:lvl2pPr>
            <a:lvl3pPr marL="1371600" marR="0" lvl="2" indent="-342900" algn="l" rtl="0">
              <a:lnSpc>
                <a:spcPct val="100000"/>
              </a:lnSpc>
              <a:spcBef>
                <a:spcPts val="25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3pPr>
            <a:lvl4pPr marL="1828800" marR="0" lvl="3" indent="-342900" algn="l" rtl="0">
              <a:lnSpc>
                <a:spcPct val="100000"/>
              </a:lnSpc>
              <a:spcBef>
                <a:spcPts val="25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4pPr>
            <a:lvl5pPr marL="2286000" marR="0" lvl="4" indent="-342900" algn="l" rtl="0">
              <a:lnSpc>
                <a:spcPct val="100000"/>
              </a:lnSpc>
              <a:spcBef>
                <a:spcPts val="250"/>
              </a:spcBef>
              <a:spcAft>
                <a:spcPts val="0"/>
              </a:spcAft>
              <a:buClr>
                <a:schemeClr val="accent1"/>
              </a:buClr>
              <a:buSzPts val="1800"/>
              <a:buFont typeface="Noto Sans Symbols"/>
              <a:buChar char="●"/>
              <a:defRPr sz="1800" b="0" i="0" u="none" strike="noStrike" cap="none">
                <a:solidFill>
                  <a:schemeClr val="dk2"/>
                </a:solidFill>
                <a:latin typeface="Calibri"/>
                <a:ea typeface="Calibri"/>
                <a:cs typeface="Calibri"/>
                <a:sym typeface="Calibri"/>
              </a:defRPr>
            </a:lvl5pPr>
            <a:lvl6pPr marL="2743200" marR="0" lvl="5"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6pPr>
            <a:lvl7pPr marL="3200400" marR="0" lvl="6"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7pPr>
            <a:lvl8pPr marL="3657600" marR="0" lvl="7" indent="-311150" algn="l" rtl="0">
              <a:lnSpc>
                <a:spcPct val="90000"/>
              </a:lnSpc>
              <a:spcBef>
                <a:spcPts val="250"/>
              </a:spcBef>
              <a:spcAft>
                <a:spcPts val="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8pPr>
            <a:lvl9pPr marL="4114800" marR="0" lvl="8" indent="-311150" algn="l" rtl="0">
              <a:lnSpc>
                <a:spcPct val="90000"/>
              </a:lnSpc>
              <a:spcBef>
                <a:spcPts val="250"/>
              </a:spcBef>
              <a:spcAft>
                <a:spcPts val="250"/>
              </a:spcAft>
              <a:buClr>
                <a:schemeClr val="accent1"/>
              </a:buClr>
              <a:buSzPts val="1300"/>
              <a:buFont typeface="Noto Sans Symbols"/>
              <a:buChar char="●"/>
              <a:defRPr sz="1300" b="0" i="0" u="none" strike="noStrike" cap="none">
                <a:solidFill>
                  <a:srgbClr val="8A8A8A"/>
                </a:solidFill>
                <a:latin typeface="Calibri"/>
                <a:ea typeface="Calibri"/>
                <a:cs typeface="Calibri"/>
                <a:sym typeface="Calibri"/>
              </a:defRPr>
            </a:lvl9pPr>
          </a:lstStyle>
          <a:p>
            <a:endParaRPr/>
          </a:p>
        </p:txBody>
      </p:sp>
      <p:sp>
        <p:nvSpPr>
          <p:cNvPr id="13" name="Google Shape;13;p1"/>
          <p:cNvSpPr txBox="1">
            <a:spLocks noGrp="1"/>
          </p:cNvSpPr>
          <p:nvPr>
            <p:ph type="dt" idx="10"/>
          </p:nvPr>
        </p:nvSpPr>
        <p:spPr>
          <a:xfrm>
            <a:off x="196849"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5" name="Google Shape;15;p1" descr="Logo&#10;&#10;Description automatically generated"/>
          <p:cNvPicPr preferRelativeResize="0"/>
          <p:nvPr/>
        </p:nvPicPr>
        <p:blipFill rotWithShape="1">
          <a:blip r:embed="rId21">
            <a:alphaModFix/>
          </a:blip>
          <a:srcRect/>
          <a:stretch/>
        </p:blipFill>
        <p:spPr>
          <a:xfrm>
            <a:off x="7772400" y="6349703"/>
            <a:ext cx="1233516" cy="3403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ctrTitle"/>
          </p:nvPr>
        </p:nvSpPr>
        <p:spPr>
          <a:xfrm>
            <a:off x="802386" y="1298448"/>
            <a:ext cx="5598414" cy="325526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400"/>
              <a:buFont typeface="Calibri"/>
              <a:buNone/>
            </a:pPr>
            <a:r>
              <a:rPr lang="en-US" sz="4400"/>
              <a:t>Sun’s Effect on Climate</a:t>
            </a:r>
            <a:endParaRPr/>
          </a:p>
        </p:txBody>
      </p:sp>
      <p:sp>
        <p:nvSpPr>
          <p:cNvPr id="144" name="Google Shape;144;p21"/>
          <p:cNvSpPr txBox="1">
            <a:spLocks noGrp="1"/>
          </p:cNvSpPr>
          <p:nvPr>
            <p:ph type="subTitle" idx="1"/>
          </p:nvPr>
        </p:nvSpPr>
        <p:spPr>
          <a:xfrm>
            <a:off x="825011" y="4670246"/>
            <a:ext cx="5486400" cy="91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00"/>
              <a:buNone/>
            </a:pPr>
            <a:r>
              <a:rPr lang="en-US" sz="2400" b="1"/>
              <a:t>Lesson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Investigation: Why is it warmer in the summer than in the winter?</a:t>
            </a:r>
            <a:endParaRPr sz="3200" b="1"/>
          </a:p>
        </p:txBody>
      </p:sp>
      <p:sp>
        <p:nvSpPr>
          <p:cNvPr id="200" name="Google Shape;200;p30"/>
          <p:cNvSpPr txBox="1"/>
          <p:nvPr/>
        </p:nvSpPr>
        <p:spPr>
          <a:xfrm>
            <a:off x="628650" y="2057400"/>
            <a:ext cx="7886700" cy="449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Let’s review today’s investigation.</a:t>
            </a:r>
            <a:endParaRPr/>
          </a:p>
          <a:p>
            <a:pPr marL="0" marR="0" lvl="0" indent="0" algn="ctr" rtl="0">
              <a:lnSpc>
                <a:spcPct val="100000"/>
              </a:lnSpc>
              <a:spcBef>
                <a:spcPts val="1800"/>
              </a:spcBef>
              <a:spcAft>
                <a:spcPts val="0"/>
              </a:spcAft>
              <a:buClr>
                <a:srgbClr val="000000"/>
              </a:buClr>
              <a:buSzPts val="2800"/>
              <a:buFont typeface="Arial"/>
              <a:buNone/>
            </a:pPr>
            <a:r>
              <a:rPr lang="en-US" sz="2800" b="1" i="0" u="none" strike="noStrike" cap="none">
                <a:solidFill>
                  <a:srgbClr val="000000"/>
                </a:solidFill>
                <a:latin typeface="Calibri"/>
                <a:ea typeface="Calibri"/>
                <a:cs typeface="Calibri"/>
                <a:sym typeface="Calibri"/>
              </a:rPr>
              <a:t>Angle of Sunlight and Seasons on Earth</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sng" strike="noStrike" cap="none">
                <a:solidFill>
                  <a:srgbClr val="000000"/>
                </a:solidFill>
                <a:latin typeface="Calibri"/>
                <a:ea typeface="Calibri"/>
                <a:cs typeface="Calibri"/>
                <a:sym typeface="Calibri"/>
              </a:rPr>
              <a:t>Purpose</a:t>
            </a:r>
            <a:r>
              <a:rPr lang="en-US" sz="2800" b="0" i="0" u="none" strike="noStrike" cap="none">
                <a:solidFill>
                  <a:srgbClr val="000000"/>
                </a:solidFill>
                <a:latin typeface="Calibri"/>
                <a:ea typeface="Calibri"/>
                <a:cs typeface="Calibri"/>
                <a:sym typeface="Calibri"/>
              </a:rPr>
              <a:t>: This activity will help us collect evidence to answer our focus questions: What causes winter in the United States to occur in December–February and summer to occur in the United States in June–August? What is happening in Brazil, and why?</a:t>
            </a:r>
            <a:endParaRPr/>
          </a:p>
          <a:p>
            <a:pPr marL="457200" marR="0" lvl="0" indent="-2286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b="1">
                <a:latin typeface="Calibri"/>
                <a:ea typeface="Calibri"/>
                <a:cs typeface="Calibri"/>
                <a:sym typeface="Calibri"/>
              </a:rPr>
              <a:t>Investigation: Why is it warmer in the summer than in the winter?</a:t>
            </a:r>
            <a:endParaRPr sz="2800" b="1"/>
          </a:p>
        </p:txBody>
      </p:sp>
      <p:sp>
        <p:nvSpPr>
          <p:cNvPr id="206" name="Google Shape;206;p31"/>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Font typeface="Arial"/>
              <a:buNone/>
            </a:pPr>
            <a:r>
              <a:rPr lang="en-US" u="sng"/>
              <a:t>Team Task</a:t>
            </a:r>
            <a:r>
              <a:rPr lang="en-US"/>
              <a:t>: As Earth orbits the Sun, describe what happens to the </a:t>
            </a:r>
            <a:r>
              <a:rPr lang="en-US" b="1" i="1"/>
              <a:t>angle of sunlight</a:t>
            </a:r>
            <a:r>
              <a:rPr lang="en-US" b="1"/>
              <a:t> </a:t>
            </a:r>
            <a:r>
              <a:rPr lang="en-US"/>
              <a:t>hitting Earth at different times of the year.</a:t>
            </a:r>
            <a:endParaRPr/>
          </a:p>
          <a:p>
            <a:pPr marL="182880" lvl="0" indent="-182880" algn="l" rtl="0">
              <a:lnSpc>
                <a:spcPct val="100000"/>
              </a:lnSpc>
              <a:spcBef>
                <a:spcPts val="2400"/>
              </a:spcBef>
              <a:spcAft>
                <a:spcPts val="0"/>
              </a:spcAft>
              <a:buSzPts val="2800"/>
              <a:buChar char="●"/>
            </a:pPr>
            <a:r>
              <a:rPr lang="en-US"/>
              <a:t>Focus your attention on the effect of Earth’s </a:t>
            </a:r>
            <a:r>
              <a:rPr lang="en-US" b="1" i="1"/>
              <a:t>orbit</a:t>
            </a:r>
            <a:r>
              <a:rPr lang="en-US" b="1"/>
              <a:t> </a:t>
            </a:r>
            <a:r>
              <a:rPr lang="en-US"/>
              <a:t>and </a:t>
            </a:r>
            <a:r>
              <a:rPr lang="en-US" b="1" i="1"/>
              <a:t>tilt of the axis</a:t>
            </a:r>
            <a:r>
              <a:rPr lang="en-US"/>
              <a:t>.</a:t>
            </a:r>
            <a:r>
              <a:rPr lang="en-US" i="1"/>
              <a:t>  </a:t>
            </a:r>
            <a:r>
              <a:rPr lang="en-US"/>
              <a:t>Be prepared to share your ideas.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b="1">
                <a:latin typeface="Calibri"/>
                <a:ea typeface="Calibri"/>
                <a:cs typeface="Calibri"/>
                <a:sym typeface="Calibri"/>
              </a:rPr>
              <a:t>Investigation: Why is it warmer in the summer than in the winter?</a:t>
            </a:r>
            <a:endParaRPr sz="2800" b="1"/>
          </a:p>
        </p:txBody>
      </p:sp>
      <p:pic>
        <p:nvPicPr>
          <p:cNvPr id="212" name="Google Shape;212;p32"/>
          <p:cNvPicPr preferRelativeResize="0"/>
          <p:nvPr/>
        </p:nvPicPr>
        <p:blipFill rotWithShape="1">
          <a:blip r:embed="rId3">
            <a:alphaModFix/>
          </a:blip>
          <a:srcRect/>
          <a:stretch/>
        </p:blipFill>
        <p:spPr>
          <a:xfrm>
            <a:off x="3200400" y="874187"/>
            <a:ext cx="5486400" cy="5100484"/>
          </a:xfrm>
          <a:prstGeom prst="rect">
            <a:avLst/>
          </a:prstGeom>
          <a:noFill/>
          <a:ln>
            <a:noFill/>
          </a:ln>
        </p:spPr>
      </p:pic>
      <p:sp>
        <p:nvSpPr>
          <p:cNvPr id="213" name="Google Shape;213;p32"/>
          <p:cNvSpPr txBox="1"/>
          <p:nvPr/>
        </p:nvSpPr>
        <p:spPr>
          <a:xfrm>
            <a:off x="4572000" y="-109330"/>
            <a:ext cx="2926080" cy="127257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Record </a:t>
            </a:r>
            <a:r>
              <a:rPr lang="en-US" sz="2600" b="0" i="0" u="none" strike="noStrike" cap="none">
                <a:solidFill>
                  <a:srgbClr val="000000"/>
                </a:solidFill>
                <a:latin typeface="Calibri"/>
                <a:ea typeface="Calibri"/>
                <a:cs typeface="Calibri"/>
                <a:sym typeface="Calibri"/>
              </a:rPr>
              <a:t>your</a:t>
            </a:r>
            <a:r>
              <a:rPr lang="en-US" sz="2800" b="0" i="0" u="none" strike="noStrike" cap="none">
                <a:solidFill>
                  <a:srgbClr val="000000"/>
                </a:solidFill>
                <a:latin typeface="Calibri"/>
                <a:ea typeface="Calibri"/>
                <a:cs typeface="Calibri"/>
                <a:sym typeface="Calibri"/>
              </a:rPr>
              <a:t> data.</a:t>
            </a:r>
            <a:endParaRPr/>
          </a:p>
          <a:p>
            <a:pPr marL="457200" marR="0" lvl="0" indent="-2286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b="1">
                <a:latin typeface="Calibri"/>
                <a:ea typeface="Calibri"/>
                <a:cs typeface="Calibri"/>
                <a:sym typeface="Calibri"/>
              </a:rPr>
              <a:t>Investigation: Why is it warmer in the summer than in the winter?</a:t>
            </a:r>
            <a:endParaRPr sz="2800" b="1"/>
          </a:p>
        </p:txBody>
      </p:sp>
      <p:sp>
        <p:nvSpPr>
          <p:cNvPr id="219" name="Google Shape;219;p33"/>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Font typeface="Arial"/>
              <a:buNone/>
            </a:pPr>
            <a:r>
              <a:rPr lang="en-US"/>
              <a:t>Set up your model of Earth’s orbit and start collecting your data to answer our Lesson Focus Question.</a:t>
            </a:r>
            <a:endParaRPr/>
          </a:p>
          <a:p>
            <a:pPr marL="685800" lvl="1" indent="-182880" algn="l" rtl="0">
              <a:lnSpc>
                <a:spcPct val="100000"/>
              </a:lnSpc>
              <a:spcBef>
                <a:spcPts val="250"/>
              </a:spcBef>
              <a:spcAft>
                <a:spcPts val="0"/>
              </a:spcAft>
              <a:buSzPts val="2000"/>
              <a:buChar char="●"/>
            </a:pPr>
            <a:r>
              <a:rPr lang="en-US"/>
              <a:t>I will provide additional handouts as each team is ready.</a:t>
            </a:r>
            <a:endParaRPr/>
          </a:p>
          <a:p>
            <a:pPr marL="685800" lvl="1" indent="-182880" algn="l" rtl="0">
              <a:lnSpc>
                <a:spcPct val="100000"/>
              </a:lnSpc>
              <a:spcBef>
                <a:spcPts val="500"/>
              </a:spcBef>
              <a:spcAft>
                <a:spcPts val="0"/>
              </a:spcAft>
              <a:buSzPts val="2000"/>
              <a:buChar char="●"/>
            </a:pPr>
            <a:r>
              <a:rPr lang="en-US"/>
              <a:t>As you complete your data table, record your data on chart paper so we can easily compare our class data. (Write in </a:t>
            </a:r>
            <a:r>
              <a:rPr lang="en-US" b="1" u="sng"/>
              <a:t>large</a:t>
            </a:r>
            <a:r>
              <a:rPr lang="en-US"/>
              <a:t> numbers!)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b="1">
                <a:latin typeface="Calibri"/>
                <a:ea typeface="Calibri"/>
                <a:cs typeface="Calibri"/>
                <a:sym typeface="Calibri"/>
              </a:rPr>
              <a:t>Investigation: Why is it warmer in the summer than in the winter?</a:t>
            </a:r>
            <a:endParaRPr sz="2800" b="1"/>
          </a:p>
        </p:txBody>
      </p:sp>
      <p:sp>
        <p:nvSpPr>
          <p:cNvPr id="225" name="Google Shape;225;p34"/>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274637" lvl="1" indent="0" algn="l" rtl="0">
              <a:lnSpc>
                <a:spcPct val="100000"/>
              </a:lnSpc>
              <a:spcBef>
                <a:spcPts val="0"/>
              </a:spcBef>
              <a:spcAft>
                <a:spcPts val="0"/>
              </a:spcAft>
              <a:buSzPts val="2400"/>
              <a:buFont typeface="Arial"/>
              <a:buNone/>
            </a:pPr>
            <a:r>
              <a:rPr lang="en-US" sz="2400"/>
              <a:t>Let’s look at the data we collected:</a:t>
            </a:r>
            <a:endParaRPr/>
          </a:p>
          <a:p>
            <a:pPr marL="731837" lvl="1" indent="-457200" algn="l" rtl="0">
              <a:lnSpc>
                <a:spcPct val="100000"/>
              </a:lnSpc>
              <a:spcBef>
                <a:spcPts val="1450"/>
              </a:spcBef>
              <a:spcAft>
                <a:spcPts val="0"/>
              </a:spcAft>
              <a:buSzPts val="2400"/>
              <a:buFont typeface="Arial"/>
              <a:buChar char="•"/>
            </a:pPr>
            <a:r>
              <a:rPr lang="en-US" sz="2400"/>
              <a:t>What is the variation in the number of lines of solar radiation we counted?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35"/>
          <p:cNvPicPr preferRelativeResize="0"/>
          <p:nvPr/>
        </p:nvPicPr>
        <p:blipFill rotWithShape="1">
          <a:blip r:embed="rId3">
            <a:alphaModFix/>
          </a:blip>
          <a:srcRect/>
          <a:stretch/>
        </p:blipFill>
        <p:spPr>
          <a:xfrm>
            <a:off x="749466" y="630822"/>
            <a:ext cx="8394534" cy="55963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6"/>
          <p:cNvPicPr preferRelativeResize="0"/>
          <p:nvPr/>
        </p:nvPicPr>
        <p:blipFill rotWithShape="1">
          <a:blip r:embed="rId3">
            <a:alphaModFix/>
          </a:blip>
          <a:srcRect/>
          <a:stretch/>
        </p:blipFill>
        <p:spPr>
          <a:xfrm>
            <a:off x="628650" y="294596"/>
            <a:ext cx="8001000" cy="5724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b="1">
                <a:latin typeface="Calibri"/>
                <a:ea typeface="Calibri"/>
                <a:cs typeface="Calibri"/>
                <a:sym typeface="Calibri"/>
              </a:rPr>
              <a:t>Investigation: Why is it warmer in the summer than in the winter?</a:t>
            </a:r>
            <a:endParaRPr sz="2800" b="1"/>
          </a:p>
        </p:txBody>
      </p:sp>
      <p:sp>
        <p:nvSpPr>
          <p:cNvPr id="241" name="Google Shape;241;p37"/>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274637" lvl="1" indent="0" algn="l" rtl="0">
              <a:lnSpc>
                <a:spcPct val="100000"/>
              </a:lnSpc>
              <a:spcBef>
                <a:spcPts val="0"/>
              </a:spcBef>
              <a:spcAft>
                <a:spcPts val="0"/>
              </a:spcAft>
              <a:buSzPts val="2600"/>
              <a:buFont typeface="Arial"/>
              <a:buNone/>
            </a:pPr>
            <a:r>
              <a:rPr lang="en-US" sz="2600"/>
              <a:t>Where was the Sun’s light more concentrated (more direct)?</a:t>
            </a:r>
            <a:endParaRPr/>
          </a:p>
          <a:p>
            <a:pPr marL="1143000" lvl="2" indent="-182880" algn="l" rtl="0">
              <a:lnSpc>
                <a:spcPct val="100000"/>
              </a:lnSpc>
              <a:spcBef>
                <a:spcPts val="1450"/>
              </a:spcBef>
              <a:spcAft>
                <a:spcPts val="0"/>
              </a:spcAft>
              <a:buSzPts val="2200"/>
              <a:buChar char="●"/>
            </a:pPr>
            <a:r>
              <a:rPr lang="en-US" sz="2200"/>
              <a:t>In position 1?</a:t>
            </a:r>
            <a:endParaRPr/>
          </a:p>
          <a:p>
            <a:pPr marL="1143000" lvl="2" indent="-182880" algn="l" rtl="0">
              <a:lnSpc>
                <a:spcPct val="100000"/>
              </a:lnSpc>
              <a:spcBef>
                <a:spcPts val="850"/>
              </a:spcBef>
              <a:spcAft>
                <a:spcPts val="0"/>
              </a:spcAft>
              <a:buSzPts val="2200"/>
              <a:buChar char="●"/>
            </a:pPr>
            <a:r>
              <a:rPr lang="en-US" sz="2200"/>
              <a:t>In position 3?</a:t>
            </a:r>
            <a:endParaRPr/>
          </a:p>
          <a:p>
            <a:pPr marL="274637" lvl="1" indent="0" algn="l" rtl="0">
              <a:lnSpc>
                <a:spcPct val="100000"/>
              </a:lnSpc>
              <a:spcBef>
                <a:spcPts val="850"/>
              </a:spcBef>
              <a:spcAft>
                <a:spcPts val="0"/>
              </a:spcAft>
              <a:buSzPts val="2600"/>
              <a:buFont typeface="Arial"/>
              <a:buNone/>
            </a:pPr>
            <a:r>
              <a:rPr lang="en-US" sz="2600"/>
              <a:t>Think about your graph paper cut outs from Lesson 2. Where on Earth’s surface would the light be</a:t>
            </a:r>
            <a:endParaRPr/>
          </a:p>
          <a:p>
            <a:pPr marL="1143000" lvl="2" indent="-182880" algn="l" rtl="0">
              <a:lnSpc>
                <a:spcPct val="100000"/>
              </a:lnSpc>
              <a:spcBef>
                <a:spcPts val="1450"/>
              </a:spcBef>
              <a:spcAft>
                <a:spcPts val="0"/>
              </a:spcAft>
              <a:buSzPts val="2200"/>
              <a:buChar char="●"/>
            </a:pPr>
            <a:r>
              <a:rPr lang="en-US" sz="2200"/>
              <a:t>more concentrated?</a:t>
            </a:r>
            <a:endParaRPr/>
          </a:p>
          <a:p>
            <a:pPr marL="1143000" lvl="2" indent="-182880" algn="l" rtl="0">
              <a:lnSpc>
                <a:spcPct val="100000"/>
              </a:lnSpc>
              <a:spcBef>
                <a:spcPts val="850"/>
              </a:spcBef>
              <a:spcAft>
                <a:spcPts val="0"/>
              </a:spcAft>
              <a:buSzPts val="2200"/>
              <a:buChar char="●"/>
            </a:pPr>
            <a:r>
              <a:rPr lang="en-US" sz="2200"/>
              <a:t>more spread out?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8"/>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b="1">
                <a:latin typeface="Calibri"/>
                <a:ea typeface="Calibri"/>
                <a:cs typeface="Calibri"/>
                <a:sym typeface="Calibri"/>
              </a:rPr>
              <a:t>Investigation: Why is it warmer in the summer than in the winter?</a:t>
            </a:r>
            <a:endParaRPr sz="2800" b="1"/>
          </a:p>
        </p:txBody>
      </p:sp>
      <p:sp>
        <p:nvSpPr>
          <p:cNvPr id="247" name="Google Shape;247;p38"/>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182880" lvl="0" indent="-182880" algn="l" rtl="0">
              <a:lnSpc>
                <a:spcPct val="100000"/>
              </a:lnSpc>
              <a:spcBef>
                <a:spcPts val="0"/>
              </a:spcBef>
              <a:spcAft>
                <a:spcPts val="0"/>
              </a:spcAft>
              <a:buSzPts val="2800"/>
              <a:buChar char="●"/>
            </a:pPr>
            <a:r>
              <a:rPr lang="en-US"/>
              <a:t>As Earth orbits the Sun, does the distance between the Sun and Earth ever change?</a:t>
            </a:r>
            <a:endParaRPr/>
          </a:p>
          <a:p>
            <a:pPr marL="182880" lvl="0" indent="-5079" algn="l" rtl="0">
              <a:lnSpc>
                <a:spcPct val="100000"/>
              </a:lnSpc>
              <a:spcBef>
                <a:spcPts val="1200"/>
              </a:spcBef>
              <a:spcAft>
                <a:spcPts val="0"/>
              </a:spcAft>
              <a:buSzPts val="2800"/>
              <a:buNone/>
            </a:pPr>
            <a:endParaRPr/>
          </a:p>
          <a:p>
            <a:pPr marL="182880" lvl="0" indent="-182880" algn="l" rtl="0">
              <a:lnSpc>
                <a:spcPct val="100000"/>
              </a:lnSpc>
              <a:spcBef>
                <a:spcPts val="1200"/>
              </a:spcBef>
              <a:spcAft>
                <a:spcPts val="0"/>
              </a:spcAft>
              <a:buSzPts val="2800"/>
              <a:buChar char="●"/>
            </a:pPr>
            <a:r>
              <a:rPr lang="en-US"/>
              <a:t>If it’s not the </a:t>
            </a:r>
            <a:r>
              <a:rPr lang="en-US" i="1"/>
              <a:t>distance </a:t>
            </a:r>
            <a:r>
              <a:rPr lang="en-US"/>
              <a:t>between Earth and the Sun that changes the average temperatures to be higher or lower in different seasons, then what </a:t>
            </a:r>
            <a:r>
              <a:rPr lang="en-US" i="1"/>
              <a:t>does</a:t>
            </a:r>
            <a:r>
              <a:rPr lang="en-US"/>
              <a:t> make the difference?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9"/>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b="1">
                <a:latin typeface="Calibri"/>
                <a:ea typeface="Calibri"/>
                <a:cs typeface="Calibri"/>
                <a:sym typeface="Calibri"/>
              </a:rPr>
              <a:t>Investigation: Why is it warmer in the summer than in the winter?</a:t>
            </a:r>
            <a:endParaRPr sz="2800" b="1"/>
          </a:p>
        </p:txBody>
      </p:sp>
      <p:sp>
        <p:nvSpPr>
          <p:cNvPr id="253" name="Google Shape;253;p39"/>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Font typeface="Arial"/>
              <a:buNone/>
            </a:pPr>
            <a:r>
              <a:rPr lang="en-US"/>
              <a:t>Let’s compare our current data with our data from Lesson 2.</a:t>
            </a:r>
            <a:endParaRPr/>
          </a:p>
          <a:p>
            <a:pPr marL="685800" lvl="1" indent="-182880" algn="l" rtl="0">
              <a:lnSpc>
                <a:spcPct val="100000"/>
              </a:lnSpc>
              <a:spcBef>
                <a:spcPts val="250"/>
              </a:spcBef>
              <a:spcAft>
                <a:spcPts val="0"/>
              </a:spcAft>
              <a:buSzPts val="2000"/>
              <a:buChar char="●"/>
            </a:pPr>
            <a:r>
              <a:rPr lang="en-US"/>
              <a:t>How do the numbers of the Sun’s rays compare with and without a tilted Earth at</a:t>
            </a:r>
            <a:endParaRPr/>
          </a:p>
          <a:p>
            <a:pPr marL="1143000" lvl="2" indent="-182880" algn="l" rtl="0">
              <a:lnSpc>
                <a:spcPct val="100000"/>
              </a:lnSpc>
              <a:spcBef>
                <a:spcPts val="500"/>
              </a:spcBef>
              <a:spcAft>
                <a:spcPts val="0"/>
              </a:spcAft>
              <a:buSzPts val="2800"/>
              <a:buChar char="●"/>
            </a:pPr>
            <a:r>
              <a:rPr lang="en-US" sz="2800"/>
              <a:t>0°–15° N latitude?</a:t>
            </a:r>
            <a:endParaRPr/>
          </a:p>
          <a:p>
            <a:pPr marL="1143000" lvl="2" indent="-182880" algn="l" rtl="0">
              <a:lnSpc>
                <a:spcPct val="100000"/>
              </a:lnSpc>
              <a:spcBef>
                <a:spcPts val="500"/>
              </a:spcBef>
              <a:spcAft>
                <a:spcPts val="0"/>
              </a:spcAft>
              <a:buSzPts val="2800"/>
              <a:buChar char="●"/>
            </a:pPr>
            <a:r>
              <a:rPr lang="en-US" sz="2800"/>
              <a:t>30°–45° S latitude?</a:t>
            </a:r>
            <a:endParaRPr/>
          </a:p>
          <a:p>
            <a:pPr marL="1143000" lvl="2" indent="-182880" algn="l" rtl="0">
              <a:lnSpc>
                <a:spcPct val="100000"/>
              </a:lnSpc>
              <a:spcBef>
                <a:spcPts val="500"/>
              </a:spcBef>
              <a:spcAft>
                <a:spcPts val="0"/>
              </a:spcAft>
              <a:buSzPts val="2800"/>
              <a:buChar char="●"/>
            </a:pPr>
            <a:r>
              <a:rPr lang="en-US" sz="2800"/>
              <a:t>60°–75° N latitude?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000"/>
              <a:buFont typeface="Calibri"/>
              <a:buNone/>
            </a:pPr>
            <a:r>
              <a:rPr lang="en-US" b="1">
                <a:latin typeface="Calibri"/>
                <a:ea typeface="Calibri"/>
                <a:cs typeface="Calibri"/>
                <a:sym typeface="Calibri"/>
              </a:rPr>
              <a:t>Unit</a:t>
            </a:r>
            <a:br>
              <a:rPr lang="en-US" b="1">
                <a:latin typeface="Calibri"/>
                <a:ea typeface="Calibri"/>
                <a:cs typeface="Calibri"/>
                <a:sym typeface="Calibri"/>
              </a:rPr>
            </a:br>
            <a:r>
              <a:rPr lang="en-US" b="1">
                <a:latin typeface="Calibri"/>
                <a:ea typeface="Calibri"/>
                <a:cs typeface="Calibri"/>
                <a:sym typeface="Calibri"/>
              </a:rPr>
              <a:t>Central Question</a:t>
            </a:r>
            <a:endParaRPr/>
          </a:p>
        </p:txBody>
      </p:sp>
      <p:sp>
        <p:nvSpPr>
          <p:cNvPr id="150" name="Google Shape;150;p22"/>
          <p:cNvSpPr/>
          <p:nvPr/>
        </p:nvSpPr>
        <p:spPr>
          <a:xfrm>
            <a:off x="3268979" y="2005351"/>
            <a:ext cx="5185703" cy="2338050"/>
          </a:xfrm>
          <a:prstGeom prst="rect">
            <a:avLst/>
          </a:prstGeom>
          <a:solidFill>
            <a:schemeClr val="accent1"/>
          </a:solidFill>
          <a:ln w="10775" cap="flat" cmpd="sng">
            <a:solidFill>
              <a:srgbClr val="1D2556"/>
            </a:solidFill>
            <a:prstDash val="solid"/>
            <a:round/>
            <a:headEnd type="none" w="sm" len="sm"/>
            <a:tailEnd type="none" w="sm" len="sm"/>
          </a:ln>
        </p:spPr>
        <p:txBody>
          <a:bodyPr spcFirstLastPara="1" wrap="square" lIns="91425" tIns="45700" rIns="91425" bIns="45700" anchor="ctr" anchorCtr="0">
            <a:noAutofit/>
          </a:bodyPr>
          <a:lstStyle/>
          <a:p>
            <a:pPr marL="182880" marR="0" lvl="0" indent="-182880" algn="ctr" rtl="0">
              <a:spcBef>
                <a:spcPts val="0"/>
              </a:spcBef>
              <a:spcAft>
                <a:spcPts val="0"/>
              </a:spcAft>
              <a:buClr>
                <a:schemeClr val="accent1"/>
              </a:buClr>
              <a:buSzPts val="2800"/>
              <a:buFont typeface="Noto Sans Symbols"/>
              <a:buChar char="●"/>
            </a:pPr>
            <a:r>
              <a:rPr lang="en-US" sz="2800" b="1" i="0" u="none" strike="noStrike" cap="none">
                <a:solidFill>
                  <a:schemeClr val="lt1"/>
                </a:solidFill>
                <a:latin typeface="Calibri"/>
                <a:ea typeface="Calibri"/>
                <a:cs typeface="Calibri"/>
                <a:sym typeface="Calibri"/>
              </a:rPr>
              <a:t>Why are some places on Earth hotter than others at different times of the year? </a:t>
            </a:r>
            <a:endParaRPr sz="2800" b="1" i="0" u="none" strike="noStrike" cap="non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40" descr="A picture containing text, music, drum&#10;&#10;Description automatically generated"/>
          <p:cNvPicPr preferRelativeResize="0"/>
          <p:nvPr/>
        </p:nvPicPr>
        <p:blipFill rotWithShape="1">
          <a:blip r:embed="rId3">
            <a:alphaModFix/>
          </a:blip>
          <a:srcRect/>
          <a:stretch/>
        </p:blipFill>
        <p:spPr>
          <a:xfrm rot="5400000">
            <a:off x="1053789" y="1402081"/>
            <a:ext cx="2982585" cy="4053837"/>
          </a:xfrm>
          <a:prstGeom prst="rect">
            <a:avLst/>
          </a:prstGeom>
          <a:noFill/>
          <a:ln>
            <a:noFill/>
          </a:ln>
        </p:spPr>
      </p:pic>
      <p:sp>
        <p:nvSpPr>
          <p:cNvPr id="259" name="Google Shape;259;p40"/>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Investigation: Why is it warmer in the summer than in the winter?</a:t>
            </a:r>
            <a:endParaRPr sz="3200" b="1"/>
          </a:p>
        </p:txBody>
      </p:sp>
      <p:pic>
        <p:nvPicPr>
          <p:cNvPr id="260" name="Google Shape;260;p40" descr="Diagram&#10;&#10;Description automatically generated"/>
          <p:cNvPicPr preferRelativeResize="0"/>
          <p:nvPr/>
        </p:nvPicPr>
        <p:blipFill rotWithShape="1">
          <a:blip r:embed="rId4">
            <a:alphaModFix/>
          </a:blip>
          <a:srcRect/>
          <a:stretch/>
        </p:blipFill>
        <p:spPr>
          <a:xfrm rot="5400000">
            <a:off x="5107627" y="2805350"/>
            <a:ext cx="2982582" cy="40538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1"/>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Lesson Summary: Key Science Ideas and Today’s Focus Question</a:t>
            </a:r>
            <a:endParaRPr sz="3200"/>
          </a:p>
        </p:txBody>
      </p:sp>
      <p:sp>
        <p:nvSpPr>
          <p:cNvPr id="266" name="Google Shape;266;p41"/>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fontScale="92500"/>
          </a:bodyPr>
          <a:lstStyle/>
          <a:p>
            <a:pPr marL="228600" lvl="1" indent="-228600" algn="l" rtl="0">
              <a:lnSpc>
                <a:spcPct val="100000"/>
              </a:lnSpc>
              <a:spcBef>
                <a:spcPts val="0"/>
              </a:spcBef>
              <a:spcAft>
                <a:spcPts val="0"/>
              </a:spcAft>
              <a:buSzPct val="100000"/>
              <a:buChar char="●"/>
            </a:pPr>
            <a:r>
              <a:rPr lang="en-US" sz="2800"/>
              <a:t>When the angle of sunlight is more direct, the sunlight is more intense and Earth’s surface will get warmer.</a:t>
            </a:r>
            <a:endParaRPr/>
          </a:p>
          <a:p>
            <a:pPr marL="228600" lvl="1" indent="-228600" algn="l" rtl="0">
              <a:lnSpc>
                <a:spcPct val="100000"/>
              </a:lnSpc>
              <a:spcBef>
                <a:spcPts val="1450"/>
              </a:spcBef>
              <a:spcAft>
                <a:spcPts val="0"/>
              </a:spcAft>
              <a:buSzPct val="100000"/>
              <a:buChar char="●"/>
            </a:pPr>
            <a:r>
              <a:rPr lang="en-US" sz="2800"/>
              <a:t>When sunlight striking Earth’s surface is less direct, then the Sun’s light is less concentrated and the surface does not warm as much.</a:t>
            </a:r>
            <a:endParaRPr/>
          </a:p>
          <a:p>
            <a:pPr marL="228600" lvl="1" indent="-64135" algn="l" rtl="0">
              <a:lnSpc>
                <a:spcPct val="100000"/>
              </a:lnSpc>
              <a:spcBef>
                <a:spcPts val="1450"/>
              </a:spcBef>
              <a:spcAft>
                <a:spcPts val="0"/>
              </a:spcAft>
              <a:buSzPct val="100000"/>
              <a:buNone/>
            </a:pPr>
            <a:endParaRPr sz="2800"/>
          </a:p>
          <a:p>
            <a:pPr marL="0" lvl="1" indent="0" algn="ctr" rtl="0">
              <a:lnSpc>
                <a:spcPct val="100000"/>
              </a:lnSpc>
              <a:spcBef>
                <a:spcPts val="1450"/>
              </a:spcBef>
              <a:spcAft>
                <a:spcPts val="0"/>
              </a:spcAft>
              <a:buSzPct val="100000"/>
              <a:buNone/>
            </a:pPr>
            <a:r>
              <a:rPr lang="en-US" sz="2800">
                <a:latin typeface="Calibri"/>
                <a:ea typeface="Calibri"/>
                <a:cs typeface="Calibri"/>
                <a:sym typeface="Calibri"/>
              </a:rPr>
              <a:t>Based on today’s investigation, use these key science ideas to answer today’s focus questions.</a:t>
            </a:r>
            <a:endParaRPr sz="2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t>Lesson Summary: Key Science Ideas</a:t>
            </a:r>
            <a:endParaRPr sz="3200"/>
          </a:p>
        </p:txBody>
      </p:sp>
      <p:sp>
        <p:nvSpPr>
          <p:cNvPr id="272" name="Google Shape;272;p42"/>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fontScale="92500" lnSpcReduction="10000"/>
          </a:bodyPr>
          <a:lstStyle/>
          <a:p>
            <a:pPr marL="228600" lvl="0" indent="-228600" algn="l" rtl="0">
              <a:lnSpc>
                <a:spcPct val="100000"/>
              </a:lnSpc>
              <a:spcBef>
                <a:spcPts val="0"/>
              </a:spcBef>
              <a:spcAft>
                <a:spcPts val="0"/>
              </a:spcAft>
              <a:buSzPct val="100000"/>
              <a:buChar char="●"/>
            </a:pPr>
            <a:r>
              <a:rPr lang="en-US" sz="2800"/>
              <a:t>We experience summer in June, July, and August in the Northern Hemisphere because Earth’s tilt gives us more-direct light at northern latitudes than during the other months of the year.</a:t>
            </a:r>
            <a:endParaRPr/>
          </a:p>
          <a:p>
            <a:pPr marL="228600" lvl="0" indent="-228600" algn="l" rtl="0">
              <a:lnSpc>
                <a:spcPct val="100000"/>
              </a:lnSpc>
              <a:spcBef>
                <a:spcPts val="2400"/>
              </a:spcBef>
              <a:spcAft>
                <a:spcPts val="0"/>
              </a:spcAft>
              <a:buSzPct val="100000"/>
              <a:buChar char="●"/>
            </a:pPr>
            <a:r>
              <a:rPr lang="en-US" sz="2800"/>
              <a:t>People in the Southern Hemisphere experience summer in December, January, and February because the Sun’s light is more direct in the southern latitudes when the South Pole points toward the Sun.</a:t>
            </a:r>
            <a:endParaRPr/>
          </a:p>
        </p:txBody>
      </p:sp>
      <p:sp>
        <p:nvSpPr>
          <p:cNvPr id="273" name="Google Shape;273;p42"/>
          <p:cNvSpPr txBox="1"/>
          <p:nvPr/>
        </p:nvSpPr>
        <p:spPr>
          <a:xfrm>
            <a:off x="501651" y="0"/>
            <a:ext cx="7886700" cy="50292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rgbClr val="000000"/>
              </a:buClr>
              <a:buSzPts val="2400"/>
              <a:buFont typeface="Arial"/>
              <a:buNone/>
            </a:pPr>
            <a:endParaRPr sz="2800" b="0" i="0" u="none" strike="noStrike" cap="none">
              <a:solidFill>
                <a:srgbClr val="000000"/>
              </a:solidFill>
              <a:latin typeface="Calibri"/>
              <a:ea typeface="Calibri"/>
              <a:cs typeface="Calibri"/>
              <a:sym typeface="Calibri"/>
            </a:endParaRPr>
          </a:p>
          <a:p>
            <a:pPr marL="457200" marR="0" lvl="0" indent="-228600" algn="l" rtl="0">
              <a:lnSpc>
                <a:spcPct val="90000"/>
              </a:lnSpc>
              <a:spcBef>
                <a:spcPts val="1000"/>
              </a:spcBef>
              <a:spcAft>
                <a:spcPts val="0"/>
              </a:spcAft>
              <a:buClr>
                <a:srgbClr val="000000"/>
              </a:buClr>
              <a:buSzPts val="2400"/>
              <a:buFont typeface="Arial"/>
              <a:buNone/>
            </a:pPr>
            <a:endParaRPr sz="2800" b="0" i="0" u="none" strike="noStrike" cap="non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a:latin typeface="Calibri"/>
                <a:ea typeface="Calibri"/>
                <a:cs typeface="Calibri"/>
                <a:sym typeface="Calibri"/>
              </a:rPr>
              <a:t>Lesson Summary: Key Science Ideas</a:t>
            </a:r>
            <a:endParaRPr/>
          </a:p>
        </p:txBody>
      </p:sp>
      <p:sp>
        <p:nvSpPr>
          <p:cNvPr id="279" name="Google Shape;279;p43"/>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0"/>
              </a:spcAft>
              <a:buSzPts val="2800"/>
              <a:buChar char="●"/>
            </a:pPr>
            <a:r>
              <a:rPr lang="en-US" sz="2800"/>
              <a:t>Summer and winter in the two hemispheres occur at opposite times of the year because </a:t>
            </a:r>
            <a:r>
              <a:rPr lang="en-US" sz="2800" b="1" i="1"/>
              <a:t>Earth stays consistently tilted as it orbits the Sun</a:t>
            </a:r>
            <a:r>
              <a:rPr lang="en-US" sz="2800"/>
              <a:t>. </a:t>
            </a:r>
            <a:endParaRPr/>
          </a:p>
          <a:p>
            <a:pPr marL="228600" lvl="0" indent="-228600" algn="l" rtl="0">
              <a:lnSpc>
                <a:spcPct val="100000"/>
              </a:lnSpc>
              <a:spcBef>
                <a:spcPts val="2400"/>
              </a:spcBef>
              <a:spcAft>
                <a:spcPts val="0"/>
              </a:spcAft>
              <a:buSzPts val="2800"/>
              <a:buChar char="●"/>
            </a:pPr>
            <a:r>
              <a:rPr lang="en-US" sz="2800"/>
              <a:t>This consistent tilt causes the Northern and Southern Hemispheres to receive the most intense sunlight during opposite times of Earth’s orbit around the Sun.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200"/>
              <a:t>Introducing the Driving Question Board (DQB)</a:t>
            </a:r>
            <a:endParaRPr sz="3200"/>
          </a:p>
        </p:txBody>
      </p:sp>
      <p:grpSp>
        <p:nvGrpSpPr>
          <p:cNvPr id="285" name="Google Shape;285;p44"/>
          <p:cNvGrpSpPr/>
          <p:nvPr/>
        </p:nvGrpSpPr>
        <p:grpSpPr>
          <a:xfrm>
            <a:off x="771773" y="1871567"/>
            <a:ext cx="1453019" cy="1565754"/>
            <a:chOff x="739036" y="1503123"/>
            <a:chExt cx="1453019" cy="1565754"/>
          </a:xfrm>
        </p:grpSpPr>
        <p:sp>
          <p:nvSpPr>
            <p:cNvPr id="286" name="Google Shape;286;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87" name="Google Shape;287;p44"/>
            <p:cNvGrpSpPr/>
            <p:nvPr/>
          </p:nvGrpSpPr>
          <p:grpSpPr>
            <a:xfrm>
              <a:off x="820455" y="1644114"/>
              <a:ext cx="1321496" cy="690814"/>
              <a:chOff x="820455" y="1644114"/>
              <a:chExt cx="1321496" cy="690814"/>
            </a:xfrm>
          </p:grpSpPr>
          <p:sp>
            <p:nvSpPr>
              <p:cNvPr id="288" name="Google Shape;288;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89" name="Google Shape;289;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90" name="Google Shape;290;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291" name="Google Shape;291;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292" name="Google Shape;292;p44"/>
          <p:cNvGrpSpPr/>
          <p:nvPr/>
        </p:nvGrpSpPr>
        <p:grpSpPr>
          <a:xfrm rot="771833">
            <a:off x="1787050" y="3034684"/>
            <a:ext cx="1453019" cy="1565754"/>
            <a:chOff x="739036" y="1503123"/>
            <a:chExt cx="1453019" cy="1565754"/>
          </a:xfrm>
        </p:grpSpPr>
        <p:sp>
          <p:nvSpPr>
            <p:cNvPr id="293" name="Google Shape;293;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294" name="Google Shape;294;p44"/>
            <p:cNvGrpSpPr/>
            <p:nvPr/>
          </p:nvGrpSpPr>
          <p:grpSpPr>
            <a:xfrm>
              <a:off x="820455" y="1644114"/>
              <a:ext cx="1321496" cy="690814"/>
              <a:chOff x="820455" y="1644114"/>
              <a:chExt cx="1321496" cy="690814"/>
            </a:xfrm>
          </p:grpSpPr>
          <p:sp>
            <p:nvSpPr>
              <p:cNvPr id="295" name="Google Shape;295;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96" name="Google Shape;296;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297" name="Google Shape;297;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298" name="Google Shape;298;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299" name="Google Shape;299;p44"/>
          <p:cNvGrpSpPr/>
          <p:nvPr/>
        </p:nvGrpSpPr>
        <p:grpSpPr>
          <a:xfrm>
            <a:off x="6799032" y="4698493"/>
            <a:ext cx="1453019" cy="1565754"/>
            <a:chOff x="739036" y="1503123"/>
            <a:chExt cx="1453019" cy="1565754"/>
          </a:xfrm>
        </p:grpSpPr>
        <p:sp>
          <p:nvSpPr>
            <p:cNvPr id="300" name="Google Shape;300;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01" name="Google Shape;301;p44"/>
            <p:cNvGrpSpPr/>
            <p:nvPr/>
          </p:nvGrpSpPr>
          <p:grpSpPr>
            <a:xfrm>
              <a:off x="820455" y="1644114"/>
              <a:ext cx="1321496" cy="690814"/>
              <a:chOff x="820455" y="1644114"/>
              <a:chExt cx="1321496" cy="690814"/>
            </a:xfrm>
          </p:grpSpPr>
          <p:sp>
            <p:nvSpPr>
              <p:cNvPr id="302" name="Google Shape;302;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03" name="Google Shape;303;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04" name="Google Shape;304;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305" name="Google Shape;305;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06" name="Google Shape;306;p44"/>
          <p:cNvGrpSpPr/>
          <p:nvPr/>
        </p:nvGrpSpPr>
        <p:grpSpPr>
          <a:xfrm>
            <a:off x="602673" y="5144890"/>
            <a:ext cx="1453019" cy="1565754"/>
            <a:chOff x="739036" y="1503123"/>
            <a:chExt cx="1453019" cy="1565754"/>
          </a:xfrm>
        </p:grpSpPr>
        <p:sp>
          <p:nvSpPr>
            <p:cNvPr id="307" name="Google Shape;307;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08" name="Google Shape;308;p44"/>
            <p:cNvGrpSpPr/>
            <p:nvPr/>
          </p:nvGrpSpPr>
          <p:grpSpPr>
            <a:xfrm>
              <a:off x="820455" y="1644114"/>
              <a:ext cx="1321496" cy="690814"/>
              <a:chOff x="820455" y="1644114"/>
              <a:chExt cx="1321496" cy="690814"/>
            </a:xfrm>
          </p:grpSpPr>
          <p:sp>
            <p:nvSpPr>
              <p:cNvPr id="309" name="Google Shape;309;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10" name="Google Shape;310;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11" name="Google Shape;311;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312" name="Google Shape;312;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13" name="Google Shape;313;p44"/>
          <p:cNvGrpSpPr/>
          <p:nvPr/>
        </p:nvGrpSpPr>
        <p:grpSpPr>
          <a:xfrm rot="-722097">
            <a:off x="5132275" y="2770520"/>
            <a:ext cx="1453019" cy="1565754"/>
            <a:chOff x="739036" y="1503123"/>
            <a:chExt cx="1453019" cy="1565754"/>
          </a:xfrm>
        </p:grpSpPr>
        <p:sp>
          <p:nvSpPr>
            <p:cNvPr id="314" name="Google Shape;314;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15" name="Google Shape;315;p44"/>
            <p:cNvGrpSpPr/>
            <p:nvPr/>
          </p:nvGrpSpPr>
          <p:grpSpPr>
            <a:xfrm>
              <a:off x="820455" y="1644114"/>
              <a:ext cx="1321496" cy="690814"/>
              <a:chOff x="820455" y="1644114"/>
              <a:chExt cx="1321496" cy="690814"/>
            </a:xfrm>
          </p:grpSpPr>
          <p:sp>
            <p:nvSpPr>
              <p:cNvPr id="316" name="Google Shape;316;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17" name="Google Shape;317;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18" name="Google Shape;318;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319" name="Google Shape;319;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20" name="Google Shape;320;p44"/>
          <p:cNvGrpSpPr/>
          <p:nvPr/>
        </p:nvGrpSpPr>
        <p:grpSpPr>
          <a:xfrm rot="-652280">
            <a:off x="3389852" y="4190113"/>
            <a:ext cx="1453019" cy="1565754"/>
            <a:chOff x="739036" y="1503123"/>
            <a:chExt cx="1453019" cy="1565754"/>
          </a:xfrm>
        </p:grpSpPr>
        <p:sp>
          <p:nvSpPr>
            <p:cNvPr id="321" name="Google Shape;321;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22" name="Google Shape;322;p44"/>
            <p:cNvGrpSpPr/>
            <p:nvPr/>
          </p:nvGrpSpPr>
          <p:grpSpPr>
            <a:xfrm>
              <a:off x="820455" y="1644114"/>
              <a:ext cx="1321496" cy="690814"/>
              <a:chOff x="820455" y="1644114"/>
              <a:chExt cx="1321496" cy="690814"/>
            </a:xfrm>
          </p:grpSpPr>
          <p:sp>
            <p:nvSpPr>
              <p:cNvPr id="323" name="Google Shape;323;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24" name="Google Shape;324;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25" name="Google Shape;325;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326" name="Google Shape;326;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27" name="Google Shape;327;p44"/>
          <p:cNvGrpSpPr/>
          <p:nvPr/>
        </p:nvGrpSpPr>
        <p:grpSpPr>
          <a:xfrm rot="893649">
            <a:off x="3041229" y="1784644"/>
            <a:ext cx="1453019" cy="1565754"/>
            <a:chOff x="739036" y="1503123"/>
            <a:chExt cx="1453019" cy="1565754"/>
          </a:xfrm>
        </p:grpSpPr>
        <p:sp>
          <p:nvSpPr>
            <p:cNvPr id="328" name="Google Shape;328;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29" name="Google Shape;329;p44"/>
            <p:cNvGrpSpPr/>
            <p:nvPr/>
          </p:nvGrpSpPr>
          <p:grpSpPr>
            <a:xfrm>
              <a:off x="820455" y="1644114"/>
              <a:ext cx="1321496" cy="690814"/>
              <a:chOff x="820455" y="1644114"/>
              <a:chExt cx="1321496" cy="690814"/>
            </a:xfrm>
          </p:grpSpPr>
          <p:sp>
            <p:nvSpPr>
              <p:cNvPr id="330" name="Google Shape;330;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31" name="Google Shape;331;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32" name="Google Shape;332;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2.</a:t>
                </a:r>
                <a:endParaRPr sz="1800">
                  <a:solidFill>
                    <a:schemeClr val="dk1"/>
                  </a:solidFill>
                  <a:latin typeface="Calibri"/>
                  <a:ea typeface="Calibri"/>
                  <a:cs typeface="Calibri"/>
                  <a:sym typeface="Calibri"/>
                </a:endParaRPr>
              </a:p>
            </p:txBody>
          </p:sp>
          <p:sp>
            <p:nvSpPr>
              <p:cNvPr id="333" name="Google Shape;333;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34" name="Google Shape;334;p44"/>
          <p:cNvGrpSpPr/>
          <p:nvPr/>
        </p:nvGrpSpPr>
        <p:grpSpPr>
          <a:xfrm>
            <a:off x="7025341" y="2153282"/>
            <a:ext cx="1453019" cy="1565754"/>
            <a:chOff x="739036" y="1503123"/>
            <a:chExt cx="1453019" cy="1565754"/>
          </a:xfrm>
        </p:grpSpPr>
        <p:sp>
          <p:nvSpPr>
            <p:cNvPr id="335" name="Google Shape;335;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36" name="Google Shape;336;p44"/>
            <p:cNvGrpSpPr/>
            <p:nvPr/>
          </p:nvGrpSpPr>
          <p:grpSpPr>
            <a:xfrm>
              <a:off x="820455" y="1644114"/>
              <a:ext cx="1321496" cy="690814"/>
              <a:chOff x="820455" y="1644114"/>
              <a:chExt cx="1321496" cy="690814"/>
            </a:xfrm>
          </p:grpSpPr>
          <p:sp>
            <p:nvSpPr>
              <p:cNvPr id="337" name="Google Shape;337;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38" name="Google Shape;338;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39" name="Google Shape;339;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4</a:t>
                </a:r>
                <a:endParaRPr sz="1800">
                  <a:solidFill>
                    <a:schemeClr val="dk1"/>
                  </a:solidFill>
                  <a:latin typeface="Calibri"/>
                  <a:ea typeface="Calibri"/>
                  <a:cs typeface="Calibri"/>
                  <a:sym typeface="Calibri"/>
                </a:endParaRPr>
              </a:p>
            </p:txBody>
          </p:sp>
          <p:sp>
            <p:nvSpPr>
              <p:cNvPr id="340" name="Google Shape;340;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41" name="Google Shape;341;p44"/>
          <p:cNvGrpSpPr/>
          <p:nvPr/>
        </p:nvGrpSpPr>
        <p:grpSpPr>
          <a:xfrm rot="-652280">
            <a:off x="7577313" y="3277271"/>
            <a:ext cx="1453019" cy="1565754"/>
            <a:chOff x="739036" y="1503123"/>
            <a:chExt cx="1453019" cy="1565754"/>
          </a:xfrm>
        </p:grpSpPr>
        <p:sp>
          <p:nvSpPr>
            <p:cNvPr id="342" name="Google Shape;342;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43" name="Google Shape;343;p44"/>
            <p:cNvGrpSpPr/>
            <p:nvPr/>
          </p:nvGrpSpPr>
          <p:grpSpPr>
            <a:xfrm>
              <a:off x="820455" y="1644114"/>
              <a:ext cx="1321496" cy="690814"/>
              <a:chOff x="820455" y="1644114"/>
              <a:chExt cx="1321496" cy="690814"/>
            </a:xfrm>
          </p:grpSpPr>
          <p:sp>
            <p:nvSpPr>
              <p:cNvPr id="344" name="Google Shape;344;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45" name="Google Shape;345;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46" name="Google Shape;346;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347" name="Google Shape;347;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48" name="Google Shape;348;p44"/>
          <p:cNvGrpSpPr/>
          <p:nvPr/>
        </p:nvGrpSpPr>
        <p:grpSpPr>
          <a:xfrm>
            <a:off x="5706797" y="1499018"/>
            <a:ext cx="1453019" cy="1565754"/>
            <a:chOff x="739036" y="1503123"/>
            <a:chExt cx="1453019" cy="1565754"/>
          </a:xfrm>
        </p:grpSpPr>
        <p:sp>
          <p:nvSpPr>
            <p:cNvPr id="349" name="Google Shape;349;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50" name="Google Shape;350;p44"/>
            <p:cNvGrpSpPr/>
            <p:nvPr/>
          </p:nvGrpSpPr>
          <p:grpSpPr>
            <a:xfrm>
              <a:off x="820455" y="1644114"/>
              <a:ext cx="1321496" cy="690814"/>
              <a:chOff x="820455" y="1644114"/>
              <a:chExt cx="1321496" cy="690814"/>
            </a:xfrm>
          </p:grpSpPr>
          <p:sp>
            <p:nvSpPr>
              <p:cNvPr id="351" name="Google Shape;351;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52" name="Google Shape;352;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53" name="Google Shape;353;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3.</a:t>
                </a:r>
                <a:endParaRPr sz="1800">
                  <a:solidFill>
                    <a:schemeClr val="dk1"/>
                  </a:solidFill>
                  <a:latin typeface="Calibri"/>
                  <a:ea typeface="Calibri"/>
                  <a:cs typeface="Calibri"/>
                  <a:sym typeface="Calibri"/>
                </a:endParaRPr>
              </a:p>
            </p:txBody>
          </p:sp>
          <p:sp>
            <p:nvSpPr>
              <p:cNvPr id="354" name="Google Shape;354;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55" name="Google Shape;355;p44"/>
          <p:cNvGrpSpPr/>
          <p:nvPr/>
        </p:nvGrpSpPr>
        <p:grpSpPr>
          <a:xfrm>
            <a:off x="4946721" y="5017430"/>
            <a:ext cx="1453019" cy="1565754"/>
            <a:chOff x="739036" y="1503123"/>
            <a:chExt cx="1453019" cy="1565754"/>
          </a:xfrm>
        </p:grpSpPr>
        <p:sp>
          <p:nvSpPr>
            <p:cNvPr id="356" name="Google Shape;356;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57" name="Google Shape;357;p44"/>
            <p:cNvGrpSpPr/>
            <p:nvPr/>
          </p:nvGrpSpPr>
          <p:grpSpPr>
            <a:xfrm>
              <a:off x="820455" y="1644114"/>
              <a:ext cx="1321496" cy="690814"/>
              <a:chOff x="820455" y="1644114"/>
              <a:chExt cx="1321496" cy="690814"/>
            </a:xfrm>
          </p:grpSpPr>
          <p:sp>
            <p:nvSpPr>
              <p:cNvPr id="358" name="Google Shape;358;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59" name="Google Shape;359;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60" name="Google Shape;360;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361" name="Google Shape;361;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62" name="Google Shape;362;p44"/>
          <p:cNvGrpSpPr/>
          <p:nvPr/>
        </p:nvGrpSpPr>
        <p:grpSpPr>
          <a:xfrm rot="-684863">
            <a:off x="2498987" y="5224257"/>
            <a:ext cx="1453019" cy="1565754"/>
            <a:chOff x="739036" y="1503123"/>
            <a:chExt cx="1453019" cy="1565754"/>
          </a:xfrm>
        </p:grpSpPr>
        <p:sp>
          <p:nvSpPr>
            <p:cNvPr id="363" name="Google Shape;363;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64" name="Google Shape;364;p44"/>
            <p:cNvGrpSpPr/>
            <p:nvPr/>
          </p:nvGrpSpPr>
          <p:grpSpPr>
            <a:xfrm>
              <a:off x="820455" y="1644114"/>
              <a:ext cx="1321496" cy="690814"/>
              <a:chOff x="820455" y="1644114"/>
              <a:chExt cx="1321496" cy="690814"/>
            </a:xfrm>
          </p:grpSpPr>
          <p:sp>
            <p:nvSpPr>
              <p:cNvPr id="365" name="Google Shape;365;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66" name="Google Shape;366;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67" name="Google Shape;367;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368" name="Google Shape;368;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69" name="Google Shape;369;p44"/>
          <p:cNvGrpSpPr/>
          <p:nvPr/>
        </p:nvGrpSpPr>
        <p:grpSpPr>
          <a:xfrm rot="-722097">
            <a:off x="152468" y="2954767"/>
            <a:ext cx="1453019" cy="1565754"/>
            <a:chOff x="739036" y="1503123"/>
            <a:chExt cx="1453019" cy="1565754"/>
          </a:xfrm>
        </p:grpSpPr>
        <p:sp>
          <p:nvSpPr>
            <p:cNvPr id="370" name="Google Shape;370;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71" name="Google Shape;371;p44"/>
            <p:cNvGrpSpPr/>
            <p:nvPr/>
          </p:nvGrpSpPr>
          <p:grpSpPr>
            <a:xfrm>
              <a:off x="820455" y="1644114"/>
              <a:ext cx="1321496" cy="690814"/>
              <a:chOff x="820455" y="1644114"/>
              <a:chExt cx="1321496" cy="690814"/>
            </a:xfrm>
          </p:grpSpPr>
          <p:sp>
            <p:nvSpPr>
              <p:cNvPr id="372" name="Google Shape;372;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73" name="Google Shape;373;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74" name="Google Shape;374;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375" name="Google Shape;375;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76" name="Google Shape;376;p44"/>
          <p:cNvGrpSpPr/>
          <p:nvPr/>
        </p:nvGrpSpPr>
        <p:grpSpPr>
          <a:xfrm>
            <a:off x="3672265" y="2559843"/>
            <a:ext cx="1453019" cy="1565754"/>
            <a:chOff x="739036" y="1503123"/>
            <a:chExt cx="1453019" cy="1565754"/>
          </a:xfrm>
        </p:grpSpPr>
        <p:sp>
          <p:nvSpPr>
            <p:cNvPr id="377" name="Google Shape;377;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78" name="Google Shape;378;p44"/>
            <p:cNvGrpSpPr/>
            <p:nvPr/>
          </p:nvGrpSpPr>
          <p:grpSpPr>
            <a:xfrm>
              <a:off x="820455" y="1644114"/>
              <a:ext cx="1321496" cy="690814"/>
              <a:chOff x="820455" y="1644114"/>
              <a:chExt cx="1321496" cy="690814"/>
            </a:xfrm>
          </p:grpSpPr>
          <p:sp>
            <p:nvSpPr>
              <p:cNvPr id="379" name="Google Shape;379;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80" name="Google Shape;380;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81" name="Google Shape;381;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382" name="Google Shape;382;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grpSp>
        <p:nvGrpSpPr>
          <p:cNvPr id="383" name="Google Shape;383;p44"/>
          <p:cNvGrpSpPr/>
          <p:nvPr/>
        </p:nvGrpSpPr>
        <p:grpSpPr>
          <a:xfrm rot="771833">
            <a:off x="5778733" y="3872901"/>
            <a:ext cx="1453019" cy="1565754"/>
            <a:chOff x="739036" y="1503123"/>
            <a:chExt cx="1453019" cy="1565754"/>
          </a:xfrm>
        </p:grpSpPr>
        <p:sp>
          <p:nvSpPr>
            <p:cNvPr id="384" name="Google Shape;384;p44"/>
            <p:cNvSpPr/>
            <p:nvPr/>
          </p:nvSpPr>
          <p:spPr>
            <a:xfrm>
              <a:off x="739036" y="1503123"/>
              <a:ext cx="1453019" cy="1565754"/>
            </a:xfrm>
            <a:prstGeom prst="rect">
              <a:avLst/>
            </a:prstGeom>
            <a:solidFill>
              <a:srgbClr val="FFFF00"/>
            </a:solidFill>
            <a:ln w="12700"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Open Sans"/>
                <a:buNone/>
              </a:pPr>
              <a:endParaRPr sz="1800" b="0" i="0" u="none" strike="noStrike" cap="none">
                <a:solidFill>
                  <a:srgbClr val="3184B1"/>
                </a:solidFill>
                <a:latin typeface="Open Sans"/>
                <a:ea typeface="Open Sans"/>
                <a:cs typeface="Open Sans"/>
                <a:sym typeface="Open Sans"/>
              </a:endParaRPr>
            </a:p>
          </p:txBody>
        </p:sp>
        <p:grpSp>
          <p:nvGrpSpPr>
            <p:cNvPr id="385" name="Google Shape;385;p44"/>
            <p:cNvGrpSpPr/>
            <p:nvPr/>
          </p:nvGrpSpPr>
          <p:grpSpPr>
            <a:xfrm>
              <a:off x="820455" y="1644114"/>
              <a:ext cx="1321496" cy="690814"/>
              <a:chOff x="820455" y="1644114"/>
              <a:chExt cx="1321496" cy="690814"/>
            </a:xfrm>
          </p:grpSpPr>
          <p:sp>
            <p:nvSpPr>
              <p:cNvPr id="386" name="Google Shape;386;p44"/>
              <p:cNvSpPr/>
              <p:nvPr/>
            </p:nvSpPr>
            <p:spPr>
              <a:xfrm>
                <a:off x="1127342" y="1828780"/>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87" name="Google Shape;387;p44"/>
              <p:cNvSpPr/>
              <p:nvPr/>
            </p:nvSpPr>
            <p:spPr>
              <a:xfrm>
                <a:off x="958240" y="2150262"/>
                <a:ext cx="1014609" cy="112754"/>
              </a:xfrm>
              <a:custGeom>
                <a:avLst/>
                <a:gdLst/>
                <a:ahLst/>
                <a:cxnLst/>
                <a:rect l="l" t="t" r="r" b="b"/>
                <a:pathLst>
                  <a:path w="1014609" h="112754" extrusionOk="0">
                    <a:moveTo>
                      <a:pt x="0" y="12546"/>
                    </a:moveTo>
                    <a:cubicBezTo>
                      <a:pt x="23821" y="7782"/>
                      <a:pt x="74531" y="-13132"/>
                      <a:pt x="100209" y="12546"/>
                    </a:cubicBezTo>
                    <a:cubicBezTo>
                      <a:pt x="121499" y="33836"/>
                      <a:pt x="150313" y="87702"/>
                      <a:pt x="150313" y="87702"/>
                    </a:cubicBezTo>
                    <a:cubicBezTo>
                      <a:pt x="158664" y="75176"/>
                      <a:pt x="160603" y="53076"/>
                      <a:pt x="175365" y="50124"/>
                    </a:cubicBezTo>
                    <a:cubicBezTo>
                      <a:pt x="190127" y="47172"/>
                      <a:pt x="199478" y="68443"/>
                      <a:pt x="212943" y="75176"/>
                    </a:cubicBezTo>
                    <a:cubicBezTo>
                      <a:pt x="224753" y="81081"/>
                      <a:pt x="237995" y="83527"/>
                      <a:pt x="250521" y="87702"/>
                    </a:cubicBezTo>
                    <a:cubicBezTo>
                      <a:pt x="339959" y="57889"/>
                      <a:pt x="303705" y="77298"/>
                      <a:pt x="363255" y="37598"/>
                    </a:cubicBezTo>
                    <a:cubicBezTo>
                      <a:pt x="375781" y="41773"/>
                      <a:pt x="391497" y="40788"/>
                      <a:pt x="400833" y="50124"/>
                    </a:cubicBezTo>
                    <a:cubicBezTo>
                      <a:pt x="410169" y="59460"/>
                      <a:pt x="400288" y="85835"/>
                      <a:pt x="413359" y="87702"/>
                    </a:cubicBezTo>
                    <a:cubicBezTo>
                      <a:pt x="439501" y="91437"/>
                      <a:pt x="488516" y="62650"/>
                      <a:pt x="488516" y="62650"/>
                    </a:cubicBezTo>
                    <a:cubicBezTo>
                      <a:pt x="551146" y="83527"/>
                      <a:pt x="513568" y="79351"/>
                      <a:pt x="601250" y="50124"/>
                    </a:cubicBezTo>
                    <a:lnTo>
                      <a:pt x="638828" y="37598"/>
                    </a:lnTo>
                    <a:cubicBezTo>
                      <a:pt x="651354" y="41773"/>
                      <a:pt x="665420" y="42800"/>
                      <a:pt x="676406" y="50124"/>
                    </a:cubicBezTo>
                    <a:cubicBezTo>
                      <a:pt x="691145" y="59950"/>
                      <a:pt x="696511" y="84790"/>
                      <a:pt x="713984" y="87702"/>
                    </a:cubicBezTo>
                    <a:cubicBezTo>
                      <a:pt x="728834" y="90177"/>
                      <a:pt x="738097" y="69383"/>
                      <a:pt x="751562" y="62650"/>
                    </a:cubicBezTo>
                    <a:cubicBezTo>
                      <a:pt x="763372" y="56745"/>
                      <a:pt x="776614" y="54299"/>
                      <a:pt x="789140" y="50124"/>
                    </a:cubicBezTo>
                    <a:cubicBezTo>
                      <a:pt x="797491" y="62650"/>
                      <a:pt x="802437" y="78298"/>
                      <a:pt x="814192" y="87702"/>
                    </a:cubicBezTo>
                    <a:cubicBezTo>
                      <a:pt x="827031" y="97973"/>
                      <a:pt x="911281" y="112130"/>
                      <a:pt x="914400" y="112754"/>
                    </a:cubicBezTo>
                    <a:cubicBezTo>
                      <a:pt x="939452" y="108579"/>
                      <a:pt x="966840" y="111586"/>
                      <a:pt x="989557" y="100228"/>
                    </a:cubicBezTo>
                    <a:cubicBezTo>
                      <a:pt x="1003022" y="93496"/>
                      <a:pt x="1014609" y="62650"/>
                      <a:pt x="1014609" y="62650"/>
                    </a:cubicBezTo>
                  </a:path>
                </a:pathLst>
              </a:cu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Open Sans"/>
                  <a:buNone/>
                </a:pPr>
                <a:endParaRPr sz="1800" b="0" i="0" u="none" strike="noStrike" cap="none">
                  <a:solidFill>
                    <a:srgbClr val="273676"/>
                  </a:solidFill>
                  <a:latin typeface="Open Sans"/>
                  <a:ea typeface="Open Sans"/>
                  <a:cs typeface="Open Sans"/>
                  <a:sym typeface="Open Sans"/>
                </a:endParaRPr>
              </a:p>
            </p:txBody>
          </p:sp>
          <p:sp>
            <p:nvSpPr>
              <p:cNvPr id="388" name="Google Shape;388;p44"/>
              <p:cNvSpPr txBox="1"/>
              <p:nvPr/>
            </p:nvSpPr>
            <p:spPr>
              <a:xfrm>
                <a:off x="820455" y="1644114"/>
                <a:ext cx="407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1.</a:t>
                </a:r>
                <a:endParaRPr sz="1800">
                  <a:solidFill>
                    <a:schemeClr val="dk1"/>
                  </a:solidFill>
                  <a:latin typeface="Calibri"/>
                  <a:ea typeface="Calibri"/>
                  <a:cs typeface="Calibri"/>
                  <a:sym typeface="Calibri"/>
                </a:endParaRPr>
              </a:p>
            </p:txBody>
          </p:sp>
          <p:sp>
            <p:nvSpPr>
              <p:cNvPr id="389" name="Google Shape;389;p44"/>
              <p:cNvSpPr txBox="1"/>
              <p:nvPr/>
            </p:nvSpPr>
            <p:spPr>
              <a:xfrm>
                <a:off x="1922747" y="1965596"/>
                <a:ext cx="21920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73676"/>
                  </a:buClr>
                  <a:buSzPts val="1800"/>
                  <a:buFont typeface="Open Sans"/>
                  <a:buNone/>
                </a:pPr>
                <a:r>
                  <a:rPr lang="en-US" sz="1800" b="0" i="0" u="none" strike="noStrike" cap="none">
                    <a:solidFill>
                      <a:srgbClr val="273676"/>
                    </a:solidFill>
                    <a:latin typeface="Open Sans"/>
                    <a:ea typeface="Open Sans"/>
                    <a:cs typeface="Open Sans"/>
                    <a:sym typeface="Open Sans"/>
                  </a:rPr>
                  <a:t>?</a:t>
                </a:r>
                <a:endParaRPr sz="1800">
                  <a:solidFill>
                    <a:schemeClr val="dk1"/>
                  </a:solidFill>
                  <a:latin typeface="Calibri"/>
                  <a:ea typeface="Calibri"/>
                  <a:cs typeface="Calibri"/>
                  <a:sym typeface="Calibri"/>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5"/>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latin typeface="Calibri"/>
                <a:ea typeface="Calibri"/>
                <a:cs typeface="Calibri"/>
                <a:sym typeface="Calibri"/>
              </a:rPr>
              <a:t>In the next lesson, you will think about …</a:t>
            </a:r>
            <a:endParaRPr sz="3200"/>
          </a:p>
        </p:txBody>
      </p:sp>
      <p:sp>
        <p:nvSpPr>
          <p:cNvPr id="395" name="Google Shape;395;p45"/>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sz="2800"/>
              <a:t>Is there another factor, beyond latitude, that influences varying temperatures on Earth?</a:t>
            </a:r>
            <a:endParaRPr/>
          </a:p>
          <a:p>
            <a:pPr marL="182880" lvl="0" indent="-5079" algn="l" rtl="0">
              <a:lnSpc>
                <a:spcPct val="100000"/>
              </a:lnSpc>
              <a:spcBef>
                <a:spcPts val="1200"/>
              </a:spcBef>
              <a:spcAft>
                <a:spcPts val="0"/>
              </a:spcAft>
              <a:buSzPts val="28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6"/>
          <p:cNvSpPr txBox="1">
            <a:spLocks noGrp="1"/>
          </p:cNvSpPr>
          <p:nvPr>
            <p:ph type="title"/>
          </p:nvPr>
        </p:nvSpPr>
        <p:spPr>
          <a:xfrm>
            <a:off x="457200" y="5725160"/>
            <a:ext cx="8229600" cy="4572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2"/>
              </a:buClr>
              <a:buSzPts val="2100"/>
              <a:buFont typeface="Calibri"/>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Link to Previous Lessons: The Sun’s Effect on Climate and Seasons</a:t>
            </a:r>
            <a:endParaRPr sz="3200" b="1"/>
          </a:p>
        </p:txBody>
      </p:sp>
      <p:sp>
        <p:nvSpPr>
          <p:cNvPr id="156" name="Google Shape;156;p23"/>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SzPts val="2800"/>
              <a:buNone/>
            </a:pPr>
            <a:r>
              <a:rPr lang="en-US" sz="2800" i="0" u="none" strike="noStrike" cap="none">
                <a:solidFill>
                  <a:srgbClr val="2E1E3D"/>
                </a:solidFill>
                <a:latin typeface="Calibri"/>
                <a:ea typeface="Calibri"/>
                <a:cs typeface="Calibri"/>
                <a:sym typeface="Calibri"/>
              </a:rPr>
              <a:t>What patterns did we observe on the temperature bar graphs from Lesson 1? </a:t>
            </a:r>
            <a:endParaRPr/>
          </a:p>
          <a:p>
            <a:pPr marL="0" marR="0" lvl="0" indent="0" algn="l" rtl="0">
              <a:lnSpc>
                <a:spcPct val="90000"/>
              </a:lnSpc>
              <a:spcBef>
                <a:spcPts val="0"/>
              </a:spcBef>
              <a:spcAft>
                <a:spcPts val="0"/>
              </a:spcAft>
              <a:buSzPts val="2800"/>
              <a:buNone/>
            </a:pPr>
            <a:endParaRPr sz="2800">
              <a:solidFill>
                <a:srgbClr val="2E1E3D"/>
              </a:solidFill>
              <a:latin typeface="Calibri"/>
              <a:ea typeface="Calibri"/>
              <a:cs typeface="Calibri"/>
              <a:sym typeface="Calibri"/>
            </a:endParaRPr>
          </a:p>
          <a:p>
            <a:pPr marL="0" marR="0" lvl="0" indent="0" algn="l" rtl="0">
              <a:lnSpc>
                <a:spcPct val="90000"/>
              </a:lnSpc>
              <a:spcBef>
                <a:spcPts val="0"/>
              </a:spcBef>
              <a:spcAft>
                <a:spcPts val="0"/>
              </a:spcAft>
              <a:buSzPts val="2800"/>
              <a:buNone/>
            </a:pPr>
            <a:r>
              <a:rPr lang="en-US" sz="2800">
                <a:solidFill>
                  <a:srgbClr val="2E1E3D"/>
                </a:solidFill>
                <a:latin typeface="Calibri"/>
                <a:ea typeface="Calibri"/>
                <a:cs typeface="Calibri"/>
                <a:sym typeface="Calibri"/>
              </a:rPr>
              <a:t>What important science ideas have we learned from our lessons so far?</a:t>
            </a:r>
            <a:endParaRPr/>
          </a:p>
          <a:p>
            <a:pPr marL="0" marR="0" lvl="0" indent="0" algn="l" rtl="0">
              <a:lnSpc>
                <a:spcPct val="90000"/>
              </a:lnSpc>
              <a:spcBef>
                <a:spcPts val="0"/>
              </a:spcBef>
              <a:spcAft>
                <a:spcPts val="0"/>
              </a:spcAft>
              <a:buSzPts val="2800"/>
              <a:buNone/>
            </a:pPr>
            <a:endParaRPr sz="2800">
              <a:solidFill>
                <a:srgbClr val="2E1E3D"/>
              </a:solidFill>
              <a:latin typeface="Calibri"/>
              <a:ea typeface="Calibri"/>
              <a:cs typeface="Calibri"/>
              <a:sym typeface="Calibri"/>
            </a:endParaRPr>
          </a:p>
          <a:p>
            <a:pPr marL="0" marR="0" lvl="0" indent="0" algn="ctr" rtl="0">
              <a:lnSpc>
                <a:spcPct val="90000"/>
              </a:lnSpc>
              <a:spcBef>
                <a:spcPts val="0"/>
              </a:spcBef>
              <a:spcAft>
                <a:spcPts val="0"/>
              </a:spcAft>
              <a:buSzPts val="2400"/>
              <a:buNone/>
            </a:pPr>
            <a:r>
              <a:rPr lang="en-US" sz="2400">
                <a:solidFill>
                  <a:srgbClr val="2E1E3D"/>
                </a:solidFill>
                <a:latin typeface="Calibri"/>
                <a:ea typeface="Calibri"/>
                <a:cs typeface="Calibri"/>
                <a:sym typeface="Calibri"/>
              </a:rPr>
              <a:t>(State the science ideas in complete sentences.)</a:t>
            </a:r>
            <a:endParaRPr sz="2400">
              <a:solidFill>
                <a:srgbClr val="2E1E3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Link to previous lessons: The Sun’s effect on climate and seasons</a:t>
            </a:r>
            <a:endParaRPr sz="3200" b="1"/>
          </a:p>
        </p:txBody>
      </p:sp>
      <p:sp>
        <p:nvSpPr>
          <p:cNvPr id="162" name="Google Shape;162;p24"/>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fontScale="92500"/>
          </a:bodyPr>
          <a:lstStyle/>
          <a:p>
            <a:pPr marL="0" lvl="0" indent="0" algn="l" rtl="0">
              <a:lnSpc>
                <a:spcPct val="100000"/>
              </a:lnSpc>
              <a:spcBef>
                <a:spcPts val="0"/>
              </a:spcBef>
              <a:spcAft>
                <a:spcPts val="0"/>
              </a:spcAft>
              <a:buSzPct val="100000"/>
              <a:buFont typeface="Arial"/>
              <a:buNone/>
            </a:pPr>
            <a:r>
              <a:rPr lang="en-US"/>
              <a:t>How did our model in Lesson 3 of Earth’s orbit around the Sun help us understand seasons?</a:t>
            </a:r>
            <a:endParaRPr/>
          </a:p>
          <a:p>
            <a:pPr marL="0" lvl="0" indent="0" algn="l" rtl="0">
              <a:lnSpc>
                <a:spcPct val="100000"/>
              </a:lnSpc>
              <a:spcBef>
                <a:spcPts val="1200"/>
              </a:spcBef>
              <a:spcAft>
                <a:spcPts val="0"/>
              </a:spcAft>
              <a:buSzPct val="100000"/>
              <a:buFont typeface="Arial"/>
              <a:buNone/>
            </a:pPr>
            <a:endParaRPr/>
          </a:p>
          <a:p>
            <a:pPr marL="0" lvl="0" indent="0" algn="l" rtl="0">
              <a:lnSpc>
                <a:spcPct val="100000"/>
              </a:lnSpc>
              <a:spcBef>
                <a:spcPts val="1200"/>
              </a:spcBef>
              <a:spcAft>
                <a:spcPts val="0"/>
              </a:spcAft>
              <a:buSzPct val="100000"/>
              <a:buFont typeface="Arial"/>
              <a:buNone/>
            </a:pPr>
            <a:r>
              <a:rPr lang="en-US"/>
              <a:t>What can you tell me about the angle of sunlight when it strikes Earth and how it affects temperatures?</a:t>
            </a:r>
            <a:endParaRPr/>
          </a:p>
          <a:p>
            <a:pPr marL="0" lvl="0" indent="0" algn="l" rtl="0">
              <a:lnSpc>
                <a:spcPct val="100000"/>
              </a:lnSpc>
              <a:spcBef>
                <a:spcPts val="1200"/>
              </a:spcBef>
              <a:spcAft>
                <a:spcPts val="0"/>
              </a:spcAft>
              <a:buSzPct val="100000"/>
              <a:buFont typeface="Arial"/>
              <a:buNone/>
            </a:pPr>
            <a:endParaRPr/>
          </a:p>
          <a:p>
            <a:pPr marL="0" lvl="0" indent="0" algn="l" rtl="0">
              <a:lnSpc>
                <a:spcPct val="100000"/>
              </a:lnSpc>
              <a:spcBef>
                <a:spcPts val="1200"/>
              </a:spcBef>
              <a:spcAft>
                <a:spcPts val="0"/>
              </a:spcAft>
              <a:buSzPct val="100000"/>
              <a:buFont typeface="Arial"/>
              <a:buNone/>
            </a:pPr>
            <a:r>
              <a:rPr lang="en-US"/>
              <a:t>What data did we use to help us investigate the angle of the Sun’s light when it strikes Earth?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000"/>
              <a:buFont typeface="Calibri"/>
              <a:buNone/>
            </a:pPr>
            <a:r>
              <a:rPr lang="en-US" b="1">
                <a:latin typeface="Calibri"/>
                <a:ea typeface="Calibri"/>
                <a:cs typeface="Calibri"/>
                <a:sym typeface="Calibri"/>
              </a:rPr>
              <a:t>Lesson 4 Focus</a:t>
            </a:r>
            <a:br>
              <a:rPr lang="en-US" b="1">
                <a:latin typeface="Calibri"/>
                <a:ea typeface="Calibri"/>
                <a:cs typeface="Calibri"/>
                <a:sym typeface="Calibri"/>
              </a:rPr>
            </a:br>
            <a:r>
              <a:rPr lang="en-US" b="1">
                <a:latin typeface="Calibri"/>
                <a:ea typeface="Calibri"/>
                <a:cs typeface="Calibri"/>
                <a:sym typeface="Calibri"/>
              </a:rPr>
              <a:t>Question</a:t>
            </a:r>
            <a:endParaRPr/>
          </a:p>
        </p:txBody>
      </p:sp>
      <p:sp>
        <p:nvSpPr>
          <p:cNvPr id="168" name="Google Shape;168;p25"/>
          <p:cNvSpPr/>
          <p:nvPr/>
        </p:nvSpPr>
        <p:spPr>
          <a:xfrm>
            <a:off x="3268979" y="1600200"/>
            <a:ext cx="5185703" cy="2743201"/>
          </a:xfrm>
          <a:prstGeom prst="rect">
            <a:avLst/>
          </a:prstGeom>
          <a:solidFill>
            <a:schemeClr val="accent1"/>
          </a:solidFill>
          <a:ln w="10775" cap="flat" cmpd="sng">
            <a:solidFill>
              <a:srgbClr val="1D2556"/>
            </a:solidFill>
            <a:prstDash val="solid"/>
            <a:round/>
            <a:headEnd type="none" w="sm" len="sm"/>
            <a:tailEnd type="none" w="sm" len="sm"/>
          </a:ln>
        </p:spPr>
        <p:txBody>
          <a:bodyPr spcFirstLastPara="1" wrap="square" lIns="91425" tIns="45700" rIns="91425" bIns="45700" anchor="ctr" anchorCtr="0">
            <a:noAutofit/>
          </a:bodyPr>
          <a:lstStyle/>
          <a:p>
            <a:pPr marL="117475" marR="0" lvl="0" indent="0" algn="ctr" rtl="0">
              <a:lnSpc>
                <a:spcPct val="80000"/>
              </a:lnSpc>
              <a:spcBef>
                <a:spcPts val="0"/>
              </a:spcBef>
              <a:spcAft>
                <a:spcPts val="0"/>
              </a:spcAft>
              <a:buClr>
                <a:schemeClr val="lt1"/>
              </a:buClr>
              <a:buSzPts val="2800"/>
              <a:buFont typeface="Calibri"/>
              <a:buNone/>
            </a:pPr>
            <a:r>
              <a:rPr lang="en-US" sz="2800" b="1" i="0" u="none" strike="noStrike" cap="none">
                <a:solidFill>
                  <a:schemeClr val="lt1"/>
                </a:solidFill>
                <a:latin typeface="Calibri"/>
                <a:ea typeface="Calibri"/>
                <a:cs typeface="Calibri"/>
                <a:sym typeface="Calibri"/>
              </a:rPr>
              <a:t>What causes winter in the United States to occur in December–February and summer to occur in the United States in June–August? </a:t>
            </a:r>
            <a:endParaRPr/>
          </a:p>
          <a:p>
            <a:pPr marL="0" marR="0" lvl="0" indent="0" algn="ctr" rtl="0">
              <a:lnSpc>
                <a:spcPct val="80000"/>
              </a:lnSpc>
              <a:spcBef>
                <a:spcPts val="0"/>
              </a:spcBef>
              <a:spcAft>
                <a:spcPts val="0"/>
              </a:spcAft>
              <a:buClr>
                <a:schemeClr val="lt1"/>
              </a:buClr>
              <a:buSzPts val="2800"/>
              <a:buFont typeface="Calibri"/>
              <a:buNone/>
            </a:pPr>
            <a:r>
              <a:rPr lang="en-US" sz="2800" b="1" i="0" u="none" strike="noStrike" cap="none">
                <a:solidFill>
                  <a:schemeClr val="lt1"/>
                </a:solidFill>
                <a:latin typeface="Calibri"/>
                <a:ea typeface="Calibri"/>
                <a:cs typeface="Calibri"/>
                <a:sym typeface="Calibri"/>
              </a:rPr>
              <a:t>What is happening in Brazil, and why? </a:t>
            </a:r>
            <a:endParaRPr sz="2800" b="1"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6"/>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b="1">
                <a:latin typeface="Calibri"/>
                <a:ea typeface="Calibri"/>
                <a:cs typeface="Calibri"/>
                <a:sym typeface="Calibri"/>
              </a:rPr>
              <a:t>Investigation: Why is it warmer in the summer than in the winter?</a:t>
            </a:r>
            <a:endParaRPr sz="2800" b="1"/>
          </a:p>
        </p:txBody>
      </p:sp>
      <p:sp>
        <p:nvSpPr>
          <p:cNvPr id="174" name="Google Shape;174;p26"/>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Font typeface="Arial"/>
              <a:buNone/>
            </a:pPr>
            <a:r>
              <a:rPr lang="en-US"/>
              <a:t>Let’s use our model to remind ourselves of Earth’s orbit around the Sun.</a:t>
            </a:r>
            <a:endParaRPr/>
          </a:p>
          <a:p>
            <a:pPr marL="685800" lvl="1" indent="-182880" algn="l" rtl="0">
              <a:lnSpc>
                <a:spcPct val="100000"/>
              </a:lnSpc>
              <a:spcBef>
                <a:spcPts val="250"/>
              </a:spcBef>
              <a:spcAft>
                <a:spcPts val="0"/>
              </a:spcAft>
              <a:buSzPts val="2000"/>
              <a:buChar char="●"/>
            </a:pPr>
            <a:r>
              <a:rPr lang="en-US"/>
              <a:t>What is important about the four positions in the orbit?</a:t>
            </a:r>
            <a:endParaRPr/>
          </a:p>
          <a:p>
            <a:pPr marL="685800" lvl="1" indent="-182880" algn="l" rtl="0">
              <a:lnSpc>
                <a:spcPct val="100000"/>
              </a:lnSpc>
              <a:spcBef>
                <a:spcPts val="500"/>
              </a:spcBef>
              <a:spcAft>
                <a:spcPts val="0"/>
              </a:spcAft>
              <a:buSzPts val="2000"/>
              <a:buChar char="●"/>
            </a:pPr>
            <a:r>
              <a:rPr lang="en-US"/>
              <a:t>Do you </a:t>
            </a:r>
            <a:r>
              <a:rPr lang="en-US" u="sng"/>
              <a:t>agree/disagree</a:t>
            </a:r>
            <a:r>
              <a:rPr lang="en-US"/>
              <a:t> with this team’s model of Earth’s orbit?</a:t>
            </a:r>
            <a:endParaRPr/>
          </a:p>
          <a:p>
            <a:pPr marL="685800" lvl="1" indent="-182880" algn="l" rtl="0">
              <a:lnSpc>
                <a:spcPct val="100000"/>
              </a:lnSpc>
              <a:spcBef>
                <a:spcPts val="500"/>
              </a:spcBef>
              <a:spcAft>
                <a:spcPts val="0"/>
              </a:spcAft>
              <a:buSzPts val="2000"/>
              <a:buChar char="●"/>
            </a:pPr>
            <a:r>
              <a:rPr lang="en-US"/>
              <a:t>What would you like to add or change to make the model more scientifically accurate?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b="1">
                <a:latin typeface="Calibri"/>
                <a:ea typeface="Calibri"/>
                <a:cs typeface="Calibri"/>
                <a:sym typeface="Calibri"/>
              </a:rPr>
              <a:t>Investigation: Why is it warmer in the summer than in the winter?</a:t>
            </a:r>
            <a:endParaRPr sz="2800" b="1"/>
          </a:p>
        </p:txBody>
      </p:sp>
      <p:sp>
        <p:nvSpPr>
          <p:cNvPr id="180" name="Google Shape;180;p27"/>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Font typeface="Arial"/>
              <a:buNone/>
            </a:pPr>
            <a:r>
              <a:rPr lang="en-US"/>
              <a:t>Observe the position of Earth in our </a:t>
            </a:r>
            <a:r>
              <a:rPr lang="en-US" i="1"/>
              <a:t>Sun's Incoming Energy </a:t>
            </a:r>
            <a:r>
              <a:rPr lang="en-US"/>
              <a:t>handout from Lesson 2. </a:t>
            </a:r>
            <a:endParaRPr/>
          </a:p>
          <a:p>
            <a:pPr marL="0" lvl="0" indent="0" algn="l" rtl="0">
              <a:lnSpc>
                <a:spcPct val="100000"/>
              </a:lnSpc>
              <a:spcBef>
                <a:spcPts val="1200"/>
              </a:spcBef>
              <a:spcAft>
                <a:spcPts val="0"/>
              </a:spcAft>
              <a:buSzPts val="2800"/>
              <a:buFont typeface="Arial"/>
              <a:buNone/>
            </a:pPr>
            <a:endParaRPr/>
          </a:p>
          <a:p>
            <a:pPr marL="182880" lvl="0" indent="-182880" algn="l" rtl="0">
              <a:lnSpc>
                <a:spcPct val="100000"/>
              </a:lnSpc>
              <a:spcBef>
                <a:spcPts val="1200"/>
              </a:spcBef>
              <a:spcAft>
                <a:spcPts val="0"/>
              </a:spcAft>
              <a:buSzPts val="2800"/>
              <a:buChar char="●"/>
            </a:pPr>
            <a:r>
              <a:rPr lang="en-US"/>
              <a:t>What is different about the position of Earth in this handout and in our model of Earth’s orbit?</a:t>
            </a:r>
            <a:endParaRPr/>
          </a:p>
          <a:p>
            <a:pPr marL="0" lvl="0" indent="0" algn="l" rtl="0">
              <a:lnSpc>
                <a:spcPct val="100000"/>
              </a:lnSpc>
              <a:spcBef>
                <a:spcPts val="1200"/>
              </a:spcBef>
              <a:spcAft>
                <a:spcPts val="0"/>
              </a:spcAft>
              <a:buSzPts val="28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8" descr="A picture containing text, music, drum&#10;&#10;Description automatically generated"/>
          <p:cNvPicPr preferRelativeResize="0"/>
          <p:nvPr/>
        </p:nvPicPr>
        <p:blipFill rotWithShape="1">
          <a:blip r:embed="rId3">
            <a:alphaModFix/>
          </a:blip>
          <a:srcRect/>
          <a:stretch/>
        </p:blipFill>
        <p:spPr>
          <a:xfrm rot="5400000">
            <a:off x="1028225" y="1228580"/>
            <a:ext cx="2972749" cy="4114799"/>
          </a:xfrm>
          <a:prstGeom prst="rect">
            <a:avLst/>
          </a:prstGeom>
          <a:noFill/>
          <a:ln>
            <a:noFill/>
          </a:ln>
        </p:spPr>
      </p:pic>
      <p:sp>
        <p:nvSpPr>
          <p:cNvPr id="186" name="Google Shape;186;p28"/>
          <p:cNvSpPr txBox="1">
            <a:spLocks noGrp="1"/>
          </p:cNvSpPr>
          <p:nvPr>
            <p:ph type="title"/>
          </p:nvPr>
        </p:nvSpPr>
        <p:spPr>
          <a:xfrm>
            <a:off x="457200" y="534441"/>
            <a:ext cx="6337980" cy="111179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a:latin typeface="Calibri"/>
                <a:ea typeface="Calibri"/>
                <a:cs typeface="Calibri"/>
                <a:sym typeface="Calibri"/>
              </a:rPr>
              <a:t>Investigation: Why is it warmer in the summer than in the winter?</a:t>
            </a:r>
            <a:endParaRPr sz="3200" b="1"/>
          </a:p>
        </p:txBody>
      </p:sp>
      <p:pic>
        <p:nvPicPr>
          <p:cNvPr id="187" name="Google Shape;187;p28" descr="Diagram&#10;&#10;Description automatically generated"/>
          <p:cNvPicPr preferRelativeResize="0"/>
          <p:nvPr/>
        </p:nvPicPr>
        <p:blipFill rotWithShape="1">
          <a:blip r:embed="rId4">
            <a:alphaModFix/>
          </a:blip>
          <a:srcRect/>
          <a:stretch/>
        </p:blipFill>
        <p:spPr>
          <a:xfrm rot="5400000">
            <a:off x="5569743" y="2888458"/>
            <a:ext cx="2972750" cy="4053837"/>
          </a:xfrm>
          <a:prstGeom prst="rect">
            <a:avLst/>
          </a:prstGeom>
          <a:noFill/>
          <a:ln>
            <a:noFill/>
          </a:ln>
        </p:spPr>
      </p:pic>
      <p:sp>
        <p:nvSpPr>
          <p:cNvPr id="188" name="Google Shape;188;p28"/>
          <p:cNvSpPr txBox="1"/>
          <p:nvPr/>
        </p:nvSpPr>
        <p:spPr>
          <a:xfrm>
            <a:off x="172280" y="4915376"/>
            <a:ext cx="485691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Do you think the tilt will make a difference in where the Sun’s light strikes Earth directly or at an angle?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189689" y="1123838"/>
            <a:ext cx="2210612" cy="460118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2800" b="1">
                <a:latin typeface="Calibri"/>
                <a:ea typeface="Calibri"/>
                <a:cs typeface="Calibri"/>
                <a:sym typeface="Calibri"/>
              </a:rPr>
              <a:t>Investigation: Why is it warmer in the summer than in the winter?</a:t>
            </a:r>
            <a:endParaRPr sz="2800" b="1"/>
          </a:p>
        </p:txBody>
      </p:sp>
      <p:sp>
        <p:nvSpPr>
          <p:cNvPr id="194" name="Google Shape;194;p29"/>
          <p:cNvSpPr txBox="1">
            <a:spLocks noGrp="1"/>
          </p:cNvSpPr>
          <p:nvPr>
            <p:ph type="body" idx="1"/>
          </p:nvPr>
        </p:nvSpPr>
        <p:spPr>
          <a:xfrm>
            <a:off x="2901951" y="864108"/>
            <a:ext cx="5486400" cy="512064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Font typeface="Arial"/>
              <a:buNone/>
            </a:pPr>
            <a:r>
              <a:rPr lang="en-US"/>
              <a:t>Something to think about …</a:t>
            </a:r>
            <a:endParaRPr/>
          </a:p>
          <a:p>
            <a:pPr marL="182880" lvl="0" indent="-182880" algn="l" rtl="0">
              <a:lnSpc>
                <a:spcPct val="100000"/>
              </a:lnSpc>
              <a:spcBef>
                <a:spcPts val="1200"/>
              </a:spcBef>
              <a:spcAft>
                <a:spcPts val="0"/>
              </a:spcAft>
              <a:buSzPts val="2800"/>
              <a:buChar char="●"/>
            </a:pPr>
            <a:r>
              <a:rPr lang="en-US"/>
              <a:t>I think adding Earth’s tilt [</a:t>
            </a:r>
            <a:r>
              <a:rPr lang="en-US" u="sng"/>
              <a:t>will change/will not change</a:t>
            </a:r>
            <a:r>
              <a:rPr lang="en-US"/>
              <a:t>] where the Sun’s light strikes Earth more directly or at an angle. </a:t>
            </a:r>
            <a:endParaRPr/>
          </a:p>
          <a:p>
            <a:pPr marL="182880" lvl="0" indent="-182880" algn="l" rtl="0">
              <a:lnSpc>
                <a:spcPct val="100000"/>
              </a:lnSpc>
              <a:spcBef>
                <a:spcPts val="1200"/>
              </a:spcBef>
              <a:spcAft>
                <a:spcPts val="0"/>
              </a:spcAft>
              <a:buSzPts val="2800"/>
              <a:buChar char="●"/>
            </a:pPr>
            <a:r>
              <a:rPr lang="en-US"/>
              <a:t>My evidence is _______________.</a:t>
            </a:r>
            <a:endParaRPr/>
          </a:p>
        </p:txBody>
      </p:sp>
    </p:spTree>
  </p:cSld>
  <p:clrMapOvr>
    <a:masterClrMapping/>
  </p:clrMapOvr>
</p:sld>
</file>

<file path=ppt/theme/theme1.xml><?xml version="1.0" encoding="utf-8"?>
<a:theme xmlns:a="http://schemas.openxmlformats.org/drawingml/2006/main" name="Frame">
  <a:themeElements>
    <a:clrScheme name="BSCS">
      <a:dk1>
        <a:srgbClr val="4C4C4C"/>
      </a:dk1>
      <a:lt1>
        <a:srgbClr val="FFFFFF"/>
      </a:lt1>
      <a:dk2>
        <a:srgbClr val="4C4C4C"/>
      </a:dk2>
      <a:lt2>
        <a:srgbClr val="FFFFFF"/>
      </a:lt2>
      <a:accent1>
        <a:srgbClr val="293476"/>
      </a:accent1>
      <a:accent2>
        <a:srgbClr val="3087B4"/>
      </a:accent2>
      <a:accent3>
        <a:srgbClr val="4C4C4C"/>
      </a:accent3>
      <a:accent4>
        <a:srgbClr val="DFE5ED"/>
      </a:accent4>
      <a:accent5>
        <a:srgbClr val="FDF3E7"/>
      </a:accent5>
      <a:accent6>
        <a:srgbClr val="5E3C7C"/>
      </a:accent6>
      <a:hlink>
        <a:srgbClr val="5E3C7C"/>
      </a:hlink>
      <a:folHlink>
        <a:srgbClr val="5E3C7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1127</Words>
  <Application>Microsoft Office PowerPoint</Application>
  <PresentationFormat>On-screen Show (4:3)</PresentationFormat>
  <Paragraphs>115</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Arial</vt:lpstr>
      <vt:lpstr>Noto Sans Symbols</vt:lpstr>
      <vt:lpstr>Open Sans</vt:lpstr>
      <vt:lpstr>Frame</vt:lpstr>
      <vt:lpstr>Sun’s Effect on Climate</vt:lpstr>
      <vt:lpstr>Unit Central Question</vt:lpstr>
      <vt:lpstr>Link to Previous Lessons: The Sun’s Effect on Climate and Seasons</vt:lpstr>
      <vt:lpstr>Link to previous lessons: The Sun’s effect on climate and seasons</vt:lpstr>
      <vt:lpstr>Lesson 4 Focus Question</vt:lpstr>
      <vt:lpstr>Investigation: Why is it warmer in the summer than in the winter?</vt:lpstr>
      <vt:lpstr>Investigation: Why is it warmer in the summer than in the winter?</vt:lpstr>
      <vt:lpstr>Investigation: Why is it warmer in the summer than in the winter?</vt:lpstr>
      <vt:lpstr>Investigation: Why is it warmer in the summer than in the winter?</vt:lpstr>
      <vt:lpstr>Investigation: Why is it warmer in the summer than in the winter?</vt:lpstr>
      <vt:lpstr>Investigation: Why is it warmer in the summer than in the winter?</vt:lpstr>
      <vt:lpstr>Investigation: Why is it warmer in the summer than in the winter?</vt:lpstr>
      <vt:lpstr>Investigation: Why is it warmer in the summer than in the winter?</vt:lpstr>
      <vt:lpstr>Investigation: Why is it warmer in the summer than in the winter?</vt:lpstr>
      <vt:lpstr>PowerPoint Presentation</vt:lpstr>
      <vt:lpstr>PowerPoint Presentation</vt:lpstr>
      <vt:lpstr>Investigation: Why is it warmer in the summer than in the winter?</vt:lpstr>
      <vt:lpstr>Investigation: Why is it warmer in the summer than in the winter?</vt:lpstr>
      <vt:lpstr>Investigation: Why is it warmer in the summer than in the winter?</vt:lpstr>
      <vt:lpstr>Investigation: Why is it warmer in the summer than in the winter?</vt:lpstr>
      <vt:lpstr>Lesson Summary: Key Science Ideas and Today’s Focus Question</vt:lpstr>
      <vt:lpstr>Lesson Summary: Key Science Ideas</vt:lpstr>
      <vt:lpstr>Lesson Summary: Key Science Ideas</vt:lpstr>
      <vt:lpstr>Introducing the Driving Question Board (DQB)</vt:lpstr>
      <vt:lpstr>In the next lesson, you will think about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Valerie Maltese</dc:creator>
  <cp:lastModifiedBy>Valerie Maltese</cp:lastModifiedBy>
  <cp:revision>1</cp:revision>
  <dcterms:modified xsi:type="dcterms:W3CDTF">2024-07-12T18:07:31Z</dcterms:modified>
</cp:coreProperties>
</file>