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4"/>
  </p:notesMasterIdLst>
  <p:sldIdLst>
    <p:sldId id="256" r:id="rId2"/>
    <p:sldId id="277" r:id="rId3"/>
    <p:sldId id="261" r:id="rId4"/>
    <p:sldId id="732" r:id="rId5"/>
    <p:sldId id="279" r:id="rId6"/>
    <p:sldId id="297" r:id="rId7"/>
    <p:sldId id="296" r:id="rId8"/>
    <p:sldId id="280" r:id="rId9"/>
    <p:sldId id="281" r:id="rId10"/>
    <p:sldId id="733" r:id="rId11"/>
    <p:sldId id="284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4"/>
    <p:restoredTop sz="94939" autoAdjust="0"/>
  </p:normalViewPr>
  <p:slideViewPr>
    <p:cSldViewPr snapToObjects="1">
      <p:cViewPr varScale="1">
        <p:scale>
          <a:sx n="106" d="100"/>
          <a:sy n="106" d="100"/>
        </p:scale>
        <p:origin x="136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list of pollutants (salt, dirt, fertilizer, Soap, oil) </a:t>
            </a:r>
          </a:p>
          <a:p>
            <a:r>
              <a:rPr lang="en-US"/>
              <a:t>Generate ideas for testing/observing</a:t>
            </a:r>
            <a:endParaRPr lang="en-US">
              <a:cs typeface="Calibri"/>
            </a:endParaRPr>
          </a:p>
          <a:p>
            <a:r>
              <a:rPr lang="en-US" dirty="0"/>
              <a:t>Explain that we have samples of these pollutants to investigate</a:t>
            </a:r>
          </a:p>
          <a:p>
            <a:r>
              <a:rPr lang="en-US" dirty="0"/>
              <a:t>How might we investigate these pollutants to find out if they are in the water?</a:t>
            </a:r>
          </a:p>
          <a:p>
            <a:r>
              <a:rPr lang="en-US" dirty="0"/>
              <a:t>	*Why might it me helpful for each of our groups to record information in a similar way? </a:t>
            </a:r>
          </a:p>
          <a:p>
            <a:r>
              <a:rPr lang="en-US" dirty="0"/>
              <a:t>	*Does anyone have ideas about how we can organize that information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9F0F-F4DE-4E5D-833A-8444DE4CE67E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A01-5765-4E09-BDC8-FE59F8C83226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D36-D10F-49AF-B9ED-0A4208329D3E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BC0-9AA4-4BC3-AF2B-0CA0EF84B011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1D4C-9122-4389-957B-9677EF2D929E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9A56-02A5-4D0B-92DC-C4AB7F2D5440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94A2-056F-42A5-8BC8-DDD3CE29FF7E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11E6-EB49-4D4F-864E-F5E1D086EEE7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0D97-5D44-4349-8F17-710CB98DDC84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SCS 1 line - 2 Pane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9D7BAF-07D2-47AC-8A69-347EF10A6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8"/>
            <a:ext cx="7886700" cy="50743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0ACE5E-AE9A-4A05-BF60-D9A4F6A15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8244AA-71E9-48D2-B54F-9E128E6BC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025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7AC5E6-4633-4C8F-A663-A4600C21D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48740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this template for a two line long title, if longer reduce font size</a:t>
            </a:r>
          </a:p>
        </p:txBody>
      </p:sp>
    </p:spTree>
    <p:extLst>
      <p:ext uri="{BB962C8B-B14F-4D97-AF65-F5344CB8AC3E}">
        <p14:creationId xmlns:p14="http://schemas.microsoft.com/office/powerpoint/2010/main" val="61390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28A-C847-4BA1-A9D6-F8A786400C77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5537-51DD-4DE4-947A-3A711F01650A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43E-CB82-4D1A-AE70-738E4BEF1170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4F85-5B12-45A3-B01D-9F34CBB8C2B9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E9DE-0A2A-4F30-85C1-2FCF9D98F2F2}" type="datetime1">
              <a:rPr lang="en-US" smtClean="0"/>
              <a:t>10/23/2024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C10-6A9E-4219-B004-3DD0AEEA9340}" type="datetime1">
              <a:rPr lang="en-US" smtClean="0"/>
              <a:t>10/23/2024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8F82-54AE-408C-9278-AD85DB82E8EF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1D2A-4BAB-4140-809C-260552C212B0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8DDF-090E-4353-862F-7302144F37A1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592A63-A05D-4E52-86AC-0B11710C43E3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3" r:id="rId18"/>
    <p:sldLayoutId id="2147483724" r:id="rId19"/>
    <p:sldLayoutId id="2147483726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EF70-42D1-EF4B-8AA2-BE7B72B8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things you found out?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C7901D4-B3B5-B84B-8D72-6F0C4DDE6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2" y="2001899"/>
            <a:ext cx="7867659" cy="1069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B2283-42E2-44B7-A799-8246481D825D}"/>
              </a:ext>
            </a:extLst>
          </p:cNvPr>
          <p:cNvSpPr txBox="1"/>
          <p:nvPr/>
        </p:nvSpPr>
        <p:spPr>
          <a:xfrm>
            <a:off x="3602334" y="261005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5788D9-ED46-65B9-5934-53426B34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77872"/>
              </p:ext>
            </p:extLst>
          </p:nvPr>
        </p:nvGraphicFramePr>
        <p:xfrm>
          <a:off x="647692" y="3071723"/>
          <a:ext cx="7763900" cy="327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80">
                  <a:extLst>
                    <a:ext uri="{9D8B030D-6E8A-4147-A177-3AD203B41FA5}">
                      <a16:colId xmlns:a16="http://schemas.microsoft.com/office/drawing/2014/main" val="1347635427"/>
                    </a:ext>
                  </a:extLst>
                </a:gridCol>
                <a:gridCol w="3105560">
                  <a:extLst>
                    <a:ext uri="{9D8B030D-6E8A-4147-A177-3AD203B41FA5}">
                      <a16:colId xmlns:a16="http://schemas.microsoft.com/office/drawing/2014/main" val="1131146351"/>
                    </a:ext>
                  </a:extLst>
                </a:gridCol>
                <a:gridCol w="3105560">
                  <a:extLst>
                    <a:ext uri="{9D8B030D-6E8A-4147-A177-3AD203B41FA5}">
                      <a16:colId xmlns:a16="http://schemas.microsoft.com/office/drawing/2014/main" val="2746995999"/>
                    </a:ext>
                  </a:extLst>
                </a:gridCol>
              </a:tblGrid>
              <a:tr h="41353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Properties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77584"/>
                  </a:ext>
                </a:extLst>
              </a:tr>
              <a:tr h="413539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82882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Pollutant By Itself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Pollutant Mixed with Water Observations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79814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r>
                        <a:rPr lang="en-US"/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07297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9908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17086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516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9338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11922-1773-A027-2976-C7C42343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0865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07E82-B088-4E0B-9987-100CEAD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Mixtures with the Pollutants 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877B1-45D1-4297-BABC-11AF9221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For your expert group’s water-pollution mixture …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Use a combination of words and pictures to show what you imagine you would see if you zoom </a:t>
            </a:r>
            <a:r>
              <a:rPr lang="en-US" i="1" dirty="0">
                <a:latin typeface="Calibri"/>
                <a:cs typeface="Calibri"/>
              </a:rPr>
              <a:t>way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i="1" dirty="0">
                <a:latin typeface="Calibri"/>
                <a:cs typeface="Calibri"/>
              </a:rPr>
              <a:t>way</a:t>
            </a:r>
            <a:r>
              <a:rPr lang="en-US" dirty="0">
                <a:latin typeface="Calibri"/>
                <a:cs typeface="Calibri"/>
              </a:rPr>
              <a:t> in on the mixture.</a:t>
            </a:r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any new questions come up, add them to a sticky note for the Driving Question Board.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009B6-54F6-81C6-872C-7F48B3D5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2718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E1D38-F366-C366-B2C4-CE4F4E11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4F34A8-78F2-194D-A29C-4B76281D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74" y="36127"/>
            <a:ext cx="4100052" cy="678574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B8AEF-7A4B-F170-0EC4-83520EF8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49899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Our Last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1600200"/>
            <a:ext cx="5486400" cy="43845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/>
              <a:t>Take a look at our Driving Question Board.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What are our question clumps?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Do we have new questions?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2F16-AD16-453F-87EE-CF4A6C80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1" y="6281159"/>
            <a:ext cx="1308587" cy="361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BA717-F7C0-54BC-7ED8-E62E794D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</a:t>
            </a:r>
            <a:r>
              <a:rPr lang="en-US" dirty="0"/>
              <a:t>2 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0"/>
            <a:ext cx="5185703" cy="249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What might be in the water that could have killed the animals? What can we observe about each of those dangerous materials?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525D-7D58-3D28-FCCC-F0680E2967FD}"/>
              </a:ext>
            </a:extLst>
          </p:cNvPr>
          <p:cNvSpPr txBox="1"/>
          <p:nvPr/>
        </p:nvSpPr>
        <p:spPr>
          <a:xfrm>
            <a:off x="3268979" y="4800600"/>
            <a:ext cx="518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ideas and/or questions do you have? </a:t>
            </a:r>
          </a:p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D352E-D085-FDE8-7881-9759480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7080B-4910-B64C-9E6C-61B42184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 might be in the water?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DD38A-7EDD-304C-8D71-42642200F063}"/>
              </a:ext>
            </a:extLst>
          </p:cNvPr>
          <p:cNvSpPr txBox="1"/>
          <p:nvPr/>
        </p:nvSpPr>
        <p:spPr>
          <a:xfrm>
            <a:off x="2989788" y="4500969"/>
            <a:ext cx="5409597" cy="9891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38328">
              <a:spcAft>
                <a:spcPts val="600"/>
              </a:spcAft>
            </a:pPr>
            <a:r>
              <a:rPr lang="en-US" sz="17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did we learn from the video that can help us figure out if there are dangerous things in the pond water ?</a:t>
            </a:r>
          </a:p>
          <a:p>
            <a:pPr defTabSz="338328">
              <a:spcAft>
                <a:spcPts val="600"/>
              </a:spcAft>
            </a:pPr>
            <a:r>
              <a:rPr lang="en-US" sz="177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possible pollutants might we look for? </a:t>
            </a:r>
            <a:endParaRPr lang="en-US" sz="2400" b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5E486-8765-801A-ECBD-4D87863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4BC2A-A13D-C364-439C-92E5A85DA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34" y="1367914"/>
            <a:ext cx="4480913" cy="28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057400"/>
            <a:ext cx="5486400" cy="39273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cs typeface="Calibri"/>
              </a:rPr>
              <a:t>What might we want to look for and record as we observe each pollutant?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B18C8-B2CF-678A-42FC-1AB3F18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20857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Example Investigation Procedure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2400" dirty="0">
              <a:cs typeface="Calibri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E1DBA564-8043-474C-8782-36EAD299F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7" b="53890"/>
          <a:stretch/>
        </p:blipFill>
        <p:spPr>
          <a:xfrm>
            <a:off x="337602" y="2475459"/>
            <a:ext cx="8679398" cy="1895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3B5E8-EC2F-4A4B-349D-3C5B774C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5127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D8C8-33A9-1045-8551-98C4A3D4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Our Investigations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2DDF-D07A-E148-B201-AAD57A959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9474" r="2543" b="1842"/>
          <a:stretch/>
        </p:blipFill>
        <p:spPr>
          <a:xfrm>
            <a:off x="974251" y="2514600"/>
            <a:ext cx="7195497" cy="21408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F90A1-24B8-363A-1FBF-13F3BE22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06618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EF70-42D1-EF4B-8AA2-BE7B72B8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things you found out?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C7901D4-B3B5-B84B-8D72-6F0C4DDE6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2" y="2001899"/>
            <a:ext cx="7867659" cy="1069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B2283-42E2-44B7-A799-8246481D825D}"/>
              </a:ext>
            </a:extLst>
          </p:cNvPr>
          <p:cNvSpPr txBox="1"/>
          <p:nvPr/>
        </p:nvSpPr>
        <p:spPr>
          <a:xfrm>
            <a:off x="3602334" y="261005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5788D9-ED46-65B9-5934-53426B34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71820"/>
              </p:ext>
            </p:extLst>
          </p:nvPr>
        </p:nvGraphicFramePr>
        <p:xfrm>
          <a:off x="647692" y="3071723"/>
          <a:ext cx="7763900" cy="327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80">
                  <a:extLst>
                    <a:ext uri="{9D8B030D-6E8A-4147-A177-3AD203B41FA5}">
                      <a16:colId xmlns:a16="http://schemas.microsoft.com/office/drawing/2014/main" val="1347635427"/>
                    </a:ext>
                  </a:extLst>
                </a:gridCol>
                <a:gridCol w="3105560">
                  <a:extLst>
                    <a:ext uri="{9D8B030D-6E8A-4147-A177-3AD203B41FA5}">
                      <a16:colId xmlns:a16="http://schemas.microsoft.com/office/drawing/2014/main" val="1131146351"/>
                    </a:ext>
                  </a:extLst>
                </a:gridCol>
                <a:gridCol w="3105560">
                  <a:extLst>
                    <a:ext uri="{9D8B030D-6E8A-4147-A177-3AD203B41FA5}">
                      <a16:colId xmlns:a16="http://schemas.microsoft.com/office/drawing/2014/main" val="2746995999"/>
                    </a:ext>
                  </a:extLst>
                </a:gridCol>
              </a:tblGrid>
              <a:tr h="413539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77584"/>
                  </a:ext>
                </a:extLst>
              </a:tr>
              <a:tr h="413539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82882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Pollutant By Itself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Pollutant Mixed with Water Observations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79814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r>
                        <a:rPr lang="en-US"/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07297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9908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17086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516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9338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247D1-E3CE-14F8-4879-374BF247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021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20803</TotalTime>
  <Words>480</Words>
  <Application>Microsoft Office PowerPoint</Application>
  <PresentationFormat>On-screen Show (4:3)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Wingdings 2</vt:lpstr>
      <vt:lpstr>Frame</vt:lpstr>
      <vt:lpstr>Matter Lesson 2</vt:lpstr>
      <vt:lpstr>PowerPoint Presentation</vt:lpstr>
      <vt:lpstr>Link to Our Last Lesson</vt:lpstr>
      <vt:lpstr>Lesson 2  Focus Question</vt:lpstr>
      <vt:lpstr>What might be in the water?</vt:lpstr>
      <vt:lpstr>Data Collection</vt:lpstr>
      <vt:lpstr>Example Investigation Procedure</vt:lpstr>
      <vt:lpstr>Conducting Our Investigations</vt:lpstr>
      <vt:lpstr>What are some things you found out?</vt:lpstr>
      <vt:lpstr>What are some things you found out?</vt:lpstr>
      <vt:lpstr>Mixtures with the Pollutants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Valerie Maltese</cp:lastModifiedBy>
  <cp:revision>576</cp:revision>
  <dcterms:created xsi:type="dcterms:W3CDTF">2021-09-15T21:06:18Z</dcterms:created>
  <dcterms:modified xsi:type="dcterms:W3CDTF">2024-10-23T16:14:34Z</dcterms:modified>
</cp:coreProperties>
</file>