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Boogaloo" panose="020B0604020202020204" charset="0"/>
      <p:regular r:id="rId13"/>
    </p:embeddedFont>
    <p:embeddedFont>
      <p:font typeface="Cabin" panose="020B060402020202020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1" name="Google Shape;111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7" name="Google Shape;117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">
  <p:cSld name="Conclus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sz="21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sz="405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41" name="Google Shape;41;p5" descr="Graphical user interface, text, application, chat or text mess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/>
              <a:t>Earth’s Changing Surface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825010" y="4670246"/>
            <a:ext cx="603299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Lesson 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400" b="1"/>
              <a:t>What causes deltas to form?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did we figure out?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309182" y="2057400"/>
            <a:ext cx="4828253" cy="241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bin"/>
              <a:buNone/>
            </a:pPr>
            <a:r>
              <a:rPr lang="en-US" sz="33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Lesson 1 Focus Questions</a:t>
            </a:r>
            <a:endParaRPr sz="3300" b="0" i="0" u="sng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bin"/>
              <a:buNone/>
            </a:pPr>
            <a:r>
              <a:rPr lang="en-US" sz="3300" b="0" i="1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Has Earth’s surface always looked this way? Why or why not?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 rot="656719">
            <a:off x="5828684" y="4368632"/>
            <a:ext cx="2736582" cy="124674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we answer these questions in our last class?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 rot="1880395">
            <a:off x="4483059" y="4387364"/>
            <a:ext cx="1308751" cy="23075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2 Focus Question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l="2359" t="3132" r="2880" b="3329"/>
          <a:stretch/>
        </p:blipFill>
        <p:spPr>
          <a:xfrm rot="-60007" flipH="1">
            <a:off x="3477157" y="1506954"/>
            <a:ext cx="5276244" cy="34985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54" name="Google Shape;154;p22"/>
          <p:cNvSpPr txBox="1"/>
          <p:nvPr/>
        </p:nvSpPr>
        <p:spPr>
          <a:xfrm>
            <a:off x="6179260" y="1939825"/>
            <a:ext cx="2557890" cy="11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2 Focus Question:</a:t>
            </a:r>
            <a:endParaRPr sz="13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causes deltas to form?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think deltas form at the end of a river because … 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 rot="-166768">
            <a:off x="3641913" y="1632824"/>
            <a:ext cx="2276678" cy="10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how you think deltas might form.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 rot="836277">
            <a:off x="5316194" y="2603666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2794946" y="275047"/>
            <a:ext cx="6068100" cy="631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deltas to form?</a:t>
            </a:r>
            <a:endParaRPr sz="29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Investigating a River</a:t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50" y="2654176"/>
            <a:ext cx="5106877" cy="38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8450" y="1140550"/>
            <a:ext cx="3051675" cy="40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5004300" y="2654175"/>
            <a:ext cx="13086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Investigating a River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4294967295"/>
          </p:nvPr>
        </p:nvSpPr>
        <p:spPr>
          <a:xfrm>
            <a:off x="370252" y="2033619"/>
            <a:ext cx="4594225" cy="1007998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/>
              <a:t>When we release the water, what do you think will happen?</a:t>
            </a:r>
            <a:endParaRPr sz="2400"/>
          </a:p>
        </p:txBody>
      </p:sp>
      <p:sp>
        <p:nvSpPr>
          <p:cNvPr id="172" name="Google Shape;172;p24"/>
          <p:cNvSpPr txBox="1"/>
          <p:nvPr/>
        </p:nvSpPr>
        <p:spPr>
          <a:xfrm>
            <a:off x="2743200" y="3429000"/>
            <a:ext cx="5682000" cy="2657107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As you investigate, look for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where you see flowing water moving earth materials to a new location and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457200" marR="0" lvl="0" indent="-4191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where the earth materials are left, or deposited, in a new location.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 rot="-1246915">
            <a:off x="6536583" y="1681974"/>
            <a:ext cx="516612" cy="92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800"/>
              <a:buFont typeface="Boogaloo"/>
              <a:buNone/>
            </a:pPr>
            <a:r>
              <a:rPr lang="en-US" sz="4800" b="0" i="0" u="none" strike="noStrike" cap="none">
                <a:solidFill>
                  <a:srgbClr val="980000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  <a:endParaRPr sz="4800" b="0" i="0" u="none" strike="noStrike" cap="none">
              <a:solidFill>
                <a:srgbClr val="98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 rot="-689164">
            <a:off x="5436658" y="1688438"/>
            <a:ext cx="516749" cy="92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800"/>
              <a:buFont typeface="Boogaloo"/>
              <a:buNone/>
            </a:pPr>
            <a:r>
              <a:rPr lang="en-US" sz="4800" b="0" i="0" u="none" strike="noStrike" cap="none">
                <a:solidFill>
                  <a:srgbClr val="980000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  <a:endParaRPr sz="4800" b="0" i="0" u="none" strike="noStrike" cap="none">
              <a:solidFill>
                <a:srgbClr val="98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6114454" y="2316118"/>
            <a:ext cx="51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800"/>
              <a:buFont typeface="Boogaloo"/>
              <a:buNone/>
            </a:pPr>
            <a:r>
              <a:rPr lang="en-US" sz="4800" b="0" i="0" u="none" strike="noStrike" cap="none">
                <a:solidFill>
                  <a:srgbClr val="980000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  <a:endParaRPr sz="4800" b="0" i="0" u="none" strike="noStrike" cap="none">
              <a:solidFill>
                <a:srgbClr val="98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 rot="750646">
            <a:off x="7310552" y="2205461"/>
            <a:ext cx="516566" cy="92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800"/>
              <a:buFont typeface="Boogaloo"/>
              <a:buNone/>
            </a:pPr>
            <a:r>
              <a:rPr lang="en-US" sz="4800" b="0" i="0" u="none" strike="noStrike" cap="none">
                <a:solidFill>
                  <a:srgbClr val="980000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  <a:endParaRPr sz="4800" b="0" i="0" u="none" strike="noStrike" cap="none">
              <a:solidFill>
                <a:srgbClr val="98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Investigating a River</a:t>
            </a: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570" y="1970248"/>
            <a:ext cx="3039200" cy="427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4678017" y="2038272"/>
            <a:ext cx="3747600" cy="4134435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As you investigate, look for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where you see flowing water moving earth materials to a new location and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457200" marR="0" lvl="0" indent="-4191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where the earth materials are left, or deposited, in a new location.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did water change the land?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4294967295"/>
          </p:nvPr>
        </p:nvSpPr>
        <p:spPr>
          <a:xfrm>
            <a:off x="103696" y="1907415"/>
            <a:ext cx="3298825" cy="129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</a:rPr>
              <a:t>Where did you see earth materials move because of the water?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4294967295"/>
          </p:nvPr>
        </p:nvSpPr>
        <p:spPr>
          <a:xfrm rot="578636">
            <a:off x="2997029" y="3155891"/>
            <a:ext cx="3298825" cy="168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</a:rPr>
              <a:t>Can you use ideas about speed and energy to explain how earth materials move?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4294967295"/>
          </p:nvPr>
        </p:nvSpPr>
        <p:spPr>
          <a:xfrm rot="-1008951">
            <a:off x="6488788" y="3274337"/>
            <a:ext cx="27543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</a:rPr>
              <a:t>Where do the earth materials go?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4294967295"/>
          </p:nvPr>
        </p:nvSpPr>
        <p:spPr>
          <a:xfrm>
            <a:off x="640531" y="5324044"/>
            <a:ext cx="3297238" cy="140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</a:rPr>
              <a:t>What evidence did you get from investigating with a stream table?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4294967295"/>
          </p:nvPr>
        </p:nvSpPr>
        <p:spPr>
          <a:xfrm>
            <a:off x="5204644" y="2047609"/>
            <a:ext cx="3851513" cy="103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</a:rPr>
              <a:t>How will this help us answer our focus question?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4294967295"/>
          </p:nvPr>
        </p:nvSpPr>
        <p:spPr>
          <a:xfrm rot="-1672668">
            <a:off x="170692" y="3626621"/>
            <a:ext cx="3298825" cy="97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</a:rPr>
              <a:t>Do all earth materials move the same?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4294967295"/>
          </p:nvPr>
        </p:nvSpPr>
        <p:spPr>
          <a:xfrm rot="-696379">
            <a:off x="5141436" y="5105508"/>
            <a:ext cx="3298825" cy="9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</a:rPr>
              <a:t>What new questions do you have?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Investigating a River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4294967295"/>
          </p:nvPr>
        </p:nvSpPr>
        <p:spPr>
          <a:xfrm>
            <a:off x="4984998" y="2067438"/>
            <a:ext cx="3697287" cy="46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u="sng"/>
              <a:t>Erosion:</a:t>
            </a:r>
            <a:r>
              <a:rPr lang="en-US" sz="2400"/>
              <a:t> the process where flowing water or wind moves earth materials, such as sand, soil, gravel, and rocks, to a different location.</a:t>
            </a:r>
            <a:endParaRPr sz="240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None/>
            </a:pPr>
            <a:r>
              <a:rPr lang="en-US" sz="2400" u="sng"/>
              <a:t>Deposition:</a:t>
            </a:r>
            <a:r>
              <a:rPr lang="en-US" sz="2400"/>
              <a:t> when eroded earth materials, such as sand, soil, gravel, and rocks are deposited, or dropped, in a new location.</a:t>
            </a:r>
            <a:endParaRPr sz="2400"/>
          </a:p>
        </p:txBody>
      </p:sp>
      <p:sp>
        <p:nvSpPr>
          <p:cNvPr id="202" name="Google Shape;202;p27"/>
          <p:cNvSpPr txBox="1"/>
          <p:nvPr/>
        </p:nvSpPr>
        <p:spPr>
          <a:xfrm>
            <a:off x="337123" y="2057400"/>
            <a:ext cx="3747600" cy="4503767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As you investigated, you looked for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where you see flowing water moving earth materials to a new location and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457200" marR="0" lvl="0" indent="-4191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where the earth materials are left, or deposited, in a new location.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3" name="Google Shape;203;p27"/>
          <p:cNvSpPr/>
          <p:nvPr/>
        </p:nvSpPr>
        <p:spPr>
          <a:xfrm rot="-645992">
            <a:off x="4174824" y="2721156"/>
            <a:ext cx="769241" cy="2418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7"/>
          <p:cNvSpPr/>
          <p:nvPr/>
        </p:nvSpPr>
        <p:spPr>
          <a:xfrm rot="-645992">
            <a:off x="4133675" y="4870322"/>
            <a:ext cx="769241" cy="2418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2 Focus Question</a:t>
            </a:r>
            <a:endParaRPr/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l="2359" t="3132" r="2880" b="3329"/>
          <a:stretch/>
        </p:blipFill>
        <p:spPr>
          <a:xfrm rot="-60007" flipH="1">
            <a:off x="3477157" y="1506954"/>
            <a:ext cx="5276244" cy="34985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11" name="Google Shape;211;p28"/>
          <p:cNvSpPr txBox="1"/>
          <p:nvPr/>
        </p:nvSpPr>
        <p:spPr>
          <a:xfrm>
            <a:off x="6179260" y="1939825"/>
            <a:ext cx="255789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2 Focus Question:</a:t>
            </a:r>
            <a:endParaRPr sz="13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causes deltas to form?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think deltas form at the end of a river because …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Deltas form because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 rot="-166768">
            <a:off x="3641913" y="1779131"/>
            <a:ext cx="2276678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how deltas form.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 rot="836277">
            <a:off x="5316194" y="2603666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2755190" y="355373"/>
            <a:ext cx="6068100" cy="631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deltas to form?</a:t>
            </a:r>
            <a:endParaRPr sz="2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 rot="-446">
            <a:off x="2639736" y="5301818"/>
            <a:ext cx="1954566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use ideas about erosion and deposition!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4765" y="5229951"/>
            <a:ext cx="837125" cy="124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On-screen Show (4:3)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Noto Sans Symbols</vt:lpstr>
      <vt:lpstr>Calibri</vt:lpstr>
      <vt:lpstr>Arial</vt:lpstr>
      <vt:lpstr>Cabin</vt:lpstr>
      <vt:lpstr>Comic Sans MS</vt:lpstr>
      <vt:lpstr>Boogaloo</vt:lpstr>
      <vt:lpstr>Frame</vt:lpstr>
      <vt:lpstr>Earth’s Changing Surface</vt:lpstr>
      <vt:lpstr>What did we figure out?</vt:lpstr>
      <vt:lpstr>Lesson 2 Focus Question</vt:lpstr>
      <vt:lpstr>Investigating a River</vt:lpstr>
      <vt:lpstr>Investigating a River</vt:lpstr>
      <vt:lpstr>Investigating a River</vt:lpstr>
      <vt:lpstr>How did water change the land?</vt:lpstr>
      <vt:lpstr>Investigating a River</vt:lpstr>
      <vt:lpstr>Lesson 2 Focus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2024-07-11T15:02:22Z</dcterms:modified>
</cp:coreProperties>
</file>