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Lst>
  <p:sldSz cy="6858000" cx="9144000"/>
  <p:notesSz cx="6858000" cy="9144000"/>
  <p:embeddedFontLst>
    <p:embeddedFont>
      <p:font typeface="Caveat"/>
      <p:regular r:id="rId79"/>
      <p:bold r:id="rId80"/>
    </p:embeddedFont>
    <p:embeddedFont>
      <p:font typeface="Cabin"/>
      <p:regular r:id="rId81"/>
      <p:bold r:id="rId82"/>
      <p:italic r:id="rId83"/>
      <p:boldItalic r:id="rId84"/>
    </p:embeddedFont>
    <p:embeddedFont>
      <p:font typeface="Boogaloo"/>
      <p:regular r:id="rId85"/>
    </p:embeddedFont>
    <p:embeddedFont>
      <p:font typeface="Open Sans"/>
      <p:regular r:id="rId86"/>
      <p:bold r:id="rId87"/>
      <p:italic r:id="rId88"/>
      <p:boldItalic r:id="rId89"/>
    </p:embeddedFont>
    <p:embeddedFont>
      <p:font typeface="Cabin Condensed"/>
      <p:regular r:id="rId90"/>
      <p:bold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Cabin-boldItalic.fntdata"/><Relationship Id="rId83" Type="http://schemas.openxmlformats.org/officeDocument/2006/relationships/font" Target="fonts/Cabin-italic.fntdata"/><Relationship Id="rId42" Type="http://schemas.openxmlformats.org/officeDocument/2006/relationships/slide" Target="slides/slide38.xml"/><Relationship Id="rId86" Type="http://schemas.openxmlformats.org/officeDocument/2006/relationships/font" Target="fonts/OpenSans-regular.fntdata"/><Relationship Id="rId41" Type="http://schemas.openxmlformats.org/officeDocument/2006/relationships/slide" Target="slides/slide37.xml"/><Relationship Id="rId85" Type="http://schemas.openxmlformats.org/officeDocument/2006/relationships/font" Target="fonts/Boogaloo-regular.fntdata"/><Relationship Id="rId44" Type="http://schemas.openxmlformats.org/officeDocument/2006/relationships/slide" Target="slides/slide40.xml"/><Relationship Id="rId88" Type="http://schemas.openxmlformats.org/officeDocument/2006/relationships/font" Target="fonts/OpenSans-italic.fntdata"/><Relationship Id="rId43" Type="http://schemas.openxmlformats.org/officeDocument/2006/relationships/slide" Target="slides/slide39.xml"/><Relationship Id="rId87" Type="http://schemas.openxmlformats.org/officeDocument/2006/relationships/font" Target="fonts/OpenSans-bold.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OpenSans-boldItalic.fntdata"/><Relationship Id="rId80" Type="http://schemas.openxmlformats.org/officeDocument/2006/relationships/font" Target="fonts/Caveat-bold.fntdata"/><Relationship Id="rId82" Type="http://schemas.openxmlformats.org/officeDocument/2006/relationships/font" Target="fonts/Cabin-bold.fntdata"/><Relationship Id="rId81" Type="http://schemas.openxmlformats.org/officeDocument/2006/relationships/font" Target="fonts/Cabin-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font" Target="fonts/Caveat-regular.fntdata"/><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91" Type="http://schemas.openxmlformats.org/officeDocument/2006/relationships/font" Target="fonts/CabinCondensed-bold.fntdata"/><Relationship Id="rId90" Type="http://schemas.openxmlformats.org/officeDocument/2006/relationships/font" Target="fonts/CabinCondensed-regular.fntdata"/><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63" name="Google Shape;26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72" name="Google Shape;272;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78" name="Google Shape;278;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88" name="Google Shape;28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99" name="Google Shape;29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11" name="Google Shape;31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17" name="Google Shape;31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25" name="Google Shape;32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31" name="Google Shape;33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39" name="Google Shape;33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46" name="Google Shape;346;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56" name="Google Shape;356;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notes for transition into whole group, bring effective science teaching charts</a:t>
            </a:r>
            <a:endParaRPr/>
          </a:p>
          <a:p>
            <a:pPr indent="0" lvl="0" marL="0" rtl="0" algn="l">
              <a:spcBef>
                <a:spcPts val="0"/>
              </a:spcBef>
              <a:spcAft>
                <a:spcPts val="0"/>
              </a:spcAft>
              <a:buNone/>
            </a:pPr>
            <a:r>
              <a:rPr lang="en-US"/>
              <a:t>How do you think CSW can help your Ss? Why is that important?</a:t>
            </a:r>
            <a:endParaRPr/>
          </a:p>
          <a:p>
            <a:pPr indent="0" lvl="0" marL="0" rtl="0" algn="l">
              <a:spcBef>
                <a:spcPts val="0"/>
              </a:spcBef>
              <a:spcAft>
                <a:spcPts val="0"/>
              </a:spcAft>
              <a:buClr>
                <a:schemeClr val="dk1"/>
              </a:buClr>
              <a:buSzPts val="1200"/>
              <a:buFont typeface="Calibri"/>
              <a:buNone/>
            </a:pPr>
            <a:r>
              <a:rPr lang="en-US"/>
              <a:t>Journal…</a:t>
            </a:r>
            <a:endParaRPr/>
          </a:p>
          <a:p>
            <a:pPr indent="0" lvl="0" marL="0" rtl="0" algn="l">
              <a:spcBef>
                <a:spcPts val="0"/>
              </a:spcBef>
              <a:spcAft>
                <a:spcPts val="0"/>
              </a:spcAft>
              <a:buNone/>
            </a:pPr>
            <a:r>
              <a:rPr lang="en-US"/>
              <a:t>How did the experience invite you into wondering and learning?</a:t>
            </a:r>
            <a:endParaRPr>
              <a:solidFill>
                <a:srgbClr val="FF0000"/>
              </a:solidFill>
            </a:endParaRPr>
          </a:p>
          <a:p>
            <a:pPr indent="0" lvl="0" marL="0" rtl="0" algn="l">
              <a:spcBef>
                <a:spcPts val="0"/>
              </a:spcBef>
              <a:spcAft>
                <a:spcPts val="0"/>
              </a:spcAft>
              <a:buNone/>
            </a:pPr>
            <a:r>
              <a:rPr lang="en-US"/>
              <a:t>What are the features that supported your curiosity and engagement? </a:t>
            </a:r>
            <a:endParaRPr/>
          </a:p>
          <a:p>
            <a:pPr indent="0" lvl="0" marL="0" rtl="0" algn="l">
              <a:spcBef>
                <a:spcPts val="0"/>
              </a:spcBef>
              <a:spcAft>
                <a:spcPts val="0"/>
              </a:spcAft>
              <a:buNone/>
            </a:pPr>
            <a:r>
              <a:t/>
            </a:r>
            <a:endParaRPr/>
          </a:p>
        </p:txBody>
      </p:sp>
      <p:sp>
        <p:nvSpPr>
          <p:cNvPr id="373" name="Google Shape;373;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Add notes for transition into whole group, bring effective science teaching charts</a:t>
            </a:r>
            <a:endParaRPr/>
          </a:p>
          <a:p>
            <a:pPr indent="0" lvl="0" marL="0" rtl="0" algn="l">
              <a:spcBef>
                <a:spcPts val="0"/>
              </a:spcBef>
              <a:spcAft>
                <a:spcPts val="0"/>
              </a:spcAft>
              <a:buNone/>
            </a:pPr>
            <a:r>
              <a:rPr lang="en-US"/>
              <a:t>How do you think CSW can help your Ss? Why is that important?</a:t>
            </a:r>
            <a:endParaRPr/>
          </a:p>
          <a:p>
            <a:pPr indent="0" lvl="0" marL="0" rtl="0" algn="l">
              <a:spcBef>
                <a:spcPts val="0"/>
              </a:spcBef>
              <a:spcAft>
                <a:spcPts val="0"/>
              </a:spcAft>
              <a:buClr>
                <a:schemeClr val="dk1"/>
              </a:buClr>
              <a:buSzPts val="1200"/>
              <a:buFont typeface="Calibri"/>
              <a:buNone/>
            </a:pPr>
            <a:r>
              <a:rPr lang="en-US"/>
              <a:t>Journal…</a:t>
            </a:r>
            <a:endParaRPr/>
          </a:p>
          <a:p>
            <a:pPr indent="0" lvl="0" marL="0" rtl="0" algn="l">
              <a:spcBef>
                <a:spcPts val="0"/>
              </a:spcBef>
              <a:spcAft>
                <a:spcPts val="0"/>
              </a:spcAft>
              <a:buNone/>
            </a:pPr>
            <a:r>
              <a:rPr lang="en-US"/>
              <a:t>How did the experience invite you into wondering and learning?</a:t>
            </a:r>
            <a:endParaRPr>
              <a:solidFill>
                <a:srgbClr val="FF0000"/>
              </a:solidFill>
            </a:endParaRPr>
          </a:p>
          <a:p>
            <a:pPr indent="0" lvl="0" marL="0" rtl="0" algn="l">
              <a:spcBef>
                <a:spcPts val="0"/>
              </a:spcBef>
              <a:spcAft>
                <a:spcPts val="0"/>
              </a:spcAft>
              <a:buNone/>
            </a:pPr>
            <a:r>
              <a:rPr lang="en-US"/>
              <a:t>What are the features that supported your curiosity and engagement? </a:t>
            </a:r>
            <a:endParaRPr/>
          </a:p>
          <a:p>
            <a:pPr indent="0" lvl="0" marL="0" rtl="0" algn="l">
              <a:spcBef>
                <a:spcPts val="0"/>
              </a:spcBef>
              <a:spcAft>
                <a:spcPts val="0"/>
              </a:spcAft>
              <a:buNone/>
            </a:pPr>
            <a:r>
              <a:t/>
            </a:r>
            <a:endParaRPr/>
          </a:p>
        </p:txBody>
      </p:sp>
      <p:sp>
        <p:nvSpPr>
          <p:cNvPr id="381" name="Google Shape;381;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395" name="Google Shape;395;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04" name="Google Shape;40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15" name="Google Shape;415;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24" name="Google Shape;424;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37" name="Google Shape;437;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45" name="Google Shape;44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58" name="Google Shape;458;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68" name="Google Shape;468;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88" name="Google Shape;488;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497" name="Google Shape;497;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13" name="Google Shape;513;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21" name="Google Shape;521;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31" name="Google Shape;531;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52" name="Google Shape;552;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59" name="Google Shape;559;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73" name="Google Shape;573;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84" name="Google Shape;584;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593" name="Google Shape;593;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00" name="Google Shape;600;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19" name="Google Shape;619;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29" name="Google Shape;629;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
        <p:nvSpPr>
          <p:cNvPr id="201" name="Google Shape;201;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2" name="Google Shape;20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203" name="Google Shape;203;p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solidFill>
                  <a:srgbClr val="000000"/>
                </a:solidFill>
                <a:latin typeface="Calibri"/>
                <a:ea typeface="Calibri"/>
                <a:cs typeface="Calibri"/>
                <a:sym typeface="Calibri"/>
              </a:rPr>
              <a:t>3/14/24</a:t>
            </a:r>
            <a:endParaRPr>
              <a:solidFill>
                <a:srgbClr val="000000"/>
              </a:solidFill>
              <a:latin typeface="Calibri"/>
              <a:ea typeface="Calibri"/>
              <a:cs typeface="Calibri"/>
              <a:sym typeface="Calibri"/>
            </a:endParaRPr>
          </a:p>
        </p:txBody>
      </p:sp>
      <p:sp>
        <p:nvSpPr>
          <p:cNvPr id="204" name="Google Shape;204;p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solidFill>
                  <a:srgbClr val="000000"/>
                </a:solidFill>
                <a:latin typeface="Calibri"/>
                <a:ea typeface="Calibri"/>
                <a:cs typeface="Calibri"/>
                <a:sym typeface="Calibri"/>
              </a:rPr>
              <a:t>BSCS: STeLLA High School Leadership Institute</a:t>
            </a:r>
            <a:endParaRPr/>
          </a:p>
        </p:txBody>
      </p:sp>
      <p:sp>
        <p:nvSpPr>
          <p:cNvPr id="205" name="Google Shape;205;p5: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solidFill>
                  <a:srgbClr val="000000"/>
                </a:solidFill>
                <a:latin typeface="Calibri"/>
                <a:ea typeface="Calibri"/>
                <a:cs typeface="Calibri"/>
                <a:sym typeface="Calibri"/>
              </a:rPr>
              <a:t>Day 1</a:t>
            </a:r>
            <a:endParaRPr>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36" name="Google Shape;636;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45" name="Google Shape;645;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58" name="Google Shape;658;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67" name="Google Shape;667;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4" name="Google Shape;684;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98" name="Google Shape;698;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9" name="Google Shape;699;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5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STLHS: Day 1</a:t>
            </a:r>
            <a:endParaRPr/>
          </a:p>
        </p:txBody>
      </p:sp>
      <p:sp>
        <p:nvSpPr>
          <p:cNvPr id="701" name="Google Shape;701;p5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BSCS</a:t>
            </a:r>
            <a:endParaRPr/>
          </a:p>
        </p:txBody>
      </p:sp>
      <p:sp>
        <p:nvSpPr>
          <p:cNvPr id="702" name="Google Shape;702;p5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7/17/17</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8" name="Google Shape;708;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715" name="Google Shape;715;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20" name="Google Shape;220;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1" name="Google Shape;22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STLHS: Day 1</a:t>
            </a:r>
            <a:endParaRPr/>
          </a:p>
        </p:txBody>
      </p:sp>
      <p:sp>
        <p:nvSpPr>
          <p:cNvPr id="223" name="Google Shape;223;p6: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BSCS</a:t>
            </a:r>
            <a:endParaRPr/>
          </a:p>
        </p:txBody>
      </p:sp>
      <p:sp>
        <p:nvSpPr>
          <p:cNvPr id="224" name="Google Shape;224;p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7/17/17</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723" name="Google Shape;723;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732" name="Google Shape;732;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741" name="Google Shape;741;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750" name="Google Shape;750;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759" name="Google Shape;759;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6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Which stand out to you and why? </a:t>
            </a:r>
            <a:endParaRPr/>
          </a:p>
        </p:txBody>
      </p:sp>
      <p:sp>
        <p:nvSpPr>
          <p:cNvPr id="774" name="Google Shape;774;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3" name="Google Shape;783;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watch classroom video for 4 main purposes: </a:t>
            </a:r>
            <a:endParaRPr b="0"/>
          </a:p>
          <a:p>
            <a:pPr indent="0" lvl="0" marL="0" rtl="0" algn="l">
              <a:spcBef>
                <a:spcPts val="0"/>
              </a:spcBef>
              <a:spcAft>
                <a:spcPts val="0"/>
              </a:spcAft>
              <a:buNone/>
            </a:pPr>
            <a:r>
              <a:rPr lang="en-US"/>
              <a:t>We’ve all read the strategy, but may have different mental images of what the strategies would look like in practice.  The first role of video analysis is to make sure we have a common vision of the strategy - that we mean the same thing when we say the words selecting and engaging students with content representations and models.  In the identify phase, we will make sure that we all see the same thing when we are talking about the strategy. </a:t>
            </a:r>
            <a:endParaRPr/>
          </a:p>
          <a:p>
            <a:pPr indent="0" lvl="0" marL="0" rtl="0" algn="l">
              <a:spcBef>
                <a:spcPts val="0"/>
              </a:spcBef>
              <a:spcAft>
                <a:spcPts val="0"/>
              </a:spcAft>
              <a:buNone/>
            </a:pPr>
            <a:r>
              <a:rPr lang="en-US"/>
              <a:t>The second goal of video analysis is to see the potential of the strategy to impact student learning.  We each have limited experiences in the classroom, and may not have thought about how our actions as teachers impact students’ opportunities to learn.  In the analysis phase, we will consider the impact of the strategy on student thinking, and hone our skills as we develop a “student thinking lens.”  To do this we make a claim about either the interesting student thinking made visible in the clip, or how the strategy influenced students’ ways of thinking.  </a:t>
            </a:r>
            <a:endParaRPr/>
          </a:p>
          <a:p>
            <a:pPr indent="0" lvl="1" marL="457200" rtl="0" algn="l">
              <a:spcBef>
                <a:spcPts val="0"/>
              </a:spcBef>
              <a:spcAft>
                <a:spcPts val="0"/>
              </a:spcAft>
              <a:buNone/>
            </a:pPr>
            <a:r>
              <a:rPr lang="en-US"/>
              <a:t>Alternate 2: The second goal of video analysis is to see the potential of the strategy to impact student learning.  We each have limited experiences in the classroom, and may not have thought about how our actions as teachers impact students’ opportunities to learn.  In the analysis phase, we will consider the impact of the strategy on the classroom. In the case of these three strategies within the “science content storyline lens,” we want to think about where we see evidence of teacher planning and preparation that took these strategies into account and whether that preparation has an impact on student learning. To do this we make a claim about either the interesting student thinking made visible in the clip, or how we observed the strategy in practice..  </a:t>
            </a:r>
            <a:endParaRPr/>
          </a:p>
          <a:p>
            <a:pPr indent="0" lvl="0" marL="0" rtl="0" algn="l">
              <a:spcBef>
                <a:spcPts val="0"/>
              </a:spcBef>
              <a:spcAft>
                <a:spcPts val="0"/>
              </a:spcAft>
              <a:buNone/>
            </a:pPr>
            <a:r>
              <a:rPr lang="en-US"/>
              <a:t>In the analysis phase, we might also consider alternatives, what might I have done differently in this situation?  Where would I like to know more about what a student is thinking or clarify what they mean. We might consider multiple ways of interpreting the teaching and learning in the selection.  We’ll dig deeper into the analysis phase in future video analysis opportunities, but if you want to know more, refer to pg. 2 of the strategy document for norms for analysis.  </a:t>
            </a:r>
            <a:endParaRPr/>
          </a:p>
          <a:p>
            <a:pPr indent="0" lvl="0" marL="0" rtl="0" algn="l">
              <a:spcBef>
                <a:spcPts val="0"/>
              </a:spcBef>
              <a:spcAft>
                <a:spcPts val="0"/>
              </a:spcAft>
              <a:buNone/>
            </a:pPr>
            <a:r>
              <a:rPr lang="en-US"/>
              <a:t>The last goal of video analysis is to transfer what you learn by watching other teachers or discussing the strategy in action with your colleagues is to reflect and apply new learning to your own teaching practice.  </a:t>
            </a:r>
            <a:endParaRPr/>
          </a:p>
          <a:p>
            <a:pPr indent="0" lvl="0" marL="0" rtl="0" algn="l">
              <a:spcBef>
                <a:spcPts val="0"/>
              </a:spcBef>
              <a:spcAft>
                <a:spcPts val="0"/>
              </a:spcAft>
              <a:buNone/>
            </a:pPr>
            <a:r>
              <a:rPr lang="en-US"/>
              <a:t>This is a quick overview of the process we will use when viewing classroom video:  Identify, Analyze, Reflect and Apply</a:t>
            </a:r>
            <a:endParaRPr b="0"/>
          </a:p>
          <a:p>
            <a:pPr indent="0" lvl="0" marL="0" rtl="0" algn="l">
              <a:spcBef>
                <a:spcPts val="0"/>
              </a:spcBef>
              <a:spcAft>
                <a:spcPts val="0"/>
              </a:spcAft>
              <a:buNone/>
            </a:pPr>
            <a:br>
              <a:rPr lang="en-US"/>
            </a:br>
            <a:endParaRPr/>
          </a:p>
        </p:txBody>
      </p:sp>
      <p:sp>
        <p:nvSpPr>
          <p:cNvPr id="784" name="Google Shape;784;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l">
              <a:spcBef>
                <a:spcPts val="0"/>
              </a:spcBef>
              <a:spcAft>
                <a:spcPts val="0"/>
              </a:spcAft>
              <a:buClr>
                <a:schemeClr val="dk1"/>
              </a:buClr>
              <a:buSzPts val="1200"/>
              <a:buFont typeface="Calibri"/>
              <a:buNone/>
            </a:pPr>
            <a:r>
              <a:rPr lang="en-US"/>
              <a:t>n your journal, </a:t>
            </a:r>
            <a:endParaRPr/>
          </a:p>
          <a:p>
            <a:pPr indent="0" lvl="0" marL="0" rtl="0" algn="l">
              <a:spcBef>
                <a:spcPts val="0"/>
              </a:spcBef>
              <a:spcAft>
                <a:spcPts val="0"/>
              </a:spcAft>
              <a:buNone/>
            </a:pPr>
            <a:r>
              <a:t/>
            </a:r>
            <a:endParaRPr/>
          </a:p>
        </p:txBody>
      </p:sp>
      <p:sp>
        <p:nvSpPr>
          <p:cNvPr id="809" name="Google Shape;809;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0" name="Google Shape;230;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1" name="Google Shape;23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STLHS: Day 1</a:t>
            </a:r>
            <a:endParaRPr/>
          </a:p>
        </p:txBody>
      </p:sp>
      <p:sp>
        <p:nvSpPr>
          <p:cNvPr id="233" name="Google Shape;233;p7: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BSCS</a:t>
            </a:r>
            <a:endParaRPr/>
          </a:p>
        </p:txBody>
      </p:sp>
      <p:sp>
        <p:nvSpPr>
          <p:cNvPr id="234" name="Google Shape;234;p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7/17/17</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457200" rtl="0" algn="l">
              <a:spcBef>
                <a:spcPts val="0"/>
              </a:spcBef>
              <a:spcAft>
                <a:spcPts val="0"/>
              </a:spcAft>
              <a:buClr>
                <a:schemeClr val="dk1"/>
              </a:buClr>
              <a:buSzPts val="1200"/>
              <a:buFont typeface="Calibri"/>
              <a:buNone/>
            </a:pPr>
            <a:r>
              <a:rPr lang="en-US"/>
              <a:t>n your journal, </a:t>
            </a:r>
            <a:endParaRPr/>
          </a:p>
          <a:p>
            <a:pPr indent="0" lvl="0" marL="0" rtl="0" algn="l">
              <a:spcBef>
                <a:spcPts val="0"/>
              </a:spcBef>
              <a:spcAft>
                <a:spcPts val="0"/>
              </a:spcAft>
              <a:buNone/>
            </a:pPr>
            <a:r>
              <a:t/>
            </a:r>
            <a:endParaRPr/>
          </a:p>
        </p:txBody>
      </p:sp>
      <p:sp>
        <p:nvSpPr>
          <p:cNvPr id="817" name="Google Shape;817;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24" name="Google Shape;824;p7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5" name="Google Shape;825;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6" name="Google Shape;826;p7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STLHS: Day 1</a:t>
            </a:r>
            <a:endParaRPr/>
          </a:p>
        </p:txBody>
      </p:sp>
      <p:sp>
        <p:nvSpPr>
          <p:cNvPr id="827" name="Google Shape;827;p71:notes"/>
          <p:cNvSpPr txBox="1"/>
          <p:nvPr>
            <p:ph idx="3" type="hdr"/>
          </p:nvPr>
        </p:nvSpPr>
        <p:spPr>
          <a:xfrm>
            <a:off x="0" y="0"/>
            <a:ext cx="2971800" cy="45878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BSCS</a:t>
            </a:r>
            <a:endParaRPr/>
          </a:p>
        </p:txBody>
      </p:sp>
      <p:sp>
        <p:nvSpPr>
          <p:cNvPr id="828" name="Google Shape;828;p7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7/17/17</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p7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Slides 9 – 11 are placeholders for the anchor lesson slides</a:t>
            </a:r>
            <a:endParaRPr/>
          </a:p>
        </p:txBody>
      </p:sp>
      <p:sp>
        <p:nvSpPr>
          <p:cNvPr id="841" name="Google Shape;841;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7" name="Google Shape;847;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8" name="Google Shape;848;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Slides 9 – 11 are placeholders for the anchor lesson slides</a:t>
            </a:r>
            <a:endParaRPr/>
          </a:p>
        </p:txBody>
      </p:sp>
      <p:sp>
        <p:nvSpPr>
          <p:cNvPr id="241" name="Google Shape;24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Slides 9 – 11 are placeholders for the anchor lesson slides</a:t>
            </a:r>
            <a:endParaRPr/>
          </a:p>
        </p:txBody>
      </p:sp>
      <p:sp>
        <p:nvSpPr>
          <p:cNvPr id="249" name="Google Shape;24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sp>
        <p:nvSpPr>
          <p:cNvPr id="17" name="Google Shape;17;p2"/>
          <p:cNvSpPr/>
          <p:nvPr/>
        </p:nvSpPr>
        <p:spPr>
          <a:xfrm>
            <a:off x="1" y="762000"/>
            <a:ext cx="6856214" cy="5334001"/>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a:off x="6952697" y="762000"/>
            <a:ext cx="2193989" cy="5334001"/>
          </a:xfrm>
          <a:prstGeom prst="rect">
            <a:avLst/>
          </a:prstGeom>
          <a:solidFill>
            <a:schemeClr val="accent4">
              <a:alpha val="4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txBox="1"/>
          <p:nvPr>
            <p:ph type="ctrTitle"/>
          </p:nvPr>
        </p:nvSpPr>
        <p:spPr>
          <a:xfrm>
            <a:off x="802386" y="1298448"/>
            <a:ext cx="5486400" cy="325526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5400"/>
              <a:buFont typeface="Calibri"/>
              <a:buNone/>
              <a:defRPr sz="54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2"/>
          <p:cNvSpPr txBox="1"/>
          <p:nvPr>
            <p:ph idx="1" type="subTitle"/>
          </p:nvPr>
        </p:nvSpPr>
        <p:spPr>
          <a:xfrm>
            <a:off x="825011" y="4670246"/>
            <a:ext cx="5486400" cy="9144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200"/>
              </a:spcBef>
              <a:spcAft>
                <a:spcPts val="0"/>
              </a:spcAft>
              <a:buSzPts val="2000"/>
              <a:buNone/>
              <a:defRPr sz="2000" cap="none">
                <a:solidFill>
                  <a:srgbClr val="CACEEC"/>
                </a:solidFill>
              </a:defRPr>
            </a:lvl1pPr>
            <a:lvl2pPr lvl="1" algn="ctr">
              <a:lnSpc>
                <a:spcPct val="100000"/>
              </a:lnSpc>
              <a:spcBef>
                <a:spcPts val="250"/>
              </a:spcBef>
              <a:spcAft>
                <a:spcPts val="0"/>
              </a:spcAft>
              <a:buSzPts val="2000"/>
              <a:buNone/>
              <a:defRPr sz="2000"/>
            </a:lvl2pPr>
            <a:lvl3pPr lvl="2" algn="ctr">
              <a:lnSpc>
                <a:spcPct val="100000"/>
              </a:lnSpc>
              <a:spcBef>
                <a:spcPts val="250"/>
              </a:spcBef>
              <a:spcAft>
                <a:spcPts val="0"/>
              </a:spcAft>
              <a:buSzPts val="2000"/>
              <a:buNone/>
              <a:defRPr sz="2000"/>
            </a:lvl3pPr>
            <a:lvl4pPr lvl="3" algn="ctr">
              <a:lnSpc>
                <a:spcPct val="100000"/>
              </a:lnSpc>
              <a:spcBef>
                <a:spcPts val="250"/>
              </a:spcBef>
              <a:spcAft>
                <a:spcPts val="0"/>
              </a:spcAft>
              <a:buSzPts val="2000"/>
              <a:buNone/>
              <a:defRPr sz="2000"/>
            </a:lvl4pPr>
            <a:lvl5pPr lvl="4" algn="ctr">
              <a:lnSpc>
                <a:spcPct val="100000"/>
              </a:lnSpc>
              <a:spcBef>
                <a:spcPts val="250"/>
              </a:spcBef>
              <a:spcAft>
                <a:spcPts val="0"/>
              </a:spcAft>
              <a:buSzPts val="2000"/>
              <a:buNone/>
              <a:defRPr sz="2000"/>
            </a:lvl5pPr>
            <a:lvl6pPr lvl="5" algn="ctr">
              <a:lnSpc>
                <a:spcPct val="90000"/>
              </a:lnSpc>
              <a:spcBef>
                <a:spcPts val="250"/>
              </a:spcBef>
              <a:spcAft>
                <a:spcPts val="0"/>
              </a:spcAft>
              <a:buSzPts val="2000"/>
              <a:buNone/>
              <a:defRPr sz="2000"/>
            </a:lvl6pPr>
            <a:lvl7pPr lvl="6" algn="ctr">
              <a:lnSpc>
                <a:spcPct val="90000"/>
              </a:lnSpc>
              <a:spcBef>
                <a:spcPts val="250"/>
              </a:spcBef>
              <a:spcAft>
                <a:spcPts val="0"/>
              </a:spcAft>
              <a:buSzPts val="2000"/>
              <a:buNone/>
              <a:defRPr sz="2000"/>
            </a:lvl7pPr>
            <a:lvl8pPr lvl="7" algn="ctr">
              <a:lnSpc>
                <a:spcPct val="90000"/>
              </a:lnSpc>
              <a:spcBef>
                <a:spcPts val="250"/>
              </a:spcBef>
              <a:spcAft>
                <a:spcPts val="0"/>
              </a:spcAft>
              <a:buSzPts val="2000"/>
              <a:buNone/>
              <a:defRPr sz="2000"/>
            </a:lvl8pPr>
            <a:lvl9pPr lvl="8" algn="ctr">
              <a:lnSpc>
                <a:spcPct val="90000"/>
              </a:lnSpc>
              <a:spcBef>
                <a:spcPts val="250"/>
              </a:spcBef>
              <a:spcAft>
                <a:spcPts val="250"/>
              </a:spcAft>
              <a:buSzPts val="2000"/>
              <a:buNone/>
              <a:defRPr sz="2000"/>
            </a:lvl9pPr>
          </a:lstStyle>
          <a:p/>
        </p:txBody>
      </p:sp>
      <p:sp>
        <p:nvSpPr>
          <p:cNvPr id="21" name="Google Shape;21;p2"/>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2"/>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Logo&#10;&#10;Description automatically generated" id="23" name="Google Shape;23;p2"/>
          <p:cNvPicPr preferRelativeResize="0"/>
          <p:nvPr/>
        </p:nvPicPr>
        <p:blipFill rotWithShape="1">
          <a:blip r:embed="rId2">
            <a:alphaModFix/>
          </a:blip>
          <a:srcRect b="0" l="0" r="0" t="0"/>
          <a:stretch/>
        </p:blipFill>
        <p:spPr>
          <a:xfrm>
            <a:off x="7772400" y="6349703"/>
            <a:ext cx="1233516" cy="34034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66" name="Shape 66"/>
        <p:cNvGrpSpPr/>
        <p:nvPr/>
      </p:nvGrpSpPr>
      <p:grpSpPr>
        <a:xfrm>
          <a:off x="0" y="0"/>
          <a:ext cx="0" cy="0"/>
          <a:chOff x="0" y="0"/>
          <a:chExt cx="0" cy="0"/>
        </a:xfrm>
      </p:grpSpPr>
      <p:sp>
        <p:nvSpPr>
          <p:cNvPr id="67" name="Google Shape;67;p11"/>
          <p:cNvSpPr txBox="1"/>
          <p:nvPr>
            <p:ph type="title"/>
          </p:nvPr>
        </p:nvSpPr>
        <p:spPr>
          <a:xfrm>
            <a:off x="1371600" y="685800"/>
            <a:ext cx="7015734" cy="2743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5400"/>
              <a:buFont typeface="Calibri"/>
              <a:buNone/>
              <a:defRPr b="1" sz="54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1"/>
          <p:cNvSpPr txBox="1"/>
          <p:nvPr>
            <p:ph idx="1" type="body"/>
          </p:nvPr>
        </p:nvSpPr>
        <p:spPr>
          <a:xfrm>
            <a:off x="1371600" y="3613151"/>
            <a:ext cx="7015734" cy="914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SzPts val="2000"/>
              <a:buNone/>
              <a:defRPr sz="2000" cap="none">
                <a:solidFill>
                  <a:srgbClr val="8A8A8A"/>
                </a:solidFill>
              </a:defRPr>
            </a:lvl1pPr>
            <a:lvl2pPr indent="-228600" lvl="1" marL="914400" algn="l">
              <a:lnSpc>
                <a:spcPct val="100000"/>
              </a:lnSpc>
              <a:spcBef>
                <a:spcPts val="250"/>
              </a:spcBef>
              <a:spcAft>
                <a:spcPts val="0"/>
              </a:spcAft>
              <a:buSzPts val="1800"/>
              <a:buNone/>
              <a:defRPr sz="1800">
                <a:solidFill>
                  <a:srgbClr val="949494"/>
                </a:solidFill>
              </a:defRPr>
            </a:lvl2pPr>
            <a:lvl3pPr indent="-228600" lvl="2" marL="1371600" algn="l">
              <a:lnSpc>
                <a:spcPct val="100000"/>
              </a:lnSpc>
              <a:spcBef>
                <a:spcPts val="250"/>
              </a:spcBef>
              <a:spcAft>
                <a:spcPts val="0"/>
              </a:spcAft>
              <a:buSzPts val="1600"/>
              <a:buNone/>
              <a:defRPr sz="1600">
                <a:solidFill>
                  <a:srgbClr val="949494"/>
                </a:solidFill>
              </a:defRPr>
            </a:lvl3pPr>
            <a:lvl4pPr indent="-228600" lvl="3" marL="1828800" algn="l">
              <a:lnSpc>
                <a:spcPct val="100000"/>
              </a:lnSpc>
              <a:spcBef>
                <a:spcPts val="250"/>
              </a:spcBef>
              <a:spcAft>
                <a:spcPts val="0"/>
              </a:spcAft>
              <a:buSzPts val="1400"/>
              <a:buNone/>
              <a:defRPr sz="1400">
                <a:solidFill>
                  <a:srgbClr val="949494"/>
                </a:solidFill>
              </a:defRPr>
            </a:lvl4pPr>
            <a:lvl5pPr indent="-228600" lvl="4" marL="2286000" algn="l">
              <a:lnSpc>
                <a:spcPct val="100000"/>
              </a:lnSpc>
              <a:spcBef>
                <a:spcPts val="250"/>
              </a:spcBef>
              <a:spcAft>
                <a:spcPts val="0"/>
              </a:spcAft>
              <a:buSzPts val="1400"/>
              <a:buNone/>
              <a:defRPr sz="1400">
                <a:solidFill>
                  <a:srgbClr val="949494"/>
                </a:solidFill>
              </a:defRPr>
            </a:lvl5pPr>
            <a:lvl6pPr indent="-228600" lvl="5" marL="2743200" algn="l">
              <a:lnSpc>
                <a:spcPct val="90000"/>
              </a:lnSpc>
              <a:spcBef>
                <a:spcPts val="250"/>
              </a:spcBef>
              <a:spcAft>
                <a:spcPts val="0"/>
              </a:spcAft>
              <a:buSzPts val="1400"/>
              <a:buNone/>
              <a:defRPr sz="1400">
                <a:solidFill>
                  <a:srgbClr val="949494"/>
                </a:solidFill>
              </a:defRPr>
            </a:lvl6pPr>
            <a:lvl7pPr indent="-228600" lvl="6" marL="3200400" algn="l">
              <a:lnSpc>
                <a:spcPct val="90000"/>
              </a:lnSpc>
              <a:spcBef>
                <a:spcPts val="250"/>
              </a:spcBef>
              <a:spcAft>
                <a:spcPts val="0"/>
              </a:spcAft>
              <a:buSzPts val="1400"/>
              <a:buNone/>
              <a:defRPr sz="1400">
                <a:solidFill>
                  <a:srgbClr val="949494"/>
                </a:solidFill>
              </a:defRPr>
            </a:lvl7pPr>
            <a:lvl8pPr indent="-228600" lvl="7" marL="3657600" algn="l">
              <a:lnSpc>
                <a:spcPct val="90000"/>
              </a:lnSpc>
              <a:spcBef>
                <a:spcPts val="250"/>
              </a:spcBef>
              <a:spcAft>
                <a:spcPts val="0"/>
              </a:spcAft>
              <a:buSzPts val="1400"/>
              <a:buNone/>
              <a:defRPr sz="1400">
                <a:solidFill>
                  <a:srgbClr val="949494"/>
                </a:solidFill>
              </a:defRPr>
            </a:lvl8pPr>
            <a:lvl9pPr indent="-228600" lvl="8" marL="4114800" algn="l">
              <a:lnSpc>
                <a:spcPct val="90000"/>
              </a:lnSpc>
              <a:spcBef>
                <a:spcPts val="250"/>
              </a:spcBef>
              <a:spcAft>
                <a:spcPts val="250"/>
              </a:spcAft>
              <a:buSzPts val="1400"/>
              <a:buNone/>
              <a:defRPr sz="1400">
                <a:solidFill>
                  <a:srgbClr val="949494"/>
                </a:solidFill>
              </a:defRPr>
            </a:lvl9pPr>
          </a:lstStyle>
          <a:p/>
        </p:txBody>
      </p:sp>
      <p:sp>
        <p:nvSpPr>
          <p:cNvPr id="69" name="Google Shape;69;p11"/>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1"/>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
          <p:cNvSpPr txBox="1"/>
          <p:nvPr>
            <p:ph idx="12" type="sldNum"/>
          </p:nvPr>
        </p:nvSpPr>
        <p:spPr>
          <a:xfrm>
            <a:off x="7975602" y="6356351"/>
            <a:ext cx="1148195"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72" name="Google Shape;72;p11"/>
          <p:cNvSpPr/>
          <p:nvPr/>
        </p:nvSpPr>
        <p:spPr>
          <a:xfrm>
            <a:off x="1" y="685800"/>
            <a:ext cx="457199" cy="5486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extLst>
    <p:ext uri="{DCECCB84-F9BA-43D5-87BE-67443E8EF086}">
      <p15:sldGuideLst>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3" name="Shape 73"/>
        <p:cNvGrpSpPr/>
        <p:nvPr/>
      </p:nvGrpSpPr>
      <p:grpSpPr>
        <a:xfrm>
          <a:off x="0" y="0"/>
          <a:ext cx="0" cy="0"/>
          <a:chOff x="0" y="0"/>
          <a:chExt cx="0" cy="0"/>
        </a:xfrm>
      </p:grpSpPr>
      <p:sp>
        <p:nvSpPr>
          <p:cNvPr id="74" name="Google Shape;74;p12"/>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2"/>
          <p:cNvSpPr txBox="1"/>
          <p:nvPr>
            <p:ph idx="1" type="body"/>
          </p:nvPr>
        </p:nvSpPr>
        <p:spPr>
          <a:xfrm>
            <a:off x="2900934" y="685800"/>
            <a:ext cx="2606040" cy="1145506"/>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SzPts val="2800"/>
              <a:buNone/>
              <a:defRPr b="1" sz="2800">
                <a:solidFill>
                  <a:schemeClr val="accent1"/>
                </a:solidFill>
              </a:defRPr>
            </a:lvl1pPr>
            <a:lvl2pPr indent="-228600" lvl="1" marL="914400" algn="l">
              <a:lnSpc>
                <a:spcPct val="100000"/>
              </a:lnSpc>
              <a:spcBef>
                <a:spcPts val="250"/>
              </a:spcBef>
              <a:spcAft>
                <a:spcPts val="0"/>
              </a:spcAft>
              <a:buSzPts val="1900"/>
              <a:buNone/>
              <a:defRPr b="1" sz="1900"/>
            </a:lvl2pPr>
            <a:lvl3pPr indent="-228600" lvl="2" marL="1371600" algn="l">
              <a:lnSpc>
                <a:spcPct val="100000"/>
              </a:lnSpc>
              <a:spcBef>
                <a:spcPts val="250"/>
              </a:spcBef>
              <a:spcAft>
                <a:spcPts val="0"/>
              </a:spcAft>
              <a:buSzPts val="1800"/>
              <a:buNone/>
              <a:defRPr b="1" sz="1800"/>
            </a:lvl3pPr>
            <a:lvl4pPr indent="-228600" lvl="3" marL="1828800" algn="l">
              <a:lnSpc>
                <a:spcPct val="100000"/>
              </a:lnSpc>
              <a:spcBef>
                <a:spcPts val="250"/>
              </a:spcBef>
              <a:spcAft>
                <a:spcPts val="0"/>
              </a:spcAft>
              <a:buSzPts val="1600"/>
              <a:buNone/>
              <a:defRPr b="1" sz="1600"/>
            </a:lvl4pPr>
            <a:lvl5pPr indent="-228600" lvl="4" marL="2286000" algn="l">
              <a:lnSpc>
                <a:spcPct val="100000"/>
              </a:lnSpc>
              <a:spcBef>
                <a:spcPts val="250"/>
              </a:spcBef>
              <a:spcAft>
                <a:spcPts val="0"/>
              </a:spcAft>
              <a:buSzPts val="1600"/>
              <a:buNone/>
              <a:defRPr b="1" sz="1600"/>
            </a:lvl5pPr>
            <a:lvl6pPr indent="-228600" lvl="5" marL="2743200" algn="l">
              <a:lnSpc>
                <a:spcPct val="90000"/>
              </a:lnSpc>
              <a:spcBef>
                <a:spcPts val="250"/>
              </a:spcBef>
              <a:spcAft>
                <a:spcPts val="0"/>
              </a:spcAft>
              <a:buSzPts val="1600"/>
              <a:buNone/>
              <a:defRPr b="1" sz="1600"/>
            </a:lvl6pPr>
            <a:lvl7pPr indent="-228600" lvl="6" marL="3200400" algn="l">
              <a:lnSpc>
                <a:spcPct val="90000"/>
              </a:lnSpc>
              <a:spcBef>
                <a:spcPts val="250"/>
              </a:spcBef>
              <a:spcAft>
                <a:spcPts val="0"/>
              </a:spcAft>
              <a:buSzPts val="1600"/>
              <a:buNone/>
              <a:defRPr b="1" sz="1600"/>
            </a:lvl7pPr>
            <a:lvl8pPr indent="-228600" lvl="7" marL="3657600" algn="l">
              <a:lnSpc>
                <a:spcPct val="90000"/>
              </a:lnSpc>
              <a:spcBef>
                <a:spcPts val="250"/>
              </a:spcBef>
              <a:spcAft>
                <a:spcPts val="0"/>
              </a:spcAft>
              <a:buSzPts val="1600"/>
              <a:buNone/>
              <a:defRPr b="1" sz="1600"/>
            </a:lvl8pPr>
            <a:lvl9pPr indent="-228600" lvl="8" marL="4114800" algn="l">
              <a:lnSpc>
                <a:spcPct val="90000"/>
              </a:lnSpc>
              <a:spcBef>
                <a:spcPts val="250"/>
              </a:spcBef>
              <a:spcAft>
                <a:spcPts val="250"/>
              </a:spcAft>
              <a:buSzPts val="1600"/>
              <a:buNone/>
              <a:defRPr b="1" sz="1600"/>
            </a:lvl9pPr>
          </a:lstStyle>
          <a:p/>
        </p:txBody>
      </p:sp>
      <p:sp>
        <p:nvSpPr>
          <p:cNvPr id="76" name="Google Shape;76;p12"/>
          <p:cNvSpPr txBox="1"/>
          <p:nvPr>
            <p:ph idx="2" type="body"/>
          </p:nvPr>
        </p:nvSpPr>
        <p:spPr>
          <a:xfrm>
            <a:off x="2900934" y="1930936"/>
            <a:ext cx="2606040" cy="4023360"/>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sz="28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900" lvl="3" marL="1828800" algn="l">
              <a:lnSpc>
                <a:spcPct val="100000"/>
              </a:lnSpc>
              <a:spcBef>
                <a:spcPts val="250"/>
              </a:spcBef>
              <a:spcAft>
                <a:spcPts val="0"/>
              </a:spcAft>
              <a:buSzPts val="1800"/>
              <a:buChar char="●"/>
              <a:defRPr sz="1800"/>
            </a:lvl4pPr>
            <a:lvl5pPr indent="-342900" lvl="4" marL="2286000" algn="l">
              <a:lnSpc>
                <a:spcPct val="100000"/>
              </a:lnSpc>
              <a:spcBef>
                <a:spcPts val="250"/>
              </a:spcBef>
              <a:spcAft>
                <a:spcPts val="0"/>
              </a:spcAft>
              <a:buSzPts val="1800"/>
              <a:buChar char="●"/>
              <a:defRPr sz="1800"/>
            </a:lvl5pPr>
            <a:lvl6pPr indent="-311150" lvl="5" marL="2743200" algn="l">
              <a:lnSpc>
                <a:spcPct val="90000"/>
              </a:lnSpc>
              <a:spcBef>
                <a:spcPts val="250"/>
              </a:spcBef>
              <a:spcAft>
                <a:spcPts val="0"/>
              </a:spcAft>
              <a:buSzPts val="1300"/>
              <a:buChar char="●"/>
              <a:defRPr sz="1300"/>
            </a:lvl6pPr>
            <a:lvl7pPr indent="-311150" lvl="6" marL="3200400" algn="l">
              <a:lnSpc>
                <a:spcPct val="90000"/>
              </a:lnSpc>
              <a:spcBef>
                <a:spcPts val="250"/>
              </a:spcBef>
              <a:spcAft>
                <a:spcPts val="0"/>
              </a:spcAft>
              <a:buSzPts val="1300"/>
              <a:buChar char="●"/>
              <a:defRPr sz="1300"/>
            </a:lvl7pPr>
            <a:lvl8pPr indent="-311150" lvl="7" marL="3657600" algn="l">
              <a:lnSpc>
                <a:spcPct val="90000"/>
              </a:lnSpc>
              <a:spcBef>
                <a:spcPts val="250"/>
              </a:spcBef>
              <a:spcAft>
                <a:spcPts val="0"/>
              </a:spcAft>
              <a:buSzPts val="1300"/>
              <a:buChar char="●"/>
              <a:defRPr sz="1300"/>
            </a:lvl8pPr>
            <a:lvl9pPr indent="-311150" lvl="8" marL="4114800" algn="l">
              <a:lnSpc>
                <a:spcPct val="90000"/>
              </a:lnSpc>
              <a:spcBef>
                <a:spcPts val="250"/>
              </a:spcBef>
              <a:spcAft>
                <a:spcPts val="250"/>
              </a:spcAft>
              <a:buSzPts val="1300"/>
              <a:buChar char="●"/>
              <a:defRPr sz="1300"/>
            </a:lvl9pPr>
          </a:lstStyle>
          <a:p/>
        </p:txBody>
      </p:sp>
      <p:sp>
        <p:nvSpPr>
          <p:cNvPr id="77" name="Google Shape;77;p12"/>
          <p:cNvSpPr txBox="1"/>
          <p:nvPr>
            <p:ph idx="3" type="body"/>
          </p:nvPr>
        </p:nvSpPr>
        <p:spPr>
          <a:xfrm>
            <a:off x="5863847" y="685801"/>
            <a:ext cx="2606040" cy="1150958"/>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SzPts val="2800"/>
              <a:buNone/>
              <a:defRPr b="1" sz="2800">
                <a:solidFill>
                  <a:schemeClr val="accent1"/>
                </a:solidFill>
              </a:defRPr>
            </a:lvl1pPr>
            <a:lvl2pPr indent="-228600" lvl="1" marL="914400" algn="l">
              <a:lnSpc>
                <a:spcPct val="100000"/>
              </a:lnSpc>
              <a:spcBef>
                <a:spcPts val="250"/>
              </a:spcBef>
              <a:spcAft>
                <a:spcPts val="0"/>
              </a:spcAft>
              <a:buSzPts val="1900"/>
              <a:buNone/>
              <a:defRPr b="1" sz="1900"/>
            </a:lvl2pPr>
            <a:lvl3pPr indent="-228600" lvl="2" marL="1371600" algn="l">
              <a:lnSpc>
                <a:spcPct val="100000"/>
              </a:lnSpc>
              <a:spcBef>
                <a:spcPts val="250"/>
              </a:spcBef>
              <a:spcAft>
                <a:spcPts val="0"/>
              </a:spcAft>
              <a:buSzPts val="1800"/>
              <a:buNone/>
              <a:defRPr b="1" sz="1800"/>
            </a:lvl3pPr>
            <a:lvl4pPr indent="-228600" lvl="3" marL="1828800" algn="l">
              <a:lnSpc>
                <a:spcPct val="100000"/>
              </a:lnSpc>
              <a:spcBef>
                <a:spcPts val="250"/>
              </a:spcBef>
              <a:spcAft>
                <a:spcPts val="0"/>
              </a:spcAft>
              <a:buSzPts val="1600"/>
              <a:buNone/>
              <a:defRPr b="1" sz="1600"/>
            </a:lvl4pPr>
            <a:lvl5pPr indent="-228600" lvl="4" marL="2286000" algn="l">
              <a:lnSpc>
                <a:spcPct val="100000"/>
              </a:lnSpc>
              <a:spcBef>
                <a:spcPts val="250"/>
              </a:spcBef>
              <a:spcAft>
                <a:spcPts val="0"/>
              </a:spcAft>
              <a:buSzPts val="1600"/>
              <a:buNone/>
              <a:defRPr b="1" sz="1600"/>
            </a:lvl5pPr>
            <a:lvl6pPr indent="-228600" lvl="5" marL="2743200" algn="l">
              <a:lnSpc>
                <a:spcPct val="90000"/>
              </a:lnSpc>
              <a:spcBef>
                <a:spcPts val="250"/>
              </a:spcBef>
              <a:spcAft>
                <a:spcPts val="0"/>
              </a:spcAft>
              <a:buSzPts val="1600"/>
              <a:buNone/>
              <a:defRPr b="1" sz="1600"/>
            </a:lvl6pPr>
            <a:lvl7pPr indent="-228600" lvl="6" marL="3200400" algn="l">
              <a:lnSpc>
                <a:spcPct val="90000"/>
              </a:lnSpc>
              <a:spcBef>
                <a:spcPts val="250"/>
              </a:spcBef>
              <a:spcAft>
                <a:spcPts val="0"/>
              </a:spcAft>
              <a:buSzPts val="1600"/>
              <a:buNone/>
              <a:defRPr b="1" sz="1600"/>
            </a:lvl7pPr>
            <a:lvl8pPr indent="-228600" lvl="7" marL="3657600" algn="l">
              <a:lnSpc>
                <a:spcPct val="90000"/>
              </a:lnSpc>
              <a:spcBef>
                <a:spcPts val="250"/>
              </a:spcBef>
              <a:spcAft>
                <a:spcPts val="0"/>
              </a:spcAft>
              <a:buSzPts val="1600"/>
              <a:buNone/>
              <a:defRPr b="1" sz="1600"/>
            </a:lvl8pPr>
            <a:lvl9pPr indent="-228600" lvl="8" marL="4114800" algn="l">
              <a:lnSpc>
                <a:spcPct val="90000"/>
              </a:lnSpc>
              <a:spcBef>
                <a:spcPts val="250"/>
              </a:spcBef>
              <a:spcAft>
                <a:spcPts val="250"/>
              </a:spcAft>
              <a:buSzPts val="1600"/>
              <a:buNone/>
              <a:defRPr b="1" sz="1600"/>
            </a:lvl9pPr>
          </a:lstStyle>
          <a:p/>
        </p:txBody>
      </p:sp>
      <p:sp>
        <p:nvSpPr>
          <p:cNvPr id="78" name="Google Shape;78;p12"/>
          <p:cNvSpPr txBox="1"/>
          <p:nvPr>
            <p:ph idx="4" type="body"/>
          </p:nvPr>
        </p:nvSpPr>
        <p:spPr>
          <a:xfrm>
            <a:off x="5863847" y="1930936"/>
            <a:ext cx="2606040" cy="4023360"/>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sz="28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900" lvl="3" marL="1828800" algn="l">
              <a:lnSpc>
                <a:spcPct val="100000"/>
              </a:lnSpc>
              <a:spcBef>
                <a:spcPts val="250"/>
              </a:spcBef>
              <a:spcAft>
                <a:spcPts val="0"/>
              </a:spcAft>
              <a:buSzPts val="1800"/>
              <a:buChar char="●"/>
              <a:defRPr sz="1800"/>
            </a:lvl4pPr>
            <a:lvl5pPr indent="-342900" lvl="4" marL="2286000" algn="l">
              <a:lnSpc>
                <a:spcPct val="100000"/>
              </a:lnSpc>
              <a:spcBef>
                <a:spcPts val="250"/>
              </a:spcBef>
              <a:spcAft>
                <a:spcPts val="0"/>
              </a:spcAft>
              <a:buSzPts val="1800"/>
              <a:buChar char="●"/>
              <a:defRPr sz="1800"/>
            </a:lvl5pPr>
            <a:lvl6pPr indent="-311150" lvl="5" marL="2743200" algn="l">
              <a:lnSpc>
                <a:spcPct val="90000"/>
              </a:lnSpc>
              <a:spcBef>
                <a:spcPts val="250"/>
              </a:spcBef>
              <a:spcAft>
                <a:spcPts val="0"/>
              </a:spcAft>
              <a:buSzPts val="1300"/>
              <a:buChar char="●"/>
              <a:defRPr sz="1300"/>
            </a:lvl6pPr>
            <a:lvl7pPr indent="-311150" lvl="6" marL="3200400" algn="l">
              <a:lnSpc>
                <a:spcPct val="90000"/>
              </a:lnSpc>
              <a:spcBef>
                <a:spcPts val="250"/>
              </a:spcBef>
              <a:spcAft>
                <a:spcPts val="0"/>
              </a:spcAft>
              <a:buSzPts val="1300"/>
              <a:buChar char="●"/>
              <a:defRPr sz="1300"/>
            </a:lvl7pPr>
            <a:lvl8pPr indent="-311150" lvl="7" marL="3657600" algn="l">
              <a:lnSpc>
                <a:spcPct val="90000"/>
              </a:lnSpc>
              <a:spcBef>
                <a:spcPts val="250"/>
              </a:spcBef>
              <a:spcAft>
                <a:spcPts val="0"/>
              </a:spcAft>
              <a:buSzPts val="1300"/>
              <a:buChar char="●"/>
              <a:defRPr sz="1300"/>
            </a:lvl8pPr>
            <a:lvl9pPr indent="-311150" lvl="8" marL="4114800" algn="l">
              <a:lnSpc>
                <a:spcPct val="90000"/>
              </a:lnSpc>
              <a:spcBef>
                <a:spcPts val="250"/>
              </a:spcBef>
              <a:spcAft>
                <a:spcPts val="250"/>
              </a:spcAft>
              <a:buSzPts val="1300"/>
              <a:buChar char="●"/>
              <a:defRPr sz="1300"/>
            </a:lvl9pPr>
          </a:lstStyle>
          <a:p/>
        </p:txBody>
      </p:sp>
      <p:sp>
        <p:nvSpPr>
          <p:cNvPr id="79" name="Google Shape;79;p12"/>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2"/>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1" name="Shape 81"/>
        <p:cNvGrpSpPr/>
        <p:nvPr/>
      </p:nvGrpSpPr>
      <p:grpSpPr>
        <a:xfrm>
          <a:off x="0" y="0"/>
          <a:ext cx="0" cy="0"/>
          <a:chOff x="0" y="0"/>
          <a:chExt cx="0" cy="0"/>
        </a:xfrm>
      </p:grpSpPr>
      <p:sp>
        <p:nvSpPr>
          <p:cNvPr id="82" name="Google Shape;82;p13"/>
          <p:cNvSpPr txBox="1"/>
          <p:nvPr>
            <p:ph type="title"/>
          </p:nvPr>
        </p:nvSpPr>
        <p:spPr>
          <a:xfrm>
            <a:off x="192024" y="1143000"/>
            <a:ext cx="2125980" cy="21945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Calibri"/>
              <a:buNone/>
              <a:defRPr b="1"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13"/>
          <p:cNvSpPr/>
          <p:nvPr>
            <p:ph idx="2" type="pic"/>
          </p:nvPr>
        </p:nvSpPr>
        <p:spPr>
          <a:xfrm>
            <a:off x="2677983" y="767419"/>
            <a:ext cx="6086423" cy="5330952"/>
          </a:xfrm>
          <a:prstGeom prst="rect">
            <a:avLst/>
          </a:prstGeom>
          <a:solidFill>
            <a:srgbClr val="BFBFBF"/>
          </a:solidFill>
          <a:ln>
            <a:noFill/>
          </a:ln>
        </p:spPr>
      </p:sp>
      <p:sp>
        <p:nvSpPr>
          <p:cNvPr id="84" name="Google Shape;84;p13"/>
          <p:cNvSpPr txBox="1"/>
          <p:nvPr>
            <p:ph idx="1" type="body"/>
          </p:nvPr>
        </p:nvSpPr>
        <p:spPr>
          <a:xfrm>
            <a:off x="192024" y="3340602"/>
            <a:ext cx="2125980" cy="256032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800"/>
              </a:spcBef>
              <a:spcAft>
                <a:spcPts val="0"/>
              </a:spcAft>
              <a:buSzPts val="1800"/>
              <a:buNone/>
              <a:defRPr sz="1800">
                <a:solidFill>
                  <a:schemeClr val="dk2"/>
                </a:solidFill>
              </a:defRPr>
            </a:lvl1pPr>
            <a:lvl2pPr indent="-228600" lvl="1" marL="914400" algn="l">
              <a:lnSpc>
                <a:spcPct val="100000"/>
              </a:lnSpc>
              <a:spcBef>
                <a:spcPts val="250"/>
              </a:spcBef>
              <a:spcAft>
                <a:spcPts val="0"/>
              </a:spcAft>
              <a:buSzPts val="1200"/>
              <a:buNone/>
              <a:defRPr sz="1200"/>
            </a:lvl2pPr>
            <a:lvl3pPr indent="-228600" lvl="2" marL="1371600" algn="l">
              <a:lnSpc>
                <a:spcPct val="100000"/>
              </a:lnSpc>
              <a:spcBef>
                <a:spcPts val="250"/>
              </a:spcBef>
              <a:spcAft>
                <a:spcPts val="0"/>
              </a:spcAft>
              <a:buSzPts val="1000"/>
              <a:buNone/>
              <a:defRPr sz="1000"/>
            </a:lvl3pPr>
            <a:lvl4pPr indent="-228600" lvl="3" marL="1828800" algn="l">
              <a:lnSpc>
                <a:spcPct val="100000"/>
              </a:lnSpc>
              <a:spcBef>
                <a:spcPts val="250"/>
              </a:spcBef>
              <a:spcAft>
                <a:spcPts val="0"/>
              </a:spcAft>
              <a:buSzPts val="900"/>
              <a:buNone/>
              <a:defRPr sz="900"/>
            </a:lvl4pPr>
            <a:lvl5pPr indent="-228600" lvl="4" marL="2286000" algn="l">
              <a:lnSpc>
                <a:spcPct val="100000"/>
              </a:lnSpc>
              <a:spcBef>
                <a:spcPts val="250"/>
              </a:spcBef>
              <a:spcAft>
                <a:spcPts val="0"/>
              </a:spcAft>
              <a:buSzPts val="900"/>
              <a:buNone/>
              <a:defRPr sz="900"/>
            </a:lvl5pPr>
            <a:lvl6pPr indent="-228600" lvl="5" marL="2743200" algn="l">
              <a:lnSpc>
                <a:spcPct val="90000"/>
              </a:lnSpc>
              <a:spcBef>
                <a:spcPts val="250"/>
              </a:spcBef>
              <a:spcAft>
                <a:spcPts val="0"/>
              </a:spcAft>
              <a:buSzPts val="900"/>
              <a:buNone/>
              <a:defRPr sz="900"/>
            </a:lvl6pPr>
            <a:lvl7pPr indent="-228600" lvl="6" marL="3200400" algn="l">
              <a:lnSpc>
                <a:spcPct val="90000"/>
              </a:lnSpc>
              <a:spcBef>
                <a:spcPts val="250"/>
              </a:spcBef>
              <a:spcAft>
                <a:spcPts val="0"/>
              </a:spcAft>
              <a:buSzPts val="900"/>
              <a:buNone/>
              <a:defRPr sz="900"/>
            </a:lvl7pPr>
            <a:lvl8pPr indent="-228600" lvl="7" marL="3657600" algn="l">
              <a:lnSpc>
                <a:spcPct val="90000"/>
              </a:lnSpc>
              <a:spcBef>
                <a:spcPts val="250"/>
              </a:spcBef>
              <a:spcAft>
                <a:spcPts val="0"/>
              </a:spcAft>
              <a:buSzPts val="900"/>
              <a:buNone/>
              <a:defRPr sz="900"/>
            </a:lvl8pPr>
            <a:lvl9pPr indent="-228600" lvl="8" marL="4114800" algn="l">
              <a:lnSpc>
                <a:spcPct val="90000"/>
              </a:lnSpc>
              <a:spcBef>
                <a:spcPts val="250"/>
              </a:spcBef>
              <a:spcAft>
                <a:spcPts val="250"/>
              </a:spcAft>
              <a:buSzPts val="900"/>
              <a:buNone/>
              <a:defRPr sz="900"/>
            </a:lvl9pPr>
          </a:lstStyle>
          <a:p/>
        </p:txBody>
      </p:sp>
      <p:sp>
        <p:nvSpPr>
          <p:cNvPr id="85" name="Google Shape;85;p13"/>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3"/>
          <p:cNvSpPr txBox="1"/>
          <p:nvPr>
            <p:ph idx="11" type="ftr"/>
          </p:nvPr>
        </p:nvSpPr>
        <p:spPr>
          <a:xfrm>
            <a:off x="2624326"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14"/>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4"/>
          <p:cNvSpPr txBox="1"/>
          <p:nvPr>
            <p:ph idx="1" type="body"/>
          </p:nvPr>
        </p:nvSpPr>
        <p:spPr>
          <a:xfrm rot="5400000">
            <a:off x="3084831" y="681228"/>
            <a:ext cx="5120640" cy="548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200"/>
              </a:spcBef>
              <a:spcAft>
                <a:spcPts val="0"/>
              </a:spcAft>
              <a:buSzPts val="1800"/>
              <a:buChar char="●"/>
              <a:defRPr/>
            </a:lvl1pPr>
            <a:lvl2pPr indent="-342900" lvl="1" marL="914400" algn="l">
              <a:lnSpc>
                <a:spcPct val="100000"/>
              </a:lnSpc>
              <a:spcBef>
                <a:spcPts val="250"/>
              </a:spcBef>
              <a:spcAft>
                <a:spcPts val="0"/>
              </a:spcAft>
              <a:buSzPts val="1800"/>
              <a:buChar char="●"/>
              <a:defRPr/>
            </a:lvl2pPr>
            <a:lvl3pPr indent="-342900" lvl="2" marL="1371600" algn="l">
              <a:lnSpc>
                <a:spcPct val="100000"/>
              </a:lnSpc>
              <a:spcBef>
                <a:spcPts val="250"/>
              </a:spcBef>
              <a:spcAft>
                <a:spcPts val="0"/>
              </a:spcAft>
              <a:buSzPts val="1800"/>
              <a:buChar char="●"/>
              <a:defRPr/>
            </a:lvl3pPr>
            <a:lvl4pPr indent="-342900" lvl="3" marL="1828800" algn="l">
              <a:lnSpc>
                <a:spcPct val="100000"/>
              </a:lnSpc>
              <a:spcBef>
                <a:spcPts val="250"/>
              </a:spcBef>
              <a:spcAft>
                <a:spcPts val="0"/>
              </a:spcAft>
              <a:buSzPts val="1800"/>
              <a:buChar char="●"/>
              <a:defRPr/>
            </a:lvl4pPr>
            <a:lvl5pPr indent="-342900" lvl="4" marL="2286000" algn="l">
              <a:lnSpc>
                <a:spcPct val="10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90" name="Google Shape;90;p14"/>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4"/>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2" type="sldNum"/>
          </p:nvPr>
        </p:nvSpPr>
        <p:spPr>
          <a:xfrm>
            <a:off x="7975602" y="6356351"/>
            <a:ext cx="1148195"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3" name="Shape 93"/>
        <p:cNvGrpSpPr/>
        <p:nvPr/>
      </p:nvGrpSpPr>
      <p:grpSpPr>
        <a:xfrm>
          <a:off x="0" y="0"/>
          <a:ext cx="0" cy="0"/>
          <a:chOff x="0" y="0"/>
          <a:chExt cx="0" cy="0"/>
        </a:xfrm>
      </p:grpSpPr>
      <p:sp>
        <p:nvSpPr>
          <p:cNvPr id="94" name="Google Shape;94;p15"/>
          <p:cNvSpPr txBox="1"/>
          <p:nvPr>
            <p:ph type="title"/>
          </p:nvPr>
        </p:nvSpPr>
        <p:spPr>
          <a:xfrm rot="5400000">
            <a:off x="-1133475" y="2409825"/>
            <a:ext cx="4953000" cy="21145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15"/>
          <p:cNvSpPr txBox="1"/>
          <p:nvPr>
            <p:ph idx="1" type="body"/>
          </p:nvPr>
        </p:nvSpPr>
        <p:spPr>
          <a:xfrm rot="5400000">
            <a:off x="3083814" y="685800"/>
            <a:ext cx="5120640" cy="548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200"/>
              </a:spcBef>
              <a:spcAft>
                <a:spcPts val="0"/>
              </a:spcAft>
              <a:buSzPts val="1800"/>
              <a:buChar char="●"/>
              <a:defRPr/>
            </a:lvl1pPr>
            <a:lvl2pPr indent="-342900" lvl="1" marL="914400" algn="l">
              <a:lnSpc>
                <a:spcPct val="100000"/>
              </a:lnSpc>
              <a:spcBef>
                <a:spcPts val="250"/>
              </a:spcBef>
              <a:spcAft>
                <a:spcPts val="0"/>
              </a:spcAft>
              <a:buSzPts val="1800"/>
              <a:buChar char="●"/>
              <a:defRPr/>
            </a:lvl2pPr>
            <a:lvl3pPr indent="-342900" lvl="2" marL="1371600" algn="l">
              <a:lnSpc>
                <a:spcPct val="100000"/>
              </a:lnSpc>
              <a:spcBef>
                <a:spcPts val="250"/>
              </a:spcBef>
              <a:spcAft>
                <a:spcPts val="0"/>
              </a:spcAft>
              <a:buSzPts val="1800"/>
              <a:buChar char="●"/>
              <a:defRPr/>
            </a:lvl3pPr>
            <a:lvl4pPr indent="-342900" lvl="3" marL="1828800" algn="l">
              <a:lnSpc>
                <a:spcPct val="100000"/>
              </a:lnSpc>
              <a:spcBef>
                <a:spcPts val="250"/>
              </a:spcBef>
              <a:spcAft>
                <a:spcPts val="0"/>
              </a:spcAft>
              <a:buSzPts val="1800"/>
              <a:buChar char="●"/>
              <a:defRPr/>
            </a:lvl4pPr>
            <a:lvl5pPr indent="-342900" lvl="4" marL="2286000" algn="l">
              <a:lnSpc>
                <a:spcPct val="10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96" name="Google Shape;96;p15"/>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15"/>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15"/>
          <p:cNvSpPr txBox="1"/>
          <p:nvPr>
            <p:ph idx="12" type="sldNum"/>
          </p:nvPr>
        </p:nvSpPr>
        <p:spPr>
          <a:xfrm>
            <a:off x="7975602" y="6356351"/>
            <a:ext cx="1148195"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Layout Option 2" showMasterSp="0">
  <p:cSld name="Comparison Layout Option 2">
    <p:spTree>
      <p:nvGrpSpPr>
        <p:cNvPr id="99" name="Shape 99"/>
        <p:cNvGrpSpPr/>
        <p:nvPr/>
      </p:nvGrpSpPr>
      <p:grpSpPr>
        <a:xfrm>
          <a:off x="0" y="0"/>
          <a:ext cx="0" cy="0"/>
          <a:chOff x="0" y="0"/>
          <a:chExt cx="0" cy="0"/>
        </a:xfrm>
      </p:grpSpPr>
      <p:sp>
        <p:nvSpPr>
          <p:cNvPr id="100" name="Google Shape;100;p16"/>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6"/>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6"/>
          <p:cNvSpPr txBox="1"/>
          <p:nvPr>
            <p:ph idx="1" type="body"/>
          </p:nvPr>
        </p:nvSpPr>
        <p:spPr>
          <a:xfrm>
            <a:off x="627460" y="2048843"/>
            <a:ext cx="3868340" cy="904875"/>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200"/>
              </a:spcBef>
              <a:spcAft>
                <a:spcPts val="0"/>
              </a:spcAft>
              <a:buSzPts val="2400"/>
              <a:buNone/>
              <a:defRPr b="1" sz="2400"/>
            </a:lvl1pPr>
            <a:lvl2pPr indent="-228600" lvl="1" marL="914400" algn="l">
              <a:lnSpc>
                <a:spcPct val="100000"/>
              </a:lnSpc>
              <a:spcBef>
                <a:spcPts val="250"/>
              </a:spcBef>
              <a:spcAft>
                <a:spcPts val="0"/>
              </a:spcAft>
              <a:buSzPts val="1500"/>
              <a:buNone/>
              <a:defRPr b="1" sz="1500"/>
            </a:lvl2pPr>
            <a:lvl3pPr indent="-228600" lvl="2" marL="1371600" algn="l">
              <a:lnSpc>
                <a:spcPct val="100000"/>
              </a:lnSpc>
              <a:spcBef>
                <a:spcPts val="250"/>
              </a:spcBef>
              <a:spcAft>
                <a:spcPts val="0"/>
              </a:spcAft>
              <a:buSzPts val="1350"/>
              <a:buNone/>
              <a:defRPr b="1" sz="1350"/>
            </a:lvl3pPr>
            <a:lvl4pPr indent="-228600" lvl="3" marL="1828800" algn="l">
              <a:lnSpc>
                <a:spcPct val="100000"/>
              </a:lnSpc>
              <a:spcBef>
                <a:spcPts val="250"/>
              </a:spcBef>
              <a:spcAft>
                <a:spcPts val="0"/>
              </a:spcAft>
              <a:buSzPts val="1200"/>
              <a:buNone/>
              <a:defRPr b="1" sz="1200"/>
            </a:lvl4pPr>
            <a:lvl5pPr indent="-228600" lvl="4" marL="2286000" algn="l">
              <a:lnSpc>
                <a:spcPct val="100000"/>
              </a:lnSpc>
              <a:spcBef>
                <a:spcPts val="250"/>
              </a:spcBef>
              <a:spcAft>
                <a:spcPts val="0"/>
              </a:spcAft>
              <a:buSzPts val="1200"/>
              <a:buNone/>
              <a:defRPr b="1" sz="1200"/>
            </a:lvl5pPr>
            <a:lvl6pPr indent="-228600" lvl="5" marL="2743200" algn="l">
              <a:lnSpc>
                <a:spcPct val="90000"/>
              </a:lnSpc>
              <a:spcBef>
                <a:spcPts val="250"/>
              </a:spcBef>
              <a:spcAft>
                <a:spcPts val="0"/>
              </a:spcAft>
              <a:buSzPts val="1200"/>
              <a:buNone/>
              <a:defRPr b="1" sz="1200"/>
            </a:lvl6pPr>
            <a:lvl7pPr indent="-228600" lvl="6" marL="3200400" algn="l">
              <a:lnSpc>
                <a:spcPct val="90000"/>
              </a:lnSpc>
              <a:spcBef>
                <a:spcPts val="250"/>
              </a:spcBef>
              <a:spcAft>
                <a:spcPts val="0"/>
              </a:spcAft>
              <a:buSzPts val="1200"/>
              <a:buNone/>
              <a:defRPr b="1" sz="1200"/>
            </a:lvl7pPr>
            <a:lvl8pPr indent="-228600" lvl="7" marL="3657600" algn="l">
              <a:lnSpc>
                <a:spcPct val="90000"/>
              </a:lnSpc>
              <a:spcBef>
                <a:spcPts val="250"/>
              </a:spcBef>
              <a:spcAft>
                <a:spcPts val="0"/>
              </a:spcAft>
              <a:buSzPts val="1200"/>
              <a:buNone/>
              <a:defRPr b="1" sz="1200"/>
            </a:lvl8pPr>
            <a:lvl9pPr indent="-228600" lvl="8" marL="4114800" algn="l">
              <a:lnSpc>
                <a:spcPct val="90000"/>
              </a:lnSpc>
              <a:spcBef>
                <a:spcPts val="250"/>
              </a:spcBef>
              <a:spcAft>
                <a:spcPts val="250"/>
              </a:spcAft>
              <a:buSzPts val="1200"/>
              <a:buNone/>
              <a:defRPr b="1" sz="1200"/>
            </a:lvl9pPr>
          </a:lstStyle>
          <a:p/>
        </p:txBody>
      </p:sp>
      <p:sp>
        <p:nvSpPr>
          <p:cNvPr id="103" name="Google Shape;103;p16"/>
          <p:cNvSpPr txBox="1"/>
          <p:nvPr>
            <p:ph idx="2" type="body"/>
          </p:nvPr>
        </p:nvSpPr>
        <p:spPr>
          <a:xfrm>
            <a:off x="629842" y="2971800"/>
            <a:ext cx="3868340" cy="3217863"/>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a:lvl1pPr>
            <a:lvl2pPr indent="-355600" lvl="1" marL="914400" algn="l">
              <a:lnSpc>
                <a:spcPct val="100000"/>
              </a:lnSpc>
              <a:spcBef>
                <a:spcPts val="250"/>
              </a:spcBef>
              <a:spcAft>
                <a:spcPts val="0"/>
              </a:spcAft>
              <a:buSzPts val="2000"/>
              <a:buChar char="●"/>
              <a:defRPr/>
            </a:lvl2pPr>
            <a:lvl3pPr indent="-342900" lvl="2" marL="1371600" algn="l">
              <a:lnSpc>
                <a:spcPct val="100000"/>
              </a:lnSpc>
              <a:spcBef>
                <a:spcPts val="250"/>
              </a:spcBef>
              <a:spcAft>
                <a:spcPts val="0"/>
              </a:spcAft>
              <a:buSzPts val="1800"/>
              <a:buChar char="●"/>
              <a:defRPr/>
            </a:lvl3pPr>
            <a:lvl4pPr indent="-342900" lvl="3" marL="1828800" algn="l">
              <a:lnSpc>
                <a:spcPct val="100000"/>
              </a:lnSpc>
              <a:spcBef>
                <a:spcPts val="250"/>
              </a:spcBef>
              <a:spcAft>
                <a:spcPts val="0"/>
              </a:spcAft>
              <a:buSzPts val="1800"/>
              <a:buChar char="●"/>
              <a:defRPr/>
            </a:lvl4pPr>
            <a:lvl5pPr indent="-342900" lvl="4" marL="2286000" algn="l">
              <a:lnSpc>
                <a:spcPct val="10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104" name="Google Shape;104;p16"/>
          <p:cNvSpPr txBox="1"/>
          <p:nvPr>
            <p:ph idx="3" type="body"/>
          </p:nvPr>
        </p:nvSpPr>
        <p:spPr>
          <a:xfrm>
            <a:off x="4629150" y="2048843"/>
            <a:ext cx="3887391" cy="904875"/>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1200"/>
              </a:spcBef>
              <a:spcAft>
                <a:spcPts val="0"/>
              </a:spcAft>
              <a:buSzPts val="2400"/>
              <a:buNone/>
              <a:defRPr b="1" sz="2400"/>
            </a:lvl1pPr>
            <a:lvl2pPr indent="-228600" lvl="1" marL="914400" algn="l">
              <a:lnSpc>
                <a:spcPct val="100000"/>
              </a:lnSpc>
              <a:spcBef>
                <a:spcPts val="250"/>
              </a:spcBef>
              <a:spcAft>
                <a:spcPts val="0"/>
              </a:spcAft>
              <a:buSzPts val="1500"/>
              <a:buNone/>
              <a:defRPr b="1" sz="1500"/>
            </a:lvl2pPr>
            <a:lvl3pPr indent="-228600" lvl="2" marL="1371600" algn="l">
              <a:lnSpc>
                <a:spcPct val="100000"/>
              </a:lnSpc>
              <a:spcBef>
                <a:spcPts val="250"/>
              </a:spcBef>
              <a:spcAft>
                <a:spcPts val="0"/>
              </a:spcAft>
              <a:buSzPts val="1350"/>
              <a:buNone/>
              <a:defRPr b="1" sz="1350"/>
            </a:lvl3pPr>
            <a:lvl4pPr indent="-228600" lvl="3" marL="1828800" algn="l">
              <a:lnSpc>
                <a:spcPct val="100000"/>
              </a:lnSpc>
              <a:spcBef>
                <a:spcPts val="250"/>
              </a:spcBef>
              <a:spcAft>
                <a:spcPts val="0"/>
              </a:spcAft>
              <a:buSzPts val="1200"/>
              <a:buNone/>
              <a:defRPr b="1" sz="1200"/>
            </a:lvl4pPr>
            <a:lvl5pPr indent="-228600" lvl="4" marL="2286000" algn="l">
              <a:lnSpc>
                <a:spcPct val="100000"/>
              </a:lnSpc>
              <a:spcBef>
                <a:spcPts val="250"/>
              </a:spcBef>
              <a:spcAft>
                <a:spcPts val="0"/>
              </a:spcAft>
              <a:buSzPts val="1200"/>
              <a:buNone/>
              <a:defRPr b="1" sz="1200"/>
            </a:lvl5pPr>
            <a:lvl6pPr indent="-228600" lvl="5" marL="2743200" algn="l">
              <a:lnSpc>
                <a:spcPct val="90000"/>
              </a:lnSpc>
              <a:spcBef>
                <a:spcPts val="250"/>
              </a:spcBef>
              <a:spcAft>
                <a:spcPts val="0"/>
              </a:spcAft>
              <a:buSzPts val="1200"/>
              <a:buNone/>
              <a:defRPr b="1" sz="1200"/>
            </a:lvl6pPr>
            <a:lvl7pPr indent="-228600" lvl="6" marL="3200400" algn="l">
              <a:lnSpc>
                <a:spcPct val="90000"/>
              </a:lnSpc>
              <a:spcBef>
                <a:spcPts val="250"/>
              </a:spcBef>
              <a:spcAft>
                <a:spcPts val="0"/>
              </a:spcAft>
              <a:buSzPts val="1200"/>
              <a:buNone/>
              <a:defRPr b="1" sz="1200"/>
            </a:lvl7pPr>
            <a:lvl8pPr indent="-228600" lvl="7" marL="3657600" algn="l">
              <a:lnSpc>
                <a:spcPct val="90000"/>
              </a:lnSpc>
              <a:spcBef>
                <a:spcPts val="250"/>
              </a:spcBef>
              <a:spcAft>
                <a:spcPts val="0"/>
              </a:spcAft>
              <a:buSzPts val="1200"/>
              <a:buNone/>
              <a:defRPr b="1" sz="1200"/>
            </a:lvl8pPr>
            <a:lvl9pPr indent="-228600" lvl="8" marL="4114800" algn="l">
              <a:lnSpc>
                <a:spcPct val="90000"/>
              </a:lnSpc>
              <a:spcBef>
                <a:spcPts val="250"/>
              </a:spcBef>
              <a:spcAft>
                <a:spcPts val="250"/>
              </a:spcAft>
              <a:buSzPts val="1200"/>
              <a:buNone/>
              <a:defRPr b="1" sz="1200"/>
            </a:lvl9pPr>
          </a:lstStyle>
          <a:p/>
        </p:txBody>
      </p:sp>
      <p:sp>
        <p:nvSpPr>
          <p:cNvPr id="105" name="Google Shape;105;p16"/>
          <p:cNvSpPr txBox="1"/>
          <p:nvPr>
            <p:ph idx="4" type="body"/>
          </p:nvPr>
        </p:nvSpPr>
        <p:spPr>
          <a:xfrm>
            <a:off x="4629150" y="2971800"/>
            <a:ext cx="3887391" cy="3217863"/>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a:lvl1pPr>
            <a:lvl2pPr indent="-355600" lvl="1" marL="914400" algn="l">
              <a:lnSpc>
                <a:spcPct val="100000"/>
              </a:lnSpc>
              <a:spcBef>
                <a:spcPts val="250"/>
              </a:spcBef>
              <a:spcAft>
                <a:spcPts val="0"/>
              </a:spcAft>
              <a:buSzPts val="2000"/>
              <a:buChar char="●"/>
              <a:defRPr/>
            </a:lvl2pPr>
            <a:lvl3pPr indent="-342900" lvl="2" marL="1371600" algn="l">
              <a:lnSpc>
                <a:spcPct val="100000"/>
              </a:lnSpc>
              <a:spcBef>
                <a:spcPts val="250"/>
              </a:spcBef>
              <a:spcAft>
                <a:spcPts val="0"/>
              </a:spcAft>
              <a:buSzPts val="1800"/>
              <a:buChar char="●"/>
              <a:defRPr/>
            </a:lvl3pPr>
            <a:lvl4pPr indent="-342900" lvl="3" marL="1828800" algn="l">
              <a:lnSpc>
                <a:spcPct val="100000"/>
              </a:lnSpc>
              <a:spcBef>
                <a:spcPts val="250"/>
              </a:spcBef>
              <a:spcAft>
                <a:spcPts val="0"/>
              </a:spcAft>
              <a:buSzPts val="1800"/>
              <a:buChar char="●"/>
              <a:defRPr/>
            </a:lvl4pPr>
            <a:lvl5pPr indent="-342900" lvl="4" marL="2286000" algn="l">
              <a:lnSpc>
                <a:spcPct val="10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106" name="Google Shape;106;p16"/>
          <p:cNvSpPr/>
          <p:nvPr/>
        </p:nvSpPr>
        <p:spPr>
          <a:xfrm>
            <a:off x="-1" y="365126"/>
            <a:ext cx="7298872" cy="132556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107" name="Google Shape;107;p16"/>
          <p:cNvSpPr/>
          <p:nvPr/>
        </p:nvSpPr>
        <p:spPr>
          <a:xfrm>
            <a:off x="7347858" y="365126"/>
            <a:ext cx="1796143" cy="132556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pic>
        <p:nvPicPr>
          <p:cNvPr descr="Logo&#10;&#10;Description automatically generated" id="108" name="Google Shape;108;p16"/>
          <p:cNvPicPr preferRelativeResize="0"/>
          <p:nvPr/>
        </p:nvPicPr>
        <p:blipFill rotWithShape="1">
          <a:blip r:embed="rId2">
            <a:alphaModFix/>
          </a:blip>
          <a:srcRect b="0" l="0" r="0" t="0"/>
          <a:stretch/>
        </p:blipFill>
        <p:spPr>
          <a:xfrm>
            <a:off x="7772400" y="6349703"/>
            <a:ext cx="1233516" cy="340346"/>
          </a:xfrm>
          <a:prstGeom prst="rect">
            <a:avLst/>
          </a:prstGeom>
          <a:noFill/>
          <a:ln>
            <a:noFill/>
          </a:ln>
        </p:spPr>
      </p:pic>
      <p:sp>
        <p:nvSpPr>
          <p:cNvPr id="109" name="Google Shape;109;p16"/>
          <p:cNvSpPr txBox="1"/>
          <p:nvPr>
            <p:ph type="title"/>
          </p:nvPr>
        </p:nvSpPr>
        <p:spPr>
          <a:xfrm>
            <a:off x="457200" y="534441"/>
            <a:ext cx="6337980" cy="111179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Research presention no title" showMasterSp="0">
  <p:cSld name="1_Research presention no title">
    <p:spTree>
      <p:nvGrpSpPr>
        <p:cNvPr id="110" name="Shape 110"/>
        <p:cNvGrpSpPr/>
        <p:nvPr/>
      </p:nvGrpSpPr>
      <p:grpSpPr>
        <a:xfrm>
          <a:off x="0" y="0"/>
          <a:ext cx="0" cy="0"/>
          <a:chOff x="0" y="0"/>
          <a:chExt cx="0" cy="0"/>
        </a:xfrm>
      </p:grpSpPr>
      <p:sp>
        <p:nvSpPr>
          <p:cNvPr id="111" name="Google Shape;111;p17"/>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17"/>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17"/>
          <p:cNvSpPr txBox="1"/>
          <p:nvPr>
            <p:ph idx="1" type="body"/>
          </p:nvPr>
        </p:nvSpPr>
        <p:spPr>
          <a:xfrm>
            <a:off x="457200" y="228601"/>
            <a:ext cx="8229600" cy="5948363"/>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a:lvl1pPr>
            <a:lvl2pPr indent="-355600" lvl="1" marL="914400" algn="l">
              <a:lnSpc>
                <a:spcPct val="100000"/>
              </a:lnSpc>
              <a:spcBef>
                <a:spcPts val="250"/>
              </a:spcBef>
              <a:spcAft>
                <a:spcPts val="0"/>
              </a:spcAft>
              <a:buSzPts val="2000"/>
              <a:buChar char="●"/>
              <a:defRPr/>
            </a:lvl2pPr>
            <a:lvl3pPr indent="-342900" lvl="2" marL="1371600" algn="l">
              <a:lnSpc>
                <a:spcPct val="100000"/>
              </a:lnSpc>
              <a:spcBef>
                <a:spcPts val="250"/>
              </a:spcBef>
              <a:spcAft>
                <a:spcPts val="0"/>
              </a:spcAft>
              <a:buSzPts val="1800"/>
              <a:buChar char="●"/>
              <a:defRPr/>
            </a:lvl3pPr>
            <a:lvl4pPr indent="-342900" lvl="3" marL="1828800" algn="l">
              <a:lnSpc>
                <a:spcPct val="100000"/>
              </a:lnSpc>
              <a:spcBef>
                <a:spcPts val="250"/>
              </a:spcBef>
              <a:spcAft>
                <a:spcPts val="0"/>
              </a:spcAft>
              <a:buSzPts val="1800"/>
              <a:buChar char="●"/>
              <a:defRPr/>
            </a:lvl4pPr>
            <a:lvl5pPr indent="-342900" lvl="4" marL="2286000" algn="l">
              <a:lnSpc>
                <a:spcPct val="10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pic>
        <p:nvPicPr>
          <p:cNvPr descr="Logo&#10;&#10;Description automatically generated" id="114" name="Google Shape;114;p17"/>
          <p:cNvPicPr preferRelativeResize="0"/>
          <p:nvPr/>
        </p:nvPicPr>
        <p:blipFill rotWithShape="1">
          <a:blip r:embed="rId2">
            <a:alphaModFix/>
          </a:blip>
          <a:srcRect b="0" l="0" r="0" t="0"/>
          <a:stretch/>
        </p:blipFill>
        <p:spPr>
          <a:xfrm>
            <a:off x="7772400" y="6349703"/>
            <a:ext cx="1233516" cy="34034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search presention no title two content" showMasterSp="0">
  <p:cSld name="2_Research presention no title two content">
    <p:spTree>
      <p:nvGrpSpPr>
        <p:cNvPr id="115" name="Shape 115"/>
        <p:cNvGrpSpPr/>
        <p:nvPr/>
      </p:nvGrpSpPr>
      <p:grpSpPr>
        <a:xfrm>
          <a:off x="0" y="0"/>
          <a:ext cx="0" cy="0"/>
          <a:chOff x="0" y="0"/>
          <a:chExt cx="0" cy="0"/>
        </a:xfrm>
      </p:grpSpPr>
      <p:sp>
        <p:nvSpPr>
          <p:cNvPr id="116" name="Google Shape;116;p18"/>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18"/>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18"/>
          <p:cNvSpPr txBox="1"/>
          <p:nvPr>
            <p:ph idx="1" type="body"/>
          </p:nvPr>
        </p:nvSpPr>
        <p:spPr>
          <a:xfrm>
            <a:off x="457200" y="228601"/>
            <a:ext cx="3657600" cy="5948363"/>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a:lvl1pPr>
            <a:lvl2pPr indent="-355600" lvl="1" marL="914400" algn="l">
              <a:lnSpc>
                <a:spcPct val="100000"/>
              </a:lnSpc>
              <a:spcBef>
                <a:spcPts val="250"/>
              </a:spcBef>
              <a:spcAft>
                <a:spcPts val="0"/>
              </a:spcAft>
              <a:buSzPts val="2000"/>
              <a:buChar char="●"/>
              <a:defRPr/>
            </a:lvl2pPr>
            <a:lvl3pPr indent="-342900" lvl="2" marL="1371600" algn="l">
              <a:lnSpc>
                <a:spcPct val="100000"/>
              </a:lnSpc>
              <a:spcBef>
                <a:spcPts val="250"/>
              </a:spcBef>
              <a:spcAft>
                <a:spcPts val="0"/>
              </a:spcAft>
              <a:buSzPts val="1800"/>
              <a:buChar char="●"/>
              <a:defRPr/>
            </a:lvl3pPr>
            <a:lvl4pPr indent="-342900" lvl="3" marL="1828800" algn="l">
              <a:lnSpc>
                <a:spcPct val="100000"/>
              </a:lnSpc>
              <a:spcBef>
                <a:spcPts val="250"/>
              </a:spcBef>
              <a:spcAft>
                <a:spcPts val="0"/>
              </a:spcAft>
              <a:buSzPts val="1800"/>
              <a:buChar char="●"/>
              <a:defRPr/>
            </a:lvl4pPr>
            <a:lvl5pPr indent="-342900" lvl="4" marL="2286000" algn="l">
              <a:lnSpc>
                <a:spcPct val="10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
        <p:nvSpPr>
          <p:cNvPr id="119" name="Google Shape;119;p18"/>
          <p:cNvSpPr txBox="1"/>
          <p:nvPr>
            <p:ph idx="2" type="body"/>
          </p:nvPr>
        </p:nvSpPr>
        <p:spPr>
          <a:xfrm>
            <a:off x="5029200" y="228601"/>
            <a:ext cx="3657600" cy="5948363"/>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a:lvl1pPr>
            <a:lvl2pPr indent="-355600" lvl="1" marL="914400" algn="l">
              <a:lnSpc>
                <a:spcPct val="100000"/>
              </a:lnSpc>
              <a:spcBef>
                <a:spcPts val="250"/>
              </a:spcBef>
              <a:spcAft>
                <a:spcPts val="0"/>
              </a:spcAft>
              <a:buSzPts val="2000"/>
              <a:buChar char="●"/>
              <a:defRPr/>
            </a:lvl2pPr>
            <a:lvl3pPr indent="-342900" lvl="2" marL="1371600" algn="l">
              <a:lnSpc>
                <a:spcPct val="100000"/>
              </a:lnSpc>
              <a:spcBef>
                <a:spcPts val="250"/>
              </a:spcBef>
              <a:spcAft>
                <a:spcPts val="0"/>
              </a:spcAft>
              <a:buSzPts val="1800"/>
              <a:buChar char="●"/>
              <a:defRPr/>
            </a:lvl3pPr>
            <a:lvl4pPr indent="-342900" lvl="3" marL="1828800" algn="l">
              <a:lnSpc>
                <a:spcPct val="100000"/>
              </a:lnSpc>
              <a:spcBef>
                <a:spcPts val="250"/>
              </a:spcBef>
              <a:spcAft>
                <a:spcPts val="0"/>
              </a:spcAft>
              <a:buSzPts val="1800"/>
              <a:buChar char="●"/>
              <a:defRPr/>
            </a:lvl4pPr>
            <a:lvl5pPr indent="-342900" lvl="4" marL="2286000" algn="l">
              <a:lnSpc>
                <a:spcPct val="10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pic>
        <p:nvPicPr>
          <p:cNvPr descr="Logo&#10;&#10;Description automatically generated" id="120" name="Google Shape;120;p18"/>
          <p:cNvPicPr preferRelativeResize="0"/>
          <p:nvPr/>
        </p:nvPicPr>
        <p:blipFill rotWithShape="1">
          <a:blip r:embed="rId2">
            <a:alphaModFix/>
          </a:blip>
          <a:srcRect b="0" l="0" r="0" t="0"/>
          <a:stretch/>
        </p:blipFill>
        <p:spPr>
          <a:xfrm>
            <a:off x="7772400" y="6349703"/>
            <a:ext cx="1233516" cy="34034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with Caption">
  <p:cSld name="2 Content with Caption">
    <p:spTree>
      <p:nvGrpSpPr>
        <p:cNvPr id="121" name="Shape 121"/>
        <p:cNvGrpSpPr/>
        <p:nvPr/>
      </p:nvGrpSpPr>
      <p:grpSpPr>
        <a:xfrm>
          <a:off x="0" y="0"/>
          <a:ext cx="0" cy="0"/>
          <a:chOff x="0" y="0"/>
          <a:chExt cx="0" cy="0"/>
        </a:xfrm>
      </p:grpSpPr>
      <p:sp>
        <p:nvSpPr>
          <p:cNvPr id="122" name="Google Shape;122;p19"/>
          <p:cNvSpPr txBox="1"/>
          <p:nvPr>
            <p:ph type="title"/>
          </p:nvPr>
        </p:nvSpPr>
        <p:spPr>
          <a:xfrm>
            <a:off x="192024" y="1143000"/>
            <a:ext cx="2125980" cy="237744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3200"/>
              <a:buFont typeface="Calibri"/>
              <a:buNone/>
              <a:defRPr b="1"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19"/>
          <p:cNvSpPr txBox="1"/>
          <p:nvPr>
            <p:ph idx="1" type="body"/>
          </p:nvPr>
        </p:nvSpPr>
        <p:spPr>
          <a:xfrm>
            <a:off x="192024" y="3494176"/>
            <a:ext cx="2125980" cy="232199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SzPts val="2100"/>
              <a:buNone/>
              <a:defRPr sz="2100">
                <a:solidFill>
                  <a:schemeClr val="dk2"/>
                </a:solidFill>
              </a:defRPr>
            </a:lvl1pPr>
            <a:lvl2pPr indent="-228600" lvl="1" marL="914400" algn="l">
              <a:lnSpc>
                <a:spcPct val="100000"/>
              </a:lnSpc>
              <a:spcBef>
                <a:spcPts val="250"/>
              </a:spcBef>
              <a:spcAft>
                <a:spcPts val="0"/>
              </a:spcAft>
              <a:buSzPts val="900"/>
              <a:buNone/>
              <a:defRPr sz="900"/>
            </a:lvl2pPr>
            <a:lvl3pPr indent="-228600" lvl="2" marL="1371600" algn="l">
              <a:lnSpc>
                <a:spcPct val="100000"/>
              </a:lnSpc>
              <a:spcBef>
                <a:spcPts val="250"/>
              </a:spcBef>
              <a:spcAft>
                <a:spcPts val="0"/>
              </a:spcAft>
              <a:buSzPts val="750"/>
              <a:buNone/>
              <a:defRPr sz="750"/>
            </a:lvl3pPr>
            <a:lvl4pPr indent="-228600" lvl="3" marL="1828800" algn="l">
              <a:lnSpc>
                <a:spcPct val="100000"/>
              </a:lnSpc>
              <a:spcBef>
                <a:spcPts val="250"/>
              </a:spcBef>
              <a:spcAft>
                <a:spcPts val="0"/>
              </a:spcAft>
              <a:buSzPts val="675"/>
              <a:buNone/>
              <a:defRPr sz="675"/>
            </a:lvl4pPr>
            <a:lvl5pPr indent="-228600" lvl="4" marL="2286000" algn="l">
              <a:lnSpc>
                <a:spcPct val="100000"/>
              </a:lnSpc>
              <a:spcBef>
                <a:spcPts val="250"/>
              </a:spcBef>
              <a:spcAft>
                <a:spcPts val="0"/>
              </a:spcAft>
              <a:buSzPts val="675"/>
              <a:buNone/>
              <a:defRPr sz="675"/>
            </a:lvl5pPr>
            <a:lvl6pPr indent="-228600" lvl="5" marL="2743200" algn="l">
              <a:lnSpc>
                <a:spcPct val="90000"/>
              </a:lnSpc>
              <a:spcBef>
                <a:spcPts val="250"/>
              </a:spcBef>
              <a:spcAft>
                <a:spcPts val="0"/>
              </a:spcAft>
              <a:buSzPts val="675"/>
              <a:buNone/>
              <a:defRPr sz="675"/>
            </a:lvl6pPr>
            <a:lvl7pPr indent="-228600" lvl="6" marL="3200400" algn="l">
              <a:lnSpc>
                <a:spcPct val="90000"/>
              </a:lnSpc>
              <a:spcBef>
                <a:spcPts val="250"/>
              </a:spcBef>
              <a:spcAft>
                <a:spcPts val="0"/>
              </a:spcAft>
              <a:buSzPts val="675"/>
              <a:buNone/>
              <a:defRPr sz="675"/>
            </a:lvl7pPr>
            <a:lvl8pPr indent="-228600" lvl="7" marL="3657600" algn="l">
              <a:lnSpc>
                <a:spcPct val="90000"/>
              </a:lnSpc>
              <a:spcBef>
                <a:spcPts val="250"/>
              </a:spcBef>
              <a:spcAft>
                <a:spcPts val="0"/>
              </a:spcAft>
              <a:buSzPts val="675"/>
              <a:buNone/>
              <a:defRPr sz="675"/>
            </a:lvl8pPr>
            <a:lvl9pPr indent="-228600" lvl="8" marL="4114800" algn="l">
              <a:lnSpc>
                <a:spcPct val="90000"/>
              </a:lnSpc>
              <a:spcBef>
                <a:spcPts val="250"/>
              </a:spcBef>
              <a:spcAft>
                <a:spcPts val="250"/>
              </a:spcAft>
              <a:buSzPts val="675"/>
              <a:buNone/>
              <a:defRPr sz="675"/>
            </a:lvl9pPr>
          </a:lstStyle>
          <a:p/>
        </p:txBody>
      </p:sp>
      <p:sp>
        <p:nvSpPr>
          <p:cNvPr id="124" name="Google Shape;124;p19"/>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19"/>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19"/>
          <p:cNvSpPr txBox="1"/>
          <p:nvPr>
            <p:ph idx="2" type="body"/>
          </p:nvPr>
        </p:nvSpPr>
        <p:spPr>
          <a:xfrm>
            <a:off x="2900934" y="868680"/>
            <a:ext cx="2606040" cy="5120640"/>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sz="28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900" lvl="3" marL="1828800" algn="l">
              <a:lnSpc>
                <a:spcPct val="100000"/>
              </a:lnSpc>
              <a:spcBef>
                <a:spcPts val="250"/>
              </a:spcBef>
              <a:spcAft>
                <a:spcPts val="0"/>
              </a:spcAft>
              <a:buSzPts val="1800"/>
              <a:buChar char="●"/>
              <a:defRPr sz="1800"/>
            </a:lvl4pPr>
            <a:lvl5pPr indent="-342900" lvl="4" marL="2286000" algn="l">
              <a:lnSpc>
                <a:spcPct val="100000"/>
              </a:lnSpc>
              <a:spcBef>
                <a:spcPts val="250"/>
              </a:spcBef>
              <a:spcAft>
                <a:spcPts val="0"/>
              </a:spcAft>
              <a:buSzPts val="1800"/>
              <a:buChar char="●"/>
              <a:defRPr sz="1800"/>
            </a:lvl5pPr>
            <a:lvl6pPr indent="-295275" lvl="5" marL="2743200" algn="l">
              <a:lnSpc>
                <a:spcPct val="90000"/>
              </a:lnSpc>
              <a:spcBef>
                <a:spcPts val="250"/>
              </a:spcBef>
              <a:spcAft>
                <a:spcPts val="0"/>
              </a:spcAft>
              <a:buSzPts val="1050"/>
              <a:buChar char="●"/>
              <a:defRPr sz="1050"/>
            </a:lvl6pPr>
            <a:lvl7pPr indent="-295275" lvl="6" marL="3200400" algn="l">
              <a:lnSpc>
                <a:spcPct val="90000"/>
              </a:lnSpc>
              <a:spcBef>
                <a:spcPts val="250"/>
              </a:spcBef>
              <a:spcAft>
                <a:spcPts val="0"/>
              </a:spcAft>
              <a:buSzPts val="1050"/>
              <a:buChar char="●"/>
              <a:defRPr sz="1050"/>
            </a:lvl7pPr>
            <a:lvl8pPr indent="-295275" lvl="7" marL="3657600" algn="l">
              <a:lnSpc>
                <a:spcPct val="90000"/>
              </a:lnSpc>
              <a:spcBef>
                <a:spcPts val="250"/>
              </a:spcBef>
              <a:spcAft>
                <a:spcPts val="0"/>
              </a:spcAft>
              <a:buSzPts val="1050"/>
              <a:buChar char="●"/>
              <a:defRPr sz="1050"/>
            </a:lvl8pPr>
            <a:lvl9pPr indent="-295275" lvl="8" marL="4114800" algn="l">
              <a:lnSpc>
                <a:spcPct val="90000"/>
              </a:lnSpc>
              <a:spcBef>
                <a:spcPts val="250"/>
              </a:spcBef>
              <a:spcAft>
                <a:spcPts val="250"/>
              </a:spcAft>
              <a:buSzPts val="1050"/>
              <a:buChar char="●"/>
              <a:defRPr sz="1050"/>
            </a:lvl9pPr>
          </a:lstStyle>
          <a:p/>
        </p:txBody>
      </p:sp>
      <p:sp>
        <p:nvSpPr>
          <p:cNvPr id="127" name="Google Shape;127;p19"/>
          <p:cNvSpPr txBox="1"/>
          <p:nvPr>
            <p:ph idx="3" type="body"/>
          </p:nvPr>
        </p:nvSpPr>
        <p:spPr>
          <a:xfrm>
            <a:off x="5863590" y="868680"/>
            <a:ext cx="2606040" cy="5120640"/>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sz="28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900" lvl="3" marL="1828800" algn="l">
              <a:lnSpc>
                <a:spcPct val="100000"/>
              </a:lnSpc>
              <a:spcBef>
                <a:spcPts val="250"/>
              </a:spcBef>
              <a:spcAft>
                <a:spcPts val="0"/>
              </a:spcAft>
              <a:buSzPts val="1800"/>
              <a:buChar char="●"/>
              <a:defRPr sz="1800"/>
            </a:lvl4pPr>
            <a:lvl5pPr indent="-342900" lvl="4" marL="2286000" algn="l">
              <a:lnSpc>
                <a:spcPct val="100000"/>
              </a:lnSpc>
              <a:spcBef>
                <a:spcPts val="250"/>
              </a:spcBef>
              <a:spcAft>
                <a:spcPts val="0"/>
              </a:spcAft>
              <a:buSzPts val="1800"/>
              <a:buChar char="●"/>
              <a:defRPr sz="1800"/>
            </a:lvl5pPr>
            <a:lvl6pPr indent="-295275" lvl="5" marL="2743200" algn="l">
              <a:lnSpc>
                <a:spcPct val="90000"/>
              </a:lnSpc>
              <a:spcBef>
                <a:spcPts val="250"/>
              </a:spcBef>
              <a:spcAft>
                <a:spcPts val="0"/>
              </a:spcAft>
              <a:buSzPts val="1050"/>
              <a:buChar char="●"/>
              <a:defRPr sz="1050"/>
            </a:lvl6pPr>
            <a:lvl7pPr indent="-295275" lvl="6" marL="3200400" algn="l">
              <a:lnSpc>
                <a:spcPct val="90000"/>
              </a:lnSpc>
              <a:spcBef>
                <a:spcPts val="250"/>
              </a:spcBef>
              <a:spcAft>
                <a:spcPts val="0"/>
              </a:spcAft>
              <a:buSzPts val="1050"/>
              <a:buChar char="●"/>
              <a:defRPr sz="1050"/>
            </a:lvl7pPr>
            <a:lvl8pPr indent="-295275" lvl="7" marL="3657600" algn="l">
              <a:lnSpc>
                <a:spcPct val="90000"/>
              </a:lnSpc>
              <a:spcBef>
                <a:spcPts val="250"/>
              </a:spcBef>
              <a:spcAft>
                <a:spcPts val="0"/>
              </a:spcAft>
              <a:buSzPts val="1050"/>
              <a:buChar char="●"/>
              <a:defRPr sz="1050"/>
            </a:lvl8pPr>
            <a:lvl9pPr indent="-295275" lvl="8" marL="4114800" algn="l">
              <a:lnSpc>
                <a:spcPct val="90000"/>
              </a:lnSpc>
              <a:spcBef>
                <a:spcPts val="250"/>
              </a:spcBef>
              <a:spcAft>
                <a:spcPts val="250"/>
              </a:spcAft>
              <a:buSzPts val="1050"/>
              <a:buChar char="●"/>
              <a:defRPr sz="105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ntent w/titles with Caption">
  <p:cSld name="2 Content w/titles with Caption">
    <p:spTree>
      <p:nvGrpSpPr>
        <p:cNvPr id="128" name="Shape 128"/>
        <p:cNvGrpSpPr/>
        <p:nvPr/>
      </p:nvGrpSpPr>
      <p:grpSpPr>
        <a:xfrm>
          <a:off x="0" y="0"/>
          <a:ext cx="0" cy="0"/>
          <a:chOff x="0" y="0"/>
          <a:chExt cx="0" cy="0"/>
        </a:xfrm>
      </p:grpSpPr>
      <p:sp>
        <p:nvSpPr>
          <p:cNvPr id="129" name="Google Shape;129;p20"/>
          <p:cNvSpPr txBox="1"/>
          <p:nvPr>
            <p:ph type="title"/>
          </p:nvPr>
        </p:nvSpPr>
        <p:spPr>
          <a:xfrm>
            <a:off x="192024" y="1143000"/>
            <a:ext cx="2125980" cy="237744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accent1"/>
              </a:buClr>
              <a:buSzPts val="3200"/>
              <a:buFont typeface="Calibri"/>
              <a:buNone/>
              <a:defRPr b="1"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20"/>
          <p:cNvSpPr txBox="1"/>
          <p:nvPr>
            <p:ph idx="1" type="body"/>
          </p:nvPr>
        </p:nvSpPr>
        <p:spPr>
          <a:xfrm>
            <a:off x="192024" y="3494176"/>
            <a:ext cx="2125980" cy="232199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SzPts val="2100"/>
              <a:buNone/>
              <a:defRPr sz="2100">
                <a:solidFill>
                  <a:schemeClr val="dk2"/>
                </a:solidFill>
              </a:defRPr>
            </a:lvl1pPr>
            <a:lvl2pPr indent="-228600" lvl="1" marL="914400" algn="l">
              <a:lnSpc>
                <a:spcPct val="100000"/>
              </a:lnSpc>
              <a:spcBef>
                <a:spcPts val="250"/>
              </a:spcBef>
              <a:spcAft>
                <a:spcPts val="0"/>
              </a:spcAft>
              <a:buSzPts val="900"/>
              <a:buNone/>
              <a:defRPr sz="900"/>
            </a:lvl2pPr>
            <a:lvl3pPr indent="-228600" lvl="2" marL="1371600" algn="l">
              <a:lnSpc>
                <a:spcPct val="100000"/>
              </a:lnSpc>
              <a:spcBef>
                <a:spcPts val="250"/>
              </a:spcBef>
              <a:spcAft>
                <a:spcPts val="0"/>
              </a:spcAft>
              <a:buSzPts val="750"/>
              <a:buNone/>
              <a:defRPr sz="750"/>
            </a:lvl3pPr>
            <a:lvl4pPr indent="-228600" lvl="3" marL="1828800" algn="l">
              <a:lnSpc>
                <a:spcPct val="100000"/>
              </a:lnSpc>
              <a:spcBef>
                <a:spcPts val="250"/>
              </a:spcBef>
              <a:spcAft>
                <a:spcPts val="0"/>
              </a:spcAft>
              <a:buSzPts val="675"/>
              <a:buNone/>
              <a:defRPr sz="675"/>
            </a:lvl4pPr>
            <a:lvl5pPr indent="-228600" lvl="4" marL="2286000" algn="l">
              <a:lnSpc>
                <a:spcPct val="100000"/>
              </a:lnSpc>
              <a:spcBef>
                <a:spcPts val="250"/>
              </a:spcBef>
              <a:spcAft>
                <a:spcPts val="0"/>
              </a:spcAft>
              <a:buSzPts val="675"/>
              <a:buNone/>
              <a:defRPr sz="675"/>
            </a:lvl5pPr>
            <a:lvl6pPr indent="-228600" lvl="5" marL="2743200" algn="l">
              <a:lnSpc>
                <a:spcPct val="90000"/>
              </a:lnSpc>
              <a:spcBef>
                <a:spcPts val="250"/>
              </a:spcBef>
              <a:spcAft>
                <a:spcPts val="0"/>
              </a:spcAft>
              <a:buSzPts val="675"/>
              <a:buNone/>
              <a:defRPr sz="675"/>
            </a:lvl6pPr>
            <a:lvl7pPr indent="-228600" lvl="6" marL="3200400" algn="l">
              <a:lnSpc>
                <a:spcPct val="90000"/>
              </a:lnSpc>
              <a:spcBef>
                <a:spcPts val="250"/>
              </a:spcBef>
              <a:spcAft>
                <a:spcPts val="0"/>
              </a:spcAft>
              <a:buSzPts val="675"/>
              <a:buNone/>
              <a:defRPr sz="675"/>
            </a:lvl7pPr>
            <a:lvl8pPr indent="-228600" lvl="7" marL="3657600" algn="l">
              <a:lnSpc>
                <a:spcPct val="90000"/>
              </a:lnSpc>
              <a:spcBef>
                <a:spcPts val="250"/>
              </a:spcBef>
              <a:spcAft>
                <a:spcPts val="0"/>
              </a:spcAft>
              <a:buSzPts val="675"/>
              <a:buNone/>
              <a:defRPr sz="675"/>
            </a:lvl8pPr>
            <a:lvl9pPr indent="-228600" lvl="8" marL="4114800" algn="l">
              <a:lnSpc>
                <a:spcPct val="90000"/>
              </a:lnSpc>
              <a:spcBef>
                <a:spcPts val="250"/>
              </a:spcBef>
              <a:spcAft>
                <a:spcPts val="250"/>
              </a:spcAft>
              <a:buSzPts val="675"/>
              <a:buNone/>
              <a:defRPr sz="675"/>
            </a:lvl9pPr>
          </a:lstStyle>
          <a:p/>
        </p:txBody>
      </p:sp>
      <p:sp>
        <p:nvSpPr>
          <p:cNvPr id="131" name="Google Shape;131;p20"/>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0"/>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20"/>
          <p:cNvSpPr txBox="1"/>
          <p:nvPr>
            <p:ph idx="2" type="body"/>
          </p:nvPr>
        </p:nvSpPr>
        <p:spPr>
          <a:xfrm>
            <a:off x="2900934" y="685800"/>
            <a:ext cx="2606040" cy="1145506"/>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SzPts val="2800"/>
              <a:buNone/>
              <a:defRPr b="1" sz="2800">
                <a:solidFill>
                  <a:schemeClr val="accent1"/>
                </a:solidFill>
              </a:defRPr>
            </a:lvl1pPr>
            <a:lvl2pPr indent="-228600" lvl="1" marL="914400" algn="l">
              <a:lnSpc>
                <a:spcPct val="100000"/>
              </a:lnSpc>
              <a:spcBef>
                <a:spcPts val="250"/>
              </a:spcBef>
              <a:spcAft>
                <a:spcPts val="0"/>
              </a:spcAft>
              <a:buSzPts val="1500"/>
              <a:buNone/>
              <a:defRPr b="1" sz="1500"/>
            </a:lvl2pPr>
            <a:lvl3pPr indent="-228600" lvl="2" marL="1371600" algn="l">
              <a:lnSpc>
                <a:spcPct val="100000"/>
              </a:lnSpc>
              <a:spcBef>
                <a:spcPts val="250"/>
              </a:spcBef>
              <a:spcAft>
                <a:spcPts val="0"/>
              </a:spcAft>
              <a:buSzPts val="1350"/>
              <a:buNone/>
              <a:defRPr b="1" sz="1350"/>
            </a:lvl3pPr>
            <a:lvl4pPr indent="-228600" lvl="3" marL="1828800" algn="l">
              <a:lnSpc>
                <a:spcPct val="100000"/>
              </a:lnSpc>
              <a:spcBef>
                <a:spcPts val="250"/>
              </a:spcBef>
              <a:spcAft>
                <a:spcPts val="0"/>
              </a:spcAft>
              <a:buSzPts val="1200"/>
              <a:buNone/>
              <a:defRPr b="1" sz="1200"/>
            </a:lvl4pPr>
            <a:lvl5pPr indent="-228600" lvl="4" marL="2286000" algn="l">
              <a:lnSpc>
                <a:spcPct val="100000"/>
              </a:lnSpc>
              <a:spcBef>
                <a:spcPts val="250"/>
              </a:spcBef>
              <a:spcAft>
                <a:spcPts val="0"/>
              </a:spcAft>
              <a:buSzPts val="1200"/>
              <a:buNone/>
              <a:defRPr b="1" sz="1200"/>
            </a:lvl5pPr>
            <a:lvl6pPr indent="-228600" lvl="5" marL="2743200" algn="l">
              <a:lnSpc>
                <a:spcPct val="90000"/>
              </a:lnSpc>
              <a:spcBef>
                <a:spcPts val="250"/>
              </a:spcBef>
              <a:spcAft>
                <a:spcPts val="0"/>
              </a:spcAft>
              <a:buSzPts val="1200"/>
              <a:buNone/>
              <a:defRPr b="1" sz="1200"/>
            </a:lvl6pPr>
            <a:lvl7pPr indent="-228600" lvl="6" marL="3200400" algn="l">
              <a:lnSpc>
                <a:spcPct val="90000"/>
              </a:lnSpc>
              <a:spcBef>
                <a:spcPts val="250"/>
              </a:spcBef>
              <a:spcAft>
                <a:spcPts val="0"/>
              </a:spcAft>
              <a:buSzPts val="1200"/>
              <a:buNone/>
              <a:defRPr b="1" sz="1200"/>
            </a:lvl7pPr>
            <a:lvl8pPr indent="-228600" lvl="7" marL="3657600" algn="l">
              <a:lnSpc>
                <a:spcPct val="90000"/>
              </a:lnSpc>
              <a:spcBef>
                <a:spcPts val="250"/>
              </a:spcBef>
              <a:spcAft>
                <a:spcPts val="0"/>
              </a:spcAft>
              <a:buSzPts val="1200"/>
              <a:buNone/>
              <a:defRPr b="1" sz="1200"/>
            </a:lvl8pPr>
            <a:lvl9pPr indent="-228600" lvl="8" marL="4114800" algn="l">
              <a:lnSpc>
                <a:spcPct val="90000"/>
              </a:lnSpc>
              <a:spcBef>
                <a:spcPts val="250"/>
              </a:spcBef>
              <a:spcAft>
                <a:spcPts val="250"/>
              </a:spcAft>
              <a:buSzPts val="1200"/>
              <a:buNone/>
              <a:defRPr b="1" sz="1200"/>
            </a:lvl9pPr>
          </a:lstStyle>
          <a:p/>
        </p:txBody>
      </p:sp>
      <p:sp>
        <p:nvSpPr>
          <p:cNvPr id="134" name="Google Shape;134;p20"/>
          <p:cNvSpPr txBox="1"/>
          <p:nvPr>
            <p:ph idx="3" type="body"/>
          </p:nvPr>
        </p:nvSpPr>
        <p:spPr>
          <a:xfrm>
            <a:off x="2900934" y="1930936"/>
            <a:ext cx="2606040" cy="4023360"/>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sz="28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900" lvl="3" marL="1828800" algn="l">
              <a:lnSpc>
                <a:spcPct val="100000"/>
              </a:lnSpc>
              <a:spcBef>
                <a:spcPts val="250"/>
              </a:spcBef>
              <a:spcAft>
                <a:spcPts val="0"/>
              </a:spcAft>
              <a:buSzPts val="1800"/>
              <a:buChar char="●"/>
              <a:defRPr sz="1800"/>
            </a:lvl4pPr>
            <a:lvl5pPr indent="-342900" lvl="4" marL="2286000" algn="l">
              <a:lnSpc>
                <a:spcPct val="100000"/>
              </a:lnSpc>
              <a:spcBef>
                <a:spcPts val="250"/>
              </a:spcBef>
              <a:spcAft>
                <a:spcPts val="0"/>
              </a:spcAft>
              <a:buSzPts val="1800"/>
              <a:buChar char="●"/>
              <a:defRPr sz="1800"/>
            </a:lvl5pPr>
            <a:lvl6pPr indent="-295275" lvl="5" marL="2743200" algn="l">
              <a:lnSpc>
                <a:spcPct val="90000"/>
              </a:lnSpc>
              <a:spcBef>
                <a:spcPts val="250"/>
              </a:spcBef>
              <a:spcAft>
                <a:spcPts val="0"/>
              </a:spcAft>
              <a:buSzPts val="1050"/>
              <a:buChar char="●"/>
              <a:defRPr sz="1050"/>
            </a:lvl6pPr>
            <a:lvl7pPr indent="-295275" lvl="6" marL="3200400" algn="l">
              <a:lnSpc>
                <a:spcPct val="90000"/>
              </a:lnSpc>
              <a:spcBef>
                <a:spcPts val="250"/>
              </a:spcBef>
              <a:spcAft>
                <a:spcPts val="0"/>
              </a:spcAft>
              <a:buSzPts val="1050"/>
              <a:buChar char="●"/>
              <a:defRPr sz="1050"/>
            </a:lvl7pPr>
            <a:lvl8pPr indent="-295275" lvl="7" marL="3657600" algn="l">
              <a:lnSpc>
                <a:spcPct val="90000"/>
              </a:lnSpc>
              <a:spcBef>
                <a:spcPts val="250"/>
              </a:spcBef>
              <a:spcAft>
                <a:spcPts val="0"/>
              </a:spcAft>
              <a:buSzPts val="1050"/>
              <a:buChar char="●"/>
              <a:defRPr sz="1050"/>
            </a:lvl8pPr>
            <a:lvl9pPr indent="-295275" lvl="8" marL="4114800" algn="l">
              <a:lnSpc>
                <a:spcPct val="90000"/>
              </a:lnSpc>
              <a:spcBef>
                <a:spcPts val="250"/>
              </a:spcBef>
              <a:spcAft>
                <a:spcPts val="250"/>
              </a:spcAft>
              <a:buSzPts val="1050"/>
              <a:buChar char="●"/>
              <a:defRPr sz="1050"/>
            </a:lvl9pPr>
          </a:lstStyle>
          <a:p/>
        </p:txBody>
      </p:sp>
      <p:sp>
        <p:nvSpPr>
          <p:cNvPr id="135" name="Google Shape;135;p20"/>
          <p:cNvSpPr txBox="1"/>
          <p:nvPr>
            <p:ph idx="4" type="body"/>
          </p:nvPr>
        </p:nvSpPr>
        <p:spPr>
          <a:xfrm>
            <a:off x="5863847" y="685801"/>
            <a:ext cx="2606040" cy="115095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0"/>
              </a:spcBef>
              <a:spcAft>
                <a:spcPts val="0"/>
              </a:spcAft>
              <a:buSzPts val="2800"/>
              <a:buNone/>
              <a:defRPr b="1" sz="2800">
                <a:solidFill>
                  <a:schemeClr val="accent1"/>
                </a:solidFill>
              </a:defRPr>
            </a:lvl1pPr>
            <a:lvl2pPr indent="-228600" lvl="1" marL="914400" algn="l">
              <a:lnSpc>
                <a:spcPct val="100000"/>
              </a:lnSpc>
              <a:spcBef>
                <a:spcPts val="250"/>
              </a:spcBef>
              <a:spcAft>
                <a:spcPts val="0"/>
              </a:spcAft>
              <a:buSzPts val="1500"/>
              <a:buNone/>
              <a:defRPr b="1" sz="1500"/>
            </a:lvl2pPr>
            <a:lvl3pPr indent="-228600" lvl="2" marL="1371600" algn="l">
              <a:lnSpc>
                <a:spcPct val="100000"/>
              </a:lnSpc>
              <a:spcBef>
                <a:spcPts val="250"/>
              </a:spcBef>
              <a:spcAft>
                <a:spcPts val="0"/>
              </a:spcAft>
              <a:buSzPts val="1350"/>
              <a:buNone/>
              <a:defRPr b="1" sz="1350"/>
            </a:lvl3pPr>
            <a:lvl4pPr indent="-228600" lvl="3" marL="1828800" algn="l">
              <a:lnSpc>
                <a:spcPct val="100000"/>
              </a:lnSpc>
              <a:spcBef>
                <a:spcPts val="250"/>
              </a:spcBef>
              <a:spcAft>
                <a:spcPts val="0"/>
              </a:spcAft>
              <a:buSzPts val="1200"/>
              <a:buNone/>
              <a:defRPr b="1" sz="1200"/>
            </a:lvl4pPr>
            <a:lvl5pPr indent="-228600" lvl="4" marL="2286000" algn="l">
              <a:lnSpc>
                <a:spcPct val="100000"/>
              </a:lnSpc>
              <a:spcBef>
                <a:spcPts val="250"/>
              </a:spcBef>
              <a:spcAft>
                <a:spcPts val="0"/>
              </a:spcAft>
              <a:buSzPts val="1200"/>
              <a:buNone/>
              <a:defRPr b="1" sz="1200"/>
            </a:lvl5pPr>
            <a:lvl6pPr indent="-228600" lvl="5" marL="2743200" algn="l">
              <a:lnSpc>
                <a:spcPct val="90000"/>
              </a:lnSpc>
              <a:spcBef>
                <a:spcPts val="250"/>
              </a:spcBef>
              <a:spcAft>
                <a:spcPts val="0"/>
              </a:spcAft>
              <a:buSzPts val="1200"/>
              <a:buNone/>
              <a:defRPr b="1" sz="1200"/>
            </a:lvl6pPr>
            <a:lvl7pPr indent="-228600" lvl="6" marL="3200400" algn="l">
              <a:lnSpc>
                <a:spcPct val="90000"/>
              </a:lnSpc>
              <a:spcBef>
                <a:spcPts val="250"/>
              </a:spcBef>
              <a:spcAft>
                <a:spcPts val="0"/>
              </a:spcAft>
              <a:buSzPts val="1200"/>
              <a:buNone/>
              <a:defRPr b="1" sz="1200"/>
            </a:lvl7pPr>
            <a:lvl8pPr indent="-228600" lvl="7" marL="3657600" algn="l">
              <a:lnSpc>
                <a:spcPct val="90000"/>
              </a:lnSpc>
              <a:spcBef>
                <a:spcPts val="250"/>
              </a:spcBef>
              <a:spcAft>
                <a:spcPts val="0"/>
              </a:spcAft>
              <a:buSzPts val="1200"/>
              <a:buNone/>
              <a:defRPr b="1" sz="1200"/>
            </a:lvl8pPr>
            <a:lvl9pPr indent="-228600" lvl="8" marL="4114800" algn="l">
              <a:lnSpc>
                <a:spcPct val="90000"/>
              </a:lnSpc>
              <a:spcBef>
                <a:spcPts val="250"/>
              </a:spcBef>
              <a:spcAft>
                <a:spcPts val="250"/>
              </a:spcAft>
              <a:buSzPts val="1200"/>
              <a:buNone/>
              <a:defRPr b="1" sz="1200"/>
            </a:lvl9pPr>
          </a:lstStyle>
          <a:p/>
        </p:txBody>
      </p:sp>
      <p:sp>
        <p:nvSpPr>
          <p:cNvPr id="136" name="Google Shape;136;p20"/>
          <p:cNvSpPr txBox="1"/>
          <p:nvPr>
            <p:ph idx="5" type="body"/>
          </p:nvPr>
        </p:nvSpPr>
        <p:spPr>
          <a:xfrm>
            <a:off x="5863847" y="1930936"/>
            <a:ext cx="2606040" cy="4023360"/>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sz="28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900" lvl="3" marL="1828800" algn="l">
              <a:lnSpc>
                <a:spcPct val="100000"/>
              </a:lnSpc>
              <a:spcBef>
                <a:spcPts val="250"/>
              </a:spcBef>
              <a:spcAft>
                <a:spcPts val="0"/>
              </a:spcAft>
              <a:buSzPts val="1800"/>
              <a:buChar char="●"/>
              <a:defRPr sz="1800"/>
            </a:lvl4pPr>
            <a:lvl5pPr indent="-342900" lvl="4" marL="2286000" algn="l">
              <a:lnSpc>
                <a:spcPct val="100000"/>
              </a:lnSpc>
              <a:spcBef>
                <a:spcPts val="250"/>
              </a:spcBef>
              <a:spcAft>
                <a:spcPts val="0"/>
              </a:spcAft>
              <a:buSzPts val="1800"/>
              <a:buChar char="●"/>
              <a:defRPr sz="1800"/>
            </a:lvl5pPr>
            <a:lvl6pPr indent="-295275" lvl="5" marL="2743200" algn="l">
              <a:lnSpc>
                <a:spcPct val="90000"/>
              </a:lnSpc>
              <a:spcBef>
                <a:spcPts val="250"/>
              </a:spcBef>
              <a:spcAft>
                <a:spcPts val="0"/>
              </a:spcAft>
              <a:buSzPts val="1050"/>
              <a:buChar char="●"/>
              <a:defRPr sz="1050"/>
            </a:lvl6pPr>
            <a:lvl7pPr indent="-295275" lvl="6" marL="3200400" algn="l">
              <a:lnSpc>
                <a:spcPct val="90000"/>
              </a:lnSpc>
              <a:spcBef>
                <a:spcPts val="250"/>
              </a:spcBef>
              <a:spcAft>
                <a:spcPts val="0"/>
              </a:spcAft>
              <a:buSzPts val="1050"/>
              <a:buChar char="●"/>
              <a:defRPr sz="1050"/>
            </a:lvl7pPr>
            <a:lvl8pPr indent="-295275" lvl="7" marL="3657600" algn="l">
              <a:lnSpc>
                <a:spcPct val="90000"/>
              </a:lnSpc>
              <a:spcBef>
                <a:spcPts val="250"/>
              </a:spcBef>
              <a:spcAft>
                <a:spcPts val="0"/>
              </a:spcAft>
              <a:buSzPts val="1050"/>
              <a:buChar char="●"/>
              <a:defRPr sz="1050"/>
            </a:lvl8pPr>
            <a:lvl9pPr indent="-295275" lvl="8" marL="4114800" algn="l">
              <a:lnSpc>
                <a:spcPct val="90000"/>
              </a:lnSpc>
              <a:spcBef>
                <a:spcPts val="250"/>
              </a:spcBef>
              <a:spcAft>
                <a:spcPts val="250"/>
              </a:spcAft>
              <a:buSzPts val="1050"/>
              <a:buChar char="●"/>
              <a:defRPr sz="105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4" name="Shape 24"/>
        <p:cNvGrpSpPr/>
        <p:nvPr/>
      </p:nvGrpSpPr>
      <p:grpSpPr>
        <a:xfrm>
          <a:off x="0" y="0"/>
          <a:ext cx="0" cy="0"/>
          <a:chOff x="0" y="0"/>
          <a:chExt cx="0" cy="0"/>
        </a:xfrm>
      </p:grpSpPr>
      <p:sp>
        <p:nvSpPr>
          <p:cNvPr id="25" name="Google Shape;25;p3"/>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a:lvl1pPr>
            <a:lvl2pPr indent="-355600" lvl="1" marL="914400" algn="l">
              <a:lnSpc>
                <a:spcPct val="100000"/>
              </a:lnSpc>
              <a:spcBef>
                <a:spcPts val="250"/>
              </a:spcBef>
              <a:spcAft>
                <a:spcPts val="0"/>
              </a:spcAft>
              <a:buSzPts val="2000"/>
              <a:buChar char="●"/>
              <a:defRPr/>
            </a:lvl2pPr>
            <a:lvl3pPr indent="-342900" lvl="2" marL="1371600" algn="l">
              <a:lnSpc>
                <a:spcPct val="100000"/>
              </a:lnSpc>
              <a:spcBef>
                <a:spcPts val="250"/>
              </a:spcBef>
              <a:spcAft>
                <a:spcPts val="0"/>
              </a:spcAft>
              <a:buSzPts val="1800"/>
              <a:buChar char="●"/>
              <a:defRPr/>
            </a:lvl3pPr>
            <a:lvl4pPr indent="-342900" lvl="3" marL="1828800" algn="l">
              <a:lnSpc>
                <a:spcPct val="100000"/>
              </a:lnSpc>
              <a:spcBef>
                <a:spcPts val="250"/>
              </a:spcBef>
              <a:spcAft>
                <a:spcPts val="0"/>
              </a:spcAft>
              <a:buSzPts val="1800"/>
              <a:buChar char="●"/>
              <a:defRPr/>
            </a:lvl4pPr>
            <a:lvl5pPr indent="-342900" lvl="4" marL="2286000" algn="l">
              <a:lnSpc>
                <a:spcPct val="10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Body - two lines">
  <p:cSld name="02 Body - two lines">
    <p:spTree>
      <p:nvGrpSpPr>
        <p:cNvPr id="137" name="Shape 137"/>
        <p:cNvGrpSpPr/>
        <p:nvPr/>
      </p:nvGrpSpPr>
      <p:grpSpPr>
        <a:xfrm>
          <a:off x="0" y="0"/>
          <a:ext cx="0" cy="0"/>
          <a:chOff x="0" y="0"/>
          <a:chExt cx="0" cy="0"/>
        </a:xfrm>
      </p:grpSpPr>
      <p:sp>
        <p:nvSpPr>
          <p:cNvPr id="138" name="Google Shape;138;p21"/>
          <p:cNvSpPr txBox="1"/>
          <p:nvPr>
            <p:ph type="title"/>
          </p:nvPr>
        </p:nvSpPr>
        <p:spPr>
          <a:xfrm>
            <a:off x="628650" y="871824"/>
            <a:ext cx="7886700" cy="3678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accent1"/>
              </a:buClr>
              <a:buSzPts val="3200"/>
              <a:buFont typeface="Calibri"/>
              <a:buNone/>
              <a:defRPr sz="32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39" name="Google Shape;139;p21"/>
          <p:cNvCxnSpPr/>
          <p:nvPr/>
        </p:nvCxnSpPr>
        <p:spPr>
          <a:xfrm>
            <a:off x="692935" y="1357852"/>
            <a:ext cx="7758130" cy="0"/>
          </a:xfrm>
          <a:prstGeom prst="straightConnector1">
            <a:avLst/>
          </a:prstGeom>
          <a:noFill/>
          <a:ln cap="flat" cmpd="sng" w="19050">
            <a:solidFill>
              <a:srgbClr val="FAAD6D"/>
            </a:solidFill>
            <a:prstDash val="solid"/>
            <a:miter lim="800000"/>
            <a:headEnd len="sm" w="sm" type="none"/>
            <a:tailEnd len="sm" w="sm" type="none"/>
          </a:ln>
        </p:spPr>
      </p:cxnSp>
      <p:sp>
        <p:nvSpPr>
          <p:cNvPr id="140" name="Google Shape;140;p21"/>
          <p:cNvSpPr txBox="1"/>
          <p:nvPr>
            <p:ph idx="1" type="body"/>
          </p:nvPr>
        </p:nvSpPr>
        <p:spPr>
          <a:xfrm>
            <a:off x="628650" y="1699972"/>
            <a:ext cx="7886700" cy="4216734"/>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a:solidFill>
                  <a:srgbClr val="000000"/>
                </a:solidFill>
                <a:latin typeface="Calibri"/>
                <a:ea typeface="Calibri"/>
                <a:cs typeface="Calibri"/>
                <a:sym typeface="Calibri"/>
              </a:defRPr>
            </a:lvl1pPr>
            <a:lvl2pPr indent="-355600" lvl="1" marL="914400" algn="l">
              <a:lnSpc>
                <a:spcPct val="100000"/>
              </a:lnSpc>
              <a:spcBef>
                <a:spcPts val="250"/>
              </a:spcBef>
              <a:spcAft>
                <a:spcPts val="0"/>
              </a:spcAft>
              <a:buSzPts val="2000"/>
              <a:buChar char="●"/>
              <a:defRPr>
                <a:solidFill>
                  <a:srgbClr val="000000"/>
                </a:solidFill>
                <a:latin typeface="Calibri"/>
                <a:ea typeface="Calibri"/>
                <a:cs typeface="Calibri"/>
                <a:sym typeface="Calibri"/>
              </a:defRPr>
            </a:lvl2pPr>
            <a:lvl3pPr indent="-342900" lvl="2" marL="1371600" algn="l">
              <a:lnSpc>
                <a:spcPct val="100000"/>
              </a:lnSpc>
              <a:spcBef>
                <a:spcPts val="250"/>
              </a:spcBef>
              <a:spcAft>
                <a:spcPts val="0"/>
              </a:spcAft>
              <a:buSzPts val="1800"/>
              <a:buChar char="●"/>
              <a:defRPr>
                <a:solidFill>
                  <a:srgbClr val="000000"/>
                </a:solidFill>
                <a:latin typeface="Calibri"/>
                <a:ea typeface="Calibri"/>
                <a:cs typeface="Calibri"/>
                <a:sym typeface="Calibri"/>
              </a:defRPr>
            </a:lvl3pPr>
            <a:lvl4pPr indent="-342900" lvl="3" marL="1828800" algn="l">
              <a:lnSpc>
                <a:spcPct val="100000"/>
              </a:lnSpc>
              <a:spcBef>
                <a:spcPts val="250"/>
              </a:spcBef>
              <a:spcAft>
                <a:spcPts val="0"/>
              </a:spcAft>
              <a:buSzPts val="1800"/>
              <a:buChar char="●"/>
              <a:defRPr>
                <a:solidFill>
                  <a:srgbClr val="000000"/>
                </a:solidFill>
                <a:latin typeface="Calibri"/>
                <a:ea typeface="Calibri"/>
                <a:cs typeface="Calibri"/>
                <a:sym typeface="Calibri"/>
              </a:defRPr>
            </a:lvl4pPr>
            <a:lvl5pPr indent="-342900" lvl="4" marL="2286000" algn="l">
              <a:lnSpc>
                <a:spcPct val="100000"/>
              </a:lnSpc>
              <a:spcBef>
                <a:spcPts val="250"/>
              </a:spcBef>
              <a:spcAft>
                <a:spcPts val="0"/>
              </a:spcAft>
              <a:buSzPts val="1800"/>
              <a:buChar char="●"/>
              <a:defRPr>
                <a:solidFill>
                  <a:srgbClr val="000000"/>
                </a:solidFill>
                <a:latin typeface="Calibri"/>
                <a:ea typeface="Calibri"/>
                <a:cs typeface="Calibri"/>
                <a:sym typeface="Calibri"/>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line title">
  <p:cSld name="Body 2 line title">
    <p:spTree>
      <p:nvGrpSpPr>
        <p:cNvPr id="141" name="Shape 141"/>
        <p:cNvGrpSpPr/>
        <p:nvPr/>
      </p:nvGrpSpPr>
      <p:grpSpPr>
        <a:xfrm>
          <a:off x="0" y="0"/>
          <a:ext cx="0" cy="0"/>
          <a:chOff x="0" y="0"/>
          <a:chExt cx="0" cy="0"/>
        </a:xfrm>
      </p:grpSpPr>
      <p:sp>
        <p:nvSpPr>
          <p:cNvPr id="142" name="Google Shape;142;p22"/>
          <p:cNvSpPr txBox="1"/>
          <p:nvPr>
            <p:ph idx="1" type="body"/>
          </p:nvPr>
        </p:nvSpPr>
        <p:spPr>
          <a:xfrm>
            <a:off x="620104" y="1689266"/>
            <a:ext cx="7895246" cy="4227437"/>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algn="l">
              <a:lnSpc>
                <a:spcPct val="100000"/>
              </a:lnSpc>
              <a:spcBef>
                <a:spcPts val="6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381000" lvl="2" marL="1371600" marR="0" algn="l">
              <a:lnSpc>
                <a:spcPct val="100000"/>
              </a:lnSpc>
              <a:spcBef>
                <a:spcPts val="6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3pPr>
            <a:lvl4pPr indent="-355600" lvl="3" marL="1828800" marR="0" algn="l">
              <a:lnSpc>
                <a:spcPct val="100000"/>
              </a:lnSpc>
              <a:spcBef>
                <a:spcPts val="6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4pPr>
            <a:lvl5pPr indent="-355600" lvl="4" marL="2286000" marR="0" algn="l">
              <a:lnSpc>
                <a:spcPct val="100000"/>
              </a:lnSpc>
              <a:spcBef>
                <a:spcPts val="6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5pPr>
            <a:lvl6pPr indent="-342900" lvl="5" marL="2743200"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
        <p:nvSpPr>
          <p:cNvPr id="143" name="Google Shape;143;p22"/>
          <p:cNvSpPr txBox="1"/>
          <p:nvPr>
            <p:ph type="title"/>
          </p:nvPr>
        </p:nvSpPr>
        <p:spPr>
          <a:xfrm>
            <a:off x="628650" y="948740"/>
            <a:ext cx="7886700" cy="367847"/>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dk1"/>
              </a:buClr>
              <a:buSzPts val="3600"/>
              <a:buFont typeface="Calibri"/>
              <a:buNone/>
              <a:defRPr b="1" i="0" sz="3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cxnSp>
        <p:nvCxnSpPr>
          <p:cNvPr id="144" name="Google Shape;144;p22"/>
          <p:cNvCxnSpPr/>
          <p:nvPr/>
        </p:nvCxnSpPr>
        <p:spPr>
          <a:xfrm>
            <a:off x="692936" y="1357852"/>
            <a:ext cx="7758130" cy="0"/>
          </a:xfrm>
          <a:prstGeom prst="straightConnector1">
            <a:avLst/>
          </a:prstGeom>
          <a:noFill/>
          <a:ln cap="flat" cmpd="sng" w="19050">
            <a:solidFill>
              <a:srgbClr val="FAAD6D"/>
            </a:solidFill>
            <a:prstDash val="solid"/>
            <a:miter lim="800000"/>
            <a:headEnd len="sm" w="sm" type="none"/>
            <a:tailEnd len="sm" w="sm" type="none"/>
          </a:ln>
        </p:spPr>
      </p:cxnSp>
      <p:pic>
        <p:nvPicPr>
          <p:cNvPr id="145" name="Google Shape;145;p22"/>
          <p:cNvPicPr preferRelativeResize="0"/>
          <p:nvPr/>
        </p:nvPicPr>
        <p:blipFill rotWithShape="1">
          <a:blip r:embed="rId2">
            <a:alphaModFix/>
          </a:blip>
          <a:srcRect b="0" l="0" r="0" t="0"/>
          <a:stretch/>
        </p:blipFill>
        <p:spPr>
          <a:xfrm>
            <a:off x="6956031" y="6281159"/>
            <a:ext cx="1308587" cy="36106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SCS 1 line - 2 Panel Body">
  <p:cSld name="1_BSCS 1 line - 2 Panel Body">
    <p:spTree>
      <p:nvGrpSpPr>
        <p:cNvPr id="146" name="Shape 146"/>
        <p:cNvGrpSpPr/>
        <p:nvPr/>
      </p:nvGrpSpPr>
      <p:grpSpPr>
        <a:xfrm>
          <a:off x="0" y="0"/>
          <a:ext cx="0" cy="0"/>
          <a:chOff x="0" y="0"/>
          <a:chExt cx="0" cy="0"/>
        </a:xfrm>
      </p:grpSpPr>
      <p:sp>
        <p:nvSpPr>
          <p:cNvPr id="147" name="Google Shape;147;p23"/>
          <p:cNvSpPr txBox="1"/>
          <p:nvPr>
            <p:ph type="title"/>
          </p:nvPr>
        </p:nvSpPr>
        <p:spPr>
          <a:xfrm>
            <a:off x="628650" y="365128"/>
            <a:ext cx="7886700" cy="507439"/>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dk1"/>
              </a:buClr>
              <a:buSzPts val="3600"/>
              <a:buFont typeface="Calibri"/>
              <a:buNone/>
              <a:defRPr b="1" i="0" sz="3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8" name="Google Shape;148;p23"/>
          <p:cNvSpPr txBox="1"/>
          <p:nvPr>
            <p:ph idx="1" type="body"/>
          </p:nvPr>
        </p:nvSpPr>
        <p:spPr>
          <a:xfrm>
            <a:off x="628650" y="1287759"/>
            <a:ext cx="3867150" cy="4628949"/>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381000" lvl="1" marL="914400" marR="0" algn="l">
              <a:lnSpc>
                <a:spcPct val="100000"/>
              </a:lnSpc>
              <a:spcBef>
                <a:spcPts val="6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indent="-355600" lvl="2" marL="1371600" marR="0" algn="l">
              <a:lnSpc>
                <a:spcPct val="100000"/>
              </a:lnSpc>
              <a:spcBef>
                <a:spcPts val="6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indent="-342900" lvl="3" marL="1828800" marR="0" algn="l">
              <a:lnSpc>
                <a:spcPct val="100000"/>
              </a:lnSpc>
              <a:spcBef>
                <a:spcPts val="6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indent="-342900" lvl="4" marL="2286000" marR="0" algn="l">
              <a:lnSpc>
                <a:spcPct val="100000"/>
              </a:lnSpc>
              <a:spcBef>
                <a:spcPts val="6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indent="-342900" lvl="5" marL="2743200"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9" name="Google Shape;149;p23"/>
          <p:cNvSpPr txBox="1"/>
          <p:nvPr>
            <p:ph idx="2" type="body"/>
          </p:nvPr>
        </p:nvSpPr>
        <p:spPr>
          <a:xfrm>
            <a:off x="4648200" y="1287759"/>
            <a:ext cx="3867150" cy="4628949"/>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381000" lvl="1" marL="914400" marR="0" algn="l">
              <a:lnSpc>
                <a:spcPct val="100000"/>
              </a:lnSpc>
              <a:spcBef>
                <a:spcPts val="6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indent="-355600" lvl="2" marL="1371600" marR="0" algn="l">
              <a:lnSpc>
                <a:spcPct val="100000"/>
              </a:lnSpc>
              <a:spcBef>
                <a:spcPts val="6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indent="-342900" lvl="3" marL="1828800" marR="0" algn="l">
              <a:lnSpc>
                <a:spcPct val="100000"/>
              </a:lnSpc>
              <a:spcBef>
                <a:spcPts val="6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indent="-342900" lvl="4" marL="2286000" marR="0" algn="l">
              <a:lnSpc>
                <a:spcPct val="100000"/>
              </a:lnSpc>
              <a:spcBef>
                <a:spcPts val="6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indent="-342900" lvl="5" marL="2743200"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SCS 1 line - 4 Panel Body ">
  <p:cSld name="1_BSCS 1 line - 4 Panel Body ">
    <p:spTree>
      <p:nvGrpSpPr>
        <p:cNvPr id="150" name="Shape 150"/>
        <p:cNvGrpSpPr/>
        <p:nvPr/>
      </p:nvGrpSpPr>
      <p:grpSpPr>
        <a:xfrm>
          <a:off x="0" y="0"/>
          <a:ext cx="0" cy="0"/>
          <a:chOff x="0" y="0"/>
          <a:chExt cx="0" cy="0"/>
        </a:xfrm>
      </p:grpSpPr>
      <p:sp>
        <p:nvSpPr>
          <p:cNvPr id="151" name="Google Shape;151;p24"/>
          <p:cNvSpPr txBox="1"/>
          <p:nvPr>
            <p:ph type="title"/>
          </p:nvPr>
        </p:nvSpPr>
        <p:spPr>
          <a:xfrm>
            <a:off x="630238" y="365127"/>
            <a:ext cx="7886700" cy="555251"/>
          </a:xfrm>
          <a:prstGeom prst="rect">
            <a:avLst/>
          </a:prstGeom>
          <a:noFill/>
          <a:ln>
            <a:noFill/>
          </a:ln>
        </p:spPr>
        <p:txBody>
          <a:bodyPr anchorCtr="0" anchor="t" bIns="45700" lIns="91425" spcFirstLastPara="1" rIns="91425" wrap="square" tIns="45700">
            <a:noAutofit/>
          </a:bodyPr>
          <a:lstStyle>
            <a:lvl1pPr lvl="0" marR="0" algn="l">
              <a:lnSpc>
                <a:spcPct val="90000"/>
              </a:lnSpc>
              <a:spcBef>
                <a:spcPts val="0"/>
              </a:spcBef>
              <a:spcAft>
                <a:spcPts val="0"/>
              </a:spcAft>
              <a:buClr>
                <a:schemeClr val="dk1"/>
              </a:buClr>
              <a:buSzPts val="3600"/>
              <a:buFont typeface="Calibri"/>
              <a:buNone/>
              <a:defRPr b="1" i="0" sz="3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2" name="Google Shape;152;p24"/>
          <p:cNvSpPr txBox="1"/>
          <p:nvPr>
            <p:ph idx="1" type="body"/>
          </p:nvPr>
        </p:nvSpPr>
        <p:spPr>
          <a:xfrm>
            <a:off x="630239" y="1284943"/>
            <a:ext cx="3868737" cy="419289"/>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rgbClr val="000000"/>
              </a:buClr>
              <a:buSzPts val="2300"/>
              <a:buFont typeface="Arial"/>
              <a:buNone/>
              <a:defRPr b="1" i="0" sz="2300" u="none" cap="none" strike="noStrike">
                <a:solidFill>
                  <a:srgbClr val="000000"/>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53" name="Google Shape;153;p24"/>
          <p:cNvSpPr txBox="1"/>
          <p:nvPr>
            <p:ph idx="2" type="body"/>
          </p:nvPr>
        </p:nvSpPr>
        <p:spPr>
          <a:xfrm>
            <a:off x="630239" y="1704233"/>
            <a:ext cx="3868737" cy="4208275"/>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381000" lvl="1" marL="914400" marR="0" algn="l">
              <a:lnSpc>
                <a:spcPct val="100000"/>
              </a:lnSpc>
              <a:spcBef>
                <a:spcPts val="5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indent="-355600" lvl="2" marL="1371600" marR="0" algn="l">
              <a:lnSpc>
                <a:spcPct val="100000"/>
              </a:lnSpc>
              <a:spcBef>
                <a:spcPts val="5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indent="-342900" lvl="3" marL="1828800" marR="0" algn="l">
              <a:lnSpc>
                <a:spcPct val="10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indent="-342900" lvl="4" marL="2286000" marR="0" algn="l">
              <a:lnSpc>
                <a:spcPct val="10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24"/>
          <p:cNvSpPr txBox="1"/>
          <p:nvPr>
            <p:ph idx="3" type="body"/>
          </p:nvPr>
        </p:nvSpPr>
        <p:spPr>
          <a:xfrm>
            <a:off x="4629150" y="1284943"/>
            <a:ext cx="3887788" cy="419289"/>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rgbClr val="000000"/>
              </a:buClr>
              <a:buSzPts val="2300"/>
              <a:buFont typeface="Arial"/>
              <a:buNone/>
              <a:defRPr b="1" i="0" sz="2300" u="none" cap="none" strike="noStrike">
                <a:solidFill>
                  <a:srgbClr val="000000"/>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55" name="Google Shape;155;p24"/>
          <p:cNvSpPr txBox="1"/>
          <p:nvPr>
            <p:ph idx="4" type="body"/>
          </p:nvPr>
        </p:nvSpPr>
        <p:spPr>
          <a:xfrm>
            <a:off x="4629150" y="1704233"/>
            <a:ext cx="3887788" cy="4208275"/>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381000" lvl="1" marL="914400" marR="0" algn="l">
              <a:lnSpc>
                <a:spcPct val="100000"/>
              </a:lnSpc>
              <a:spcBef>
                <a:spcPts val="5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indent="-355600" lvl="2" marL="1371600" marR="0" algn="l">
              <a:lnSpc>
                <a:spcPct val="100000"/>
              </a:lnSpc>
              <a:spcBef>
                <a:spcPts val="5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indent="-342900" lvl="3" marL="1828800" marR="0" algn="l">
              <a:lnSpc>
                <a:spcPct val="10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indent="-342900" lvl="4" marL="2286000" marR="0" algn="l">
              <a:lnSpc>
                <a:spcPct val="10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SCS 2 line - 2 Panel Body">
  <p:cSld name="1_BSCS 2 line - 2 Panel Body">
    <p:spTree>
      <p:nvGrpSpPr>
        <p:cNvPr id="156" name="Shape 156"/>
        <p:cNvGrpSpPr/>
        <p:nvPr/>
      </p:nvGrpSpPr>
      <p:grpSpPr>
        <a:xfrm>
          <a:off x="0" y="0"/>
          <a:ext cx="0" cy="0"/>
          <a:chOff x="0" y="0"/>
          <a:chExt cx="0" cy="0"/>
        </a:xfrm>
      </p:grpSpPr>
      <p:sp>
        <p:nvSpPr>
          <p:cNvPr id="157" name="Google Shape;157;p25"/>
          <p:cNvSpPr txBox="1"/>
          <p:nvPr>
            <p:ph idx="1" type="body"/>
          </p:nvPr>
        </p:nvSpPr>
        <p:spPr>
          <a:xfrm>
            <a:off x="628650" y="1701366"/>
            <a:ext cx="3867150" cy="4215340"/>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381000" lvl="1" marL="914400" marR="0" algn="l">
              <a:lnSpc>
                <a:spcPct val="100000"/>
              </a:lnSpc>
              <a:spcBef>
                <a:spcPts val="5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indent="-355600" lvl="2" marL="1371600" marR="0" algn="l">
              <a:lnSpc>
                <a:spcPct val="100000"/>
              </a:lnSpc>
              <a:spcBef>
                <a:spcPts val="5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indent="-342900" lvl="3" marL="1828800" marR="0" algn="l">
              <a:lnSpc>
                <a:spcPct val="10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indent="-342900" lvl="4" marL="2286000" marR="0" algn="l">
              <a:lnSpc>
                <a:spcPct val="10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25"/>
          <p:cNvSpPr txBox="1"/>
          <p:nvPr>
            <p:ph idx="2" type="body"/>
          </p:nvPr>
        </p:nvSpPr>
        <p:spPr>
          <a:xfrm>
            <a:off x="4648200" y="1701366"/>
            <a:ext cx="3867150" cy="4215340"/>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381000" lvl="1" marL="914400" marR="0" algn="l">
              <a:lnSpc>
                <a:spcPct val="100000"/>
              </a:lnSpc>
              <a:spcBef>
                <a:spcPts val="5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indent="-355600" lvl="2" marL="1371600" marR="0" algn="l">
              <a:lnSpc>
                <a:spcPct val="100000"/>
              </a:lnSpc>
              <a:spcBef>
                <a:spcPts val="5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indent="-342900" lvl="3" marL="1828800" marR="0" algn="l">
              <a:lnSpc>
                <a:spcPct val="10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indent="-342900" lvl="4" marL="2286000" marR="0" algn="l">
              <a:lnSpc>
                <a:spcPct val="10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25"/>
          <p:cNvSpPr txBox="1"/>
          <p:nvPr>
            <p:ph type="title"/>
          </p:nvPr>
        </p:nvSpPr>
        <p:spPr>
          <a:xfrm>
            <a:off x="628650" y="871826"/>
            <a:ext cx="7886700" cy="367847"/>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600"/>
              <a:buFont typeface="Calibri"/>
              <a:buNone/>
              <a:defRPr b="1" i="0" sz="3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line title">
  <p:cSld name="Body 1 line title">
    <p:spTree>
      <p:nvGrpSpPr>
        <p:cNvPr id="160" name="Shape 160"/>
        <p:cNvGrpSpPr/>
        <p:nvPr/>
      </p:nvGrpSpPr>
      <p:grpSpPr>
        <a:xfrm>
          <a:off x="0" y="0"/>
          <a:ext cx="0" cy="0"/>
          <a:chOff x="0" y="0"/>
          <a:chExt cx="0" cy="0"/>
        </a:xfrm>
      </p:grpSpPr>
      <p:sp>
        <p:nvSpPr>
          <p:cNvPr id="161" name="Google Shape;161;p26"/>
          <p:cNvSpPr txBox="1"/>
          <p:nvPr>
            <p:ph type="title"/>
          </p:nvPr>
        </p:nvSpPr>
        <p:spPr>
          <a:xfrm>
            <a:off x="628650" y="459470"/>
            <a:ext cx="7886700" cy="367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accent1"/>
              </a:buClr>
              <a:buSzPts val="3200"/>
              <a:buFont typeface="Calibri"/>
              <a:buNone/>
              <a:defRPr sz="32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62" name="Google Shape;162;p26"/>
          <p:cNvCxnSpPr/>
          <p:nvPr/>
        </p:nvCxnSpPr>
        <p:spPr>
          <a:xfrm>
            <a:off x="692937" y="945494"/>
            <a:ext cx="7758130" cy="0"/>
          </a:xfrm>
          <a:prstGeom prst="straightConnector1">
            <a:avLst/>
          </a:prstGeom>
          <a:noFill/>
          <a:ln cap="flat" cmpd="sng" w="19050">
            <a:solidFill>
              <a:srgbClr val="FAAD6D"/>
            </a:solidFill>
            <a:prstDash val="solid"/>
            <a:miter lim="800000"/>
            <a:headEnd len="sm" w="sm" type="none"/>
            <a:tailEnd len="sm" w="sm" type="none"/>
          </a:ln>
        </p:spPr>
      </p:cxnSp>
      <p:sp>
        <p:nvSpPr>
          <p:cNvPr id="163" name="Google Shape;163;p26"/>
          <p:cNvSpPr txBox="1"/>
          <p:nvPr>
            <p:ph idx="1" type="body"/>
          </p:nvPr>
        </p:nvSpPr>
        <p:spPr>
          <a:xfrm>
            <a:off x="628650" y="1287617"/>
            <a:ext cx="7886700" cy="4629093"/>
          </a:xfrm>
          <a:prstGeom prst="rect">
            <a:avLst/>
          </a:prstGeom>
          <a:noFill/>
          <a:ln>
            <a:noFill/>
          </a:ln>
        </p:spPr>
        <p:txBody>
          <a:bodyPr anchorCtr="0" anchor="ctr" bIns="45700" lIns="91425" spcFirstLastPara="1" rIns="91425" wrap="square" tIns="45700">
            <a:normAutofit/>
          </a:bodyPr>
          <a:lstStyle>
            <a:lvl1pPr indent="-381000" lvl="0" marL="457200" algn="l">
              <a:lnSpc>
                <a:spcPct val="100000"/>
              </a:lnSpc>
              <a:spcBef>
                <a:spcPts val="0"/>
              </a:spcBef>
              <a:spcAft>
                <a:spcPts val="0"/>
              </a:spcAft>
              <a:buSzPts val="2400"/>
              <a:buChar char="●"/>
              <a:defRPr sz="2400">
                <a:solidFill>
                  <a:srgbClr val="000000"/>
                </a:solidFill>
                <a:latin typeface="Calibri"/>
                <a:ea typeface="Calibri"/>
                <a:cs typeface="Calibri"/>
                <a:sym typeface="Calibri"/>
              </a:defRPr>
            </a:lvl1pPr>
            <a:lvl2pPr indent="-381000" lvl="1" marL="914400" algn="l">
              <a:lnSpc>
                <a:spcPct val="100000"/>
              </a:lnSpc>
              <a:spcBef>
                <a:spcPts val="450"/>
              </a:spcBef>
              <a:spcAft>
                <a:spcPts val="0"/>
              </a:spcAft>
              <a:buSzPts val="2400"/>
              <a:buChar char="●"/>
              <a:defRPr sz="2400">
                <a:solidFill>
                  <a:srgbClr val="000000"/>
                </a:solidFill>
                <a:latin typeface="Calibri"/>
                <a:ea typeface="Calibri"/>
                <a:cs typeface="Calibri"/>
                <a:sym typeface="Calibri"/>
              </a:defRPr>
            </a:lvl2pPr>
            <a:lvl3pPr indent="-355600" lvl="2" marL="1371600" algn="l">
              <a:lnSpc>
                <a:spcPct val="100000"/>
              </a:lnSpc>
              <a:spcBef>
                <a:spcPts val="450"/>
              </a:spcBef>
              <a:spcAft>
                <a:spcPts val="0"/>
              </a:spcAft>
              <a:buSzPts val="2000"/>
              <a:buChar char="●"/>
              <a:defRPr sz="2000">
                <a:solidFill>
                  <a:srgbClr val="000000"/>
                </a:solidFill>
                <a:latin typeface="Calibri"/>
                <a:ea typeface="Calibri"/>
                <a:cs typeface="Calibri"/>
                <a:sym typeface="Calibri"/>
              </a:defRPr>
            </a:lvl3pPr>
            <a:lvl4pPr indent="-330200" lvl="3" marL="1828800" algn="l">
              <a:lnSpc>
                <a:spcPct val="100000"/>
              </a:lnSpc>
              <a:spcBef>
                <a:spcPts val="450"/>
              </a:spcBef>
              <a:spcAft>
                <a:spcPts val="0"/>
              </a:spcAft>
              <a:buSzPts val="1600"/>
              <a:buChar char="●"/>
              <a:defRPr sz="1600">
                <a:solidFill>
                  <a:srgbClr val="000000"/>
                </a:solidFill>
                <a:latin typeface="Calibri"/>
                <a:ea typeface="Calibri"/>
                <a:cs typeface="Calibri"/>
                <a:sym typeface="Calibri"/>
              </a:defRPr>
            </a:lvl4pPr>
            <a:lvl5pPr indent="-330200" lvl="4" marL="2286000" algn="l">
              <a:lnSpc>
                <a:spcPct val="100000"/>
              </a:lnSpc>
              <a:spcBef>
                <a:spcPts val="450"/>
              </a:spcBef>
              <a:spcAft>
                <a:spcPts val="0"/>
              </a:spcAft>
              <a:buSzPts val="1600"/>
              <a:buChar char="●"/>
              <a:defRPr sz="1600">
                <a:solidFill>
                  <a:srgbClr val="000000"/>
                </a:solidFill>
                <a:latin typeface="Calibri"/>
                <a:ea typeface="Calibri"/>
                <a:cs typeface="Calibri"/>
                <a:sym typeface="Calibri"/>
              </a:defRPr>
            </a:lvl5pPr>
            <a:lvl6pPr indent="-342900" lvl="5" marL="2743200" algn="l">
              <a:lnSpc>
                <a:spcPct val="90000"/>
              </a:lnSpc>
              <a:spcBef>
                <a:spcPts val="4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pic>
        <p:nvPicPr>
          <p:cNvPr id="164" name="Google Shape;164;p26"/>
          <p:cNvPicPr preferRelativeResize="0"/>
          <p:nvPr/>
        </p:nvPicPr>
        <p:blipFill rotWithShape="1">
          <a:blip r:embed="rId2">
            <a:alphaModFix/>
          </a:blip>
          <a:srcRect b="0" l="0" r="0" t="0"/>
          <a:stretch/>
        </p:blipFill>
        <p:spPr>
          <a:xfrm>
            <a:off x="7430032" y="6266593"/>
            <a:ext cx="1021034" cy="37562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SCS 2 line - 4 Panel Body">
  <p:cSld name="1_BSCS 2 line - 4 Panel Body">
    <p:spTree>
      <p:nvGrpSpPr>
        <p:cNvPr id="165" name="Shape 165"/>
        <p:cNvGrpSpPr/>
        <p:nvPr/>
      </p:nvGrpSpPr>
      <p:grpSpPr>
        <a:xfrm>
          <a:off x="0" y="0"/>
          <a:ext cx="0" cy="0"/>
          <a:chOff x="0" y="0"/>
          <a:chExt cx="0" cy="0"/>
        </a:xfrm>
      </p:grpSpPr>
      <p:sp>
        <p:nvSpPr>
          <p:cNvPr id="166" name="Google Shape;166;p27"/>
          <p:cNvSpPr txBox="1"/>
          <p:nvPr>
            <p:ph idx="1" type="body"/>
          </p:nvPr>
        </p:nvSpPr>
        <p:spPr>
          <a:xfrm>
            <a:off x="630239" y="1691356"/>
            <a:ext cx="3868800" cy="419400"/>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rgbClr val="000000"/>
              </a:buClr>
              <a:buSzPts val="2300"/>
              <a:buFont typeface="Arial"/>
              <a:buNone/>
              <a:defRPr b="1" i="0" sz="2300" u="none" cap="none" strike="noStrike">
                <a:solidFill>
                  <a:srgbClr val="000000"/>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67" name="Google Shape;167;p27"/>
          <p:cNvSpPr txBox="1"/>
          <p:nvPr>
            <p:ph idx="2" type="body"/>
          </p:nvPr>
        </p:nvSpPr>
        <p:spPr>
          <a:xfrm>
            <a:off x="630239" y="2110645"/>
            <a:ext cx="3868800" cy="38148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381000" lvl="1" marL="914400" marR="0" algn="l">
              <a:lnSpc>
                <a:spcPct val="90000"/>
              </a:lnSpc>
              <a:spcBef>
                <a:spcPts val="5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indent="-355600" lvl="2" marL="1371600" marR="0" algn="l">
              <a:lnSpc>
                <a:spcPct val="90000"/>
              </a:lnSpc>
              <a:spcBef>
                <a:spcPts val="5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indent="-342900" lvl="3" marL="1828800" marR="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indent="-342900" lvl="4" marL="2286000" marR="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8" name="Google Shape;168;p27"/>
          <p:cNvSpPr txBox="1"/>
          <p:nvPr>
            <p:ph idx="3" type="body"/>
          </p:nvPr>
        </p:nvSpPr>
        <p:spPr>
          <a:xfrm>
            <a:off x="4629150" y="1691356"/>
            <a:ext cx="3887700" cy="419400"/>
          </a:xfrm>
          <a:prstGeom prst="rect">
            <a:avLst/>
          </a:prstGeom>
          <a:noFill/>
          <a:ln>
            <a:noFill/>
          </a:ln>
        </p:spPr>
        <p:txBody>
          <a:bodyPr anchorCtr="0" anchor="b" bIns="45700" lIns="91425" spcFirstLastPara="1" rIns="91425" wrap="square" tIns="45700">
            <a:noAutofit/>
          </a:bodyPr>
          <a:lstStyle>
            <a:lvl1pPr indent="-228600" lvl="0" marL="457200" marR="0" algn="l">
              <a:lnSpc>
                <a:spcPct val="90000"/>
              </a:lnSpc>
              <a:spcBef>
                <a:spcPts val="1000"/>
              </a:spcBef>
              <a:spcAft>
                <a:spcPts val="0"/>
              </a:spcAft>
              <a:buClr>
                <a:srgbClr val="000000"/>
              </a:buClr>
              <a:buSzPts val="2300"/>
              <a:buFont typeface="Arial"/>
              <a:buNone/>
              <a:defRPr b="1" i="0" sz="2300" u="none" cap="none" strike="noStrike">
                <a:solidFill>
                  <a:srgbClr val="000000"/>
                </a:solidFill>
                <a:latin typeface="Calibri"/>
                <a:ea typeface="Calibri"/>
                <a:cs typeface="Calibri"/>
                <a:sym typeface="Calibri"/>
              </a:defRPr>
            </a:lvl1pPr>
            <a:lvl2pPr indent="-228600" lvl="1" marL="914400" marR="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69" name="Google Shape;169;p27"/>
          <p:cNvSpPr txBox="1"/>
          <p:nvPr>
            <p:ph idx="4" type="body"/>
          </p:nvPr>
        </p:nvSpPr>
        <p:spPr>
          <a:xfrm>
            <a:off x="4629150" y="2110645"/>
            <a:ext cx="3887700" cy="3814800"/>
          </a:xfrm>
          <a:prstGeom prst="rect">
            <a:avLst/>
          </a:prstGeom>
          <a:noFill/>
          <a:ln>
            <a:noFill/>
          </a:ln>
        </p:spPr>
        <p:txBody>
          <a:bodyPr anchorCtr="0" anchor="t" bIns="45700" lIns="91425" spcFirstLastPara="1" rIns="91425" wrap="square" tIns="45700">
            <a:noAutofit/>
          </a:bodyPr>
          <a:lstStyle>
            <a:lvl1pPr indent="-406400" lvl="0" marL="457200" marR="0" algn="l">
              <a:lnSpc>
                <a:spcPct val="90000"/>
              </a:lnSpc>
              <a:spcBef>
                <a:spcPts val="10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381000" lvl="1" marL="914400" marR="0" algn="l">
              <a:lnSpc>
                <a:spcPct val="90000"/>
              </a:lnSpc>
              <a:spcBef>
                <a:spcPts val="5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2pPr>
            <a:lvl3pPr indent="-355600" lvl="2" marL="1371600" marR="0" algn="l">
              <a:lnSpc>
                <a:spcPct val="90000"/>
              </a:lnSpc>
              <a:spcBef>
                <a:spcPts val="5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3pPr>
            <a:lvl4pPr indent="-342900" lvl="3" marL="1828800" marR="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4pPr>
            <a:lvl5pPr indent="-342900" lvl="4" marL="2286000" marR="0" algn="l">
              <a:lnSpc>
                <a:spcPct val="90000"/>
              </a:lnSpc>
              <a:spcBef>
                <a:spcPts val="500"/>
              </a:spcBef>
              <a:spcAft>
                <a:spcPts val="0"/>
              </a:spcAft>
              <a:buClr>
                <a:srgbClr val="000000"/>
              </a:buClr>
              <a:buSzPts val="1800"/>
              <a:buFont typeface="Arial"/>
              <a:buChar char="•"/>
              <a:defRPr b="0" i="0" sz="1800" u="none" cap="none" strike="noStrike">
                <a:solidFill>
                  <a:srgbClr val="000000"/>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p27"/>
          <p:cNvSpPr txBox="1"/>
          <p:nvPr>
            <p:ph type="title"/>
          </p:nvPr>
        </p:nvSpPr>
        <p:spPr>
          <a:xfrm>
            <a:off x="628650" y="871826"/>
            <a:ext cx="7886700" cy="367800"/>
          </a:xfrm>
          <a:prstGeom prst="rect">
            <a:avLst/>
          </a:prstGeom>
          <a:noFill/>
          <a:ln>
            <a:noFill/>
          </a:ln>
        </p:spPr>
        <p:txBody>
          <a:bodyPr anchorCtr="0" anchor="b" bIns="45700" lIns="91425" spcFirstLastPara="1" rIns="91425" wrap="square" tIns="45700">
            <a:noAutofit/>
          </a:bodyPr>
          <a:lstStyle>
            <a:lvl1pPr lvl="0" marR="0" algn="l">
              <a:lnSpc>
                <a:spcPct val="90000"/>
              </a:lnSpc>
              <a:spcBef>
                <a:spcPts val="0"/>
              </a:spcBef>
              <a:spcAft>
                <a:spcPts val="0"/>
              </a:spcAft>
              <a:buClr>
                <a:schemeClr val="dk1"/>
              </a:buClr>
              <a:buSzPts val="3600"/>
              <a:buFont typeface="Calibri"/>
              <a:buNone/>
              <a:defRPr b="1" i="0" sz="3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Option 2" showMasterSp="0">
  <p:cSld name="Title Only Option 2">
    <p:spTree>
      <p:nvGrpSpPr>
        <p:cNvPr id="29" name="Shape 29"/>
        <p:cNvGrpSpPr/>
        <p:nvPr/>
      </p:nvGrpSpPr>
      <p:grpSpPr>
        <a:xfrm>
          <a:off x="0" y="0"/>
          <a:ext cx="0" cy="0"/>
          <a:chOff x="0" y="0"/>
          <a:chExt cx="0" cy="0"/>
        </a:xfrm>
      </p:grpSpPr>
      <p:sp>
        <p:nvSpPr>
          <p:cNvPr id="30" name="Google Shape;30;p4"/>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p:nvPr/>
        </p:nvSpPr>
        <p:spPr>
          <a:xfrm>
            <a:off x="-1" y="365126"/>
            <a:ext cx="7298872" cy="132556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33" name="Google Shape;33;p4"/>
          <p:cNvSpPr/>
          <p:nvPr/>
        </p:nvSpPr>
        <p:spPr>
          <a:xfrm>
            <a:off x="7347858" y="365126"/>
            <a:ext cx="1796143" cy="132556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pic>
        <p:nvPicPr>
          <p:cNvPr descr="Logo&#10;&#10;Description automatically generated" id="34" name="Google Shape;34;p4"/>
          <p:cNvPicPr preferRelativeResize="0"/>
          <p:nvPr/>
        </p:nvPicPr>
        <p:blipFill rotWithShape="1">
          <a:blip r:embed="rId2">
            <a:alphaModFix/>
          </a:blip>
          <a:srcRect b="0" l="0" r="0" t="0"/>
          <a:stretch/>
        </p:blipFill>
        <p:spPr>
          <a:xfrm>
            <a:off x="7772400" y="6349703"/>
            <a:ext cx="1233516" cy="340346"/>
          </a:xfrm>
          <a:prstGeom prst="rect">
            <a:avLst/>
          </a:prstGeom>
          <a:noFill/>
          <a:ln>
            <a:noFill/>
          </a:ln>
        </p:spPr>
      </p:pic>
      <p:sp>
        <p:nvSpPr>
          <p:cNvPr id="35" name="Google Shape;35;p4"/>
          <p:cNvSpPr txBox="1"/>
          <p:nvPr>
            <p:ph type="title"/>
          </p:nvPr>
        </p:nvSpPr>
        <p:spPr>
          <a:xfrm>
            <a:off x="457200" y="534441"/>
            <a:ext cx="6337980" cy="111179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6" name="Shape 36"/>
        <p:cNvGrpSpPr/>
        <p:nvPr/>
      </p:nvGrpSpPr>
      <p:grpSpPr>
        <a:xfrm>
          <a:off x="0" y="0"/>
          <a:ext cx="0" cy="0"/>
          <a:chOff x="0" y="0"/>
          <a:chExt cx="0" cy="0"/>
        </a:xfrm>
      </p:grpSpPr>
      <p:sp>
        <p:nvSpPr>
          <p:cNvPr id="37" name="Google Shape;37;p5"/>
          <p:cNvSpPr txBox="1"/>
          <p:nvPr>
            <p:ph type="title"/>
          </p:nvPr>
        </p:nvSpPr>
        <p:spPr>
          <a:xfrm>
            <a:off x="192024" y="1143000"/>
            <a:ext cx="2125980" cy="21945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Calibri"/>
              <a:buNone/>
              <a:defRPr b="1"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5"/>
          <p:cNvSpPr txBox="1"/>
          <p:nvPr>
            <p:ph idx="1" type="body"/>
          </p:nvPr>
        </p:nvSpPr>
        <p:spPr>
          <a:xfrm>
            <a:off x="2900934" y="868680"/>
            <a:ext cx="5486400" cy="5120640"/>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sz="28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900" lvl="3" marL="1828800" algn="l">
              <a:lnSpc>
                <a:spcPct val="100000"/>
              </a:lnSpc>
              <a:spcBef>
                <a:spcPts val="250"/>
              </a:spcBef>
              <a:spcAft>
                <a:spcPts val="0"/>
              </a:spcAft>
              <a:buSzPts val="1800"/>
              <a:buChar char="●"/>
              <a:defRPr sz="1800"/>
            </a:lvl4pPr>
            <a:lvl5pPr indent="-342900" lvl="4" marL="2286000" algn="l">
              <a:lnSpc>
                <a:spcPct val="100000"/>
              </a:lnSpc>
              <a:spcBef>
                <a:spcPts val="250"/>
              </a:spcBef>
              <a:spcAft>
                <a:spcPts val="0"/>
              </a:spcAft>
              <a:buSzPts val="1800"/>
              <a:buChar char="●"/>
              <a:defRPr sz="1800"/>
            </a:lvl5pPr>
            <a:lvl6pPr indent="-317500" lvl="5" marL="2743200" algn="l">
              <a:lnSpc>
                <a:spcPct val="90000"/>
              </a:lnSpc>
              <a:spcBef>
                <a:spcPts val="250"/>
              </a:spcBef>
              <a:spcAft>
                <a:spcPts val="0"/>
              </a:spcAft>
              <a:buSzPts val="1400"/>
              <a:buChar char="●"/>
              <a:defRPr sz="1400"/>
            </a:lvl6pPr>
            <a:lvl7pPr indent="-317500" lvl="6" marL="3200400" algn="l">
              <a:lnSpc>
                <a:spcPct val="90000"/>
              </a:lnSpc>
              <a:spcBef>
                <a:spcPts val="250"/>
              </a:spcBef>
              <a:spcAft>
                <a:spcPts val="0"/>
              </a:spcAft>
              <a:buSzPts val="1400"/>
              <a:buChar char="●"/>
              <a:defRPr sz="1400"/>
            </a:lvl7pPr>
            <a:lvl8pPr indent="-317500" lvl="7" marL="3657600" algn="l">
              <a:lnSpc>
                <a:spcPct val="90000"/>
              </a:lnSpc>
              <a:spcBef>
                <a:spcPts val="250"/>
              </a:spcBef>
              <a:spcAft>
                <a:spcPts val="0"/>
              </a:spcAft>
              <a:buSzPts val="1400"/>
              <a:buChar char="●"/>
              <a:defRPr sz="1400"/>
            </a:lvl8pPr>
            <a:lvl9pPr indent="-317500" lvl="8" marL="4114800" algn="l">
              <a:lnSpc>
                <a:spcPct val="90000"/>
              </a:lnSpc>
              <a:spcBef>
                <a:spcPts val="250"/>
              </a:spcBef>
              <a:spcAft>
                <a:spcPts val="250"/>
              </a:spcAft>
              <a:buSzPts val="1400"/>
              <a:buChar char="●"/>
              <a:defRPr sz="1400"/>
            </a:lvl9pPr>
          </a:lstStyle>
          <a:p/>
        </p:txBody>
      </p:sp>
      <p:sp>
        <p:nvSpPr>
          <p:cNvPr id="39" name="Google Shape;39;p5"/>
          <p:cNvSpPr txBox="1"/>
          <p:nvPr>
            <p:ph idx="2" type="body"/>
          </p:nvPr>
        </p:nvSpPr>
        <p:spPr>
          <a:xfrm>
            <a:off x="192024" y="3337560"/>
            <a:ext cx="2125980" cy="256032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800"/>
              </a:spcBef>
              <a:spcAft>
                <a:spcPts val="0"/>
              </a:spcAft>
              <a:buSzPts val="1800"/>
              <a:buNone/>
              <a:defRPr sz="1800">
                <a:solidFill>
                  <a:schemeClr val="dk2"/>
                </a:solidFill>
              </a:defRPr>
            </a:lvl1pPr>
            <a:lvl2pPr indent="-228600" lvl="1" marL="914400" algn="l">
              <a:lnSpc>
                <a:spcPct val="100000"/>
              </a:lnSpc>
              <a:spcBef>
                <a:spcPts val="250"/>
              </a:spcBef>
              <a:spcAft>
                <a:spcPts val="0"/>
              </a:spcAft>
              <a:buSzPts val="1200"/>
              <a:buNone/>
              <a:defRPr sz="1200"/>
            </a:lvl2pPr>
            <a:lvl3pPr indent="-228600" lvl="2" marL="1371600" algn="l">
              <a:lnSpc>
                <a:spcPct val="100000"/>
              </a:lnSpc>
              <a:spcBef>
                <a:spcPts val="250"/>
              </a:spcBef>
              <a:spcAft>
                <a:spcPts val="0"/>
              </a:spcAft>
              <a:buSzPts val="1000"/>
              <a:buNone/>
              <a:defRPr sz="1000"/>
            </a:lvl3pPr>
            <a:lvl4pPr indent="-228600" lvl="3" marL="1828800" algn="l">
              <a:lnSpc>
                <a:spcPct val="100000"/>
              </a:lnSpc>
              <a:spcBef>
                <a:spcPts val="250"/>
              </a:spcBef>
              <a:spcAft>
                <a:spcPts val="0"/>
              </a:spcAft>
              <a:buSzPts val="900"/>
              <a:buNone/>
              <a:defRPr sz="900"/>
            </a:lvl4pPr>
            <a:lvl5pPr indent="-228600" lvl="4" marL="2286000" algn="l">
              <a:lnSpc>
                <a:spcPct val="100000"/>
              </a:lnSpc>
              <a:spcBef>
                <a:spcPts val="250"/>
              </a:spcBef>
              <a:spcAft>
                <a:spcPts val="0"/>
              </a:spcAft>
              <a:buSzPts val="900"/>
              <a:buNone/>
              <a:defRPr sz="900"/>
            </a:lvl5pPr>
            <a:lvl6pPr indent="-228600" lvl="5" marL="2743200" algn="l">
              <a:lnSpc>
                <a:spcPct val="90000"/>
              </a:lnSpc>
              <a:spcBef>
                <a:spcPts val="250"/>
              </a:spcBef>
              <a:spcAft>
                <a:spcPts val="0"/>
              </a:spcAft>
              <a:buSzPts val="900"/>
              <a:buNone/>
              <a:defRPr sz="900"/>
            </a:lvl6pPr>
            <a:lvl7pPr indent="-228600" lvl="6" marL="3200400" algn="l">
              <a:lnSpc>
                <a:spcPct val="90000"/>
              </a:lnSpc>
              <a:spcBef>
                <a:spcPts val="250"/>
              </a:spcBef>
              <a:spcAft>
                <a:spcPts val="0"/>
              </a:spcAft>
              <a:buSzPts val="900"/>
              <a:buNone/>
              <a:defRPr sz="900"/>
            </a:lvl7pPr>
            <a:lvl8pPr indent="-228600" lvl="7" marL="3657600" algn="l">
              <a:lnSpc>
                <a:spcPct val="90000"/>
              </a:lnSpc>
              <a:spcBef>
                <a:spcPts val="250"/>
              </a:spcBef>
              <a:spcAft>
                <a:spcPts val="0"/>
              </a:spcAft>
              <a:buSzPts val="900"/>
              <a:buNone/>
              <a:defRPr sz="900"/>
            </a:lvl8pPr>
            <a:lvl9pPr indent="-228600" lvl="8" marL="4114800" algn="l">
              <a:lnSpc>
                <a:spcPct val="90000"/>
              </a:lnSpc>
              <a:spcBef>
                <a:spcPts val="250"/>
              </a:spcBef>
              <a:spcAft>
                <a:spcPts val="250"/>
              </a:spcAft>
              <a:buSzPts val="900"/>
              <a:buNone/>
              <a:defRPr sz="900"/>
            </a:lvl9pPr>
          </a:lstStyle>
          <a:p/>
        </p:txBody>
      </p:sp>
      <p:sp>
        <p:nvSpPr>
          <p:cNvPr id="40" name="Google Shape;40;p5"/>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6"/>
          <p:cNvSpPr txBox="1"/>
          <p:nvPr>
            <p:ph idx="1" type="body"/>
          </p:nvPr>
        </p:nvSpPr>
        <p:spPr>
          <a:xfrm>
            <a:off x="2900934" y="868680"/>
            <a:ext cx="2606040" cy="5120640"/>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sz="28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900" lvl="3" marL="1828800" algn="l">
              <a:lnSpc>
                <a:spcPct val="100000"/>
              </a:lnSpc>
              <a:spcBef>
                <a:spcPts val="250"/>
              </a:spcBef>
              <a:spcAft>
                <a:spcPts val="0"/>
              </a:spcAft>
              <a:buSzPts val="1800"/>
              <a:buChar char="●"/>
              <a:defRPr sz="1800"/>
            </a:lvl4pPr>
            <a:lvl5pPr indent="-342900" lvl="4" marL="2286000" algn="l">
              <a:lnSpc>
                <a:spcPct val="100000"/>
              </a:lnSpc>
              <a:spcBef>
                <a:spcPts val="250"/>
              </a:spcBef>
              <a:spcAft>
                <a:spcPts val="0"/>
              </a:spcAft>
              <a:buSzPts val="1800"/>
              <a:buChar char="●"/>
              <a:defRPr sz="1800"/>
            </a:lvl5pPr>
            <a:lvl6pPr indent="-311150" lvl="5" marL="2743200" algn="l">
              <a:lnSpc>
                <a:spcPct val="90000"/>
              </a:lnSpc>
              <a:spcBef>
                <a:spcPts val="250"/>
              </a:spcBef>
              <a:spcAft>
                <a:spcPts val="0"/>
              </a:spcAft>
              <a:buSzPts val="1300"/>
              <a:buChar char="●"/>
              <a:defRPr sz="1300"/>
            </a:lvl6pPr>
            <a:lvl7pPr indent="-311150" lvl="6" marL="3200400" algn="l">
              <a:lnSpc>
                <a:spcPct val="90000"/>
              </a:lnSpc>
              <a:spcBef>
                <a:spcPts val="250"/>
              </a:spcBef>
              <a:spcAft>
                <a:spcPts val="0"/>
              </a:spcAft>
              <a:buSzPts val="1300"/>
              <a:buChar char="●"/>
              <a:defRPr sz="1300"/>
            </a:lvl7pPr>
            <a:lvl8pPr indent="-311150" lvl="7" marL="3657600" algn="l">
              <a:lnSpc>
                <a:spcPct val="90000"/>
              </a:lnSpc>
              <a:spcBef>
                <a:spcPts val="250"/>
              </a:spcBef>
              <a:spcAft>
                <a:spcPts val="0"/>
              </a:spcAft>
              <a:buSzPts val="1300"/>
              <a:buChar char="●"/>
              <a:defRPr sz="1300"/>
            </a:lvl8pPr>
            <a:lvl9pPr indent="-311150" lvl="8" marL="4114800" algn="l">
              <a:lnSpc>
                <a:spcPct val="90000"/>
              </a:lnSpc>
              <a:spcBef>
                <a:spcPts val="250"/>
              </a:spcBef>
              <a:spcAft>
                <a:spcPts val="250"/>
              </a:spcAft>
              <a:buSzPts val="1300"/>
              <a:buChar char="●"/>
              <a:defRPr sz="1300"/>
            </a:lvl9pPr>
          </a:lstStyle>
          <a:p/>
        </p:txBody>
      </p:sp>
      <p:sp>
        <p:nvSpPr>
          <p:cNvPr id="45" name="Google Shape;45;p6"/>
          <p:cNvSpPr txBox="1"/>
          <p:nvPr>
            <p:ph idx="2" type="body"/>
          </p:nvPr>
        </p:nvSpPr>
        <p:spPr>
          <a:xfrm>
            <a:off x="5863590" y="868680"/>
            <a:ext cx="2606040" cy="5120640"/>
          </a:xfrm>
          <a:prstGeom prst="rect">
            <a:avLst/>
          </a:prstGeom>
          <a:noFill/>
          <a:ln>
            <a:noFill/>
          </a:ln>
        </p:spPr>
        <p:txBody>
          <a:bodyPr anchorCtr="0" anchor="ctr" bIns="45700" lIns="91425" spcFirstLastPara="1" rIns="91425" wrap="square" tIns="45700">
            <a:normAutofit/>
          </a:bodyPr>
          <a:lstStyle>
            <a:lvl1pPr indent="-406400" lvl="0" marL="457200" algn="l">
              <a:lnSpc>
                <a:spcPct val="100000"/>
              </a:lnSpc>
              <a:spcBef>
                <a:spcPts val="1200"/>
              </a:spcBef>
              <a:spcAft>
                <a:spcPts val="0"/>
              </a:spcAft>
              <a:buSzPts val="2800"/>
              <a:buChar char="●"/>
              <a:defRPr sz="2800"/>
            </a:lvl1pPr>
            <a:lvl2pPr indent="-355600" lvl="1" marL="914400" algn="l">
              <a:lnSpc>
                <a:spcPct val="100000"/>
              </a:lnSpc>
              <a:spcBef>
                <a:spcPts val="250"/>
              </a:spcBef>
              <a:spcAft>
                <a:spcPts val="0"/>
              </a:spcAft>
              <a:buSzPts val="2000"/>
              <a:buChar char="●"/>
              <a:defRPr sz="2000"/>
            </a:lvl2pPr>
            <a:lvl3pPr indent="-342900" lvl="2" marL="1371600" algn="l">
              <a:lnSpc>
                <a:spcPct val="100000"/>
              </a:lnSpc>
              <a:spcBef>
                <a:spcPts val="250"/>
              </a:spcBef>
              <a:spcAft>
                <a:spcPts val="0"/>
              </a:spcAft>
              <a:buSzPts val="1800"/>
              <a:buChar char="●"/>
              <a:defRPr sz="1800"/>
            </a:lvl3pPr>
            <a:lvl4pPr indent="-342900" lvl="3" marL="1828800" algn="l">
              <a:lnSpc>
                <a:spcPct val="100000"/>
              </a:lnSpc>
              <a:spcBef>
                <a:spcPts val="250"/>
              </a:spcBef>
              <a:spcAft>
                <a:spcPts val="0"/>
              </a:spcAft>
              <a:buSzPts val="1800"/>
              <a:buChar char="●"/>
              <a:defRPr sz="1800"/>
            </a:lvl4pPr>
            <a:lvl5pPr indent="-342900" lvl="4" marL="2286000" algn="l">
              <a:lnSpc>
                <a:spcPct val="100000"/>
              </a:lnSpc>
              <a:spcBef>
                <a:spcPts val="250"/>
              </a:spcBef>
              <a:spcAft>
                <a:spcPts val="0"/>
              </a:spcAft>
              <a:buSzPts val="1800"/>
              <a:buChar char="●"/>
              <a:defRPr sz="1800"/>
            </a:lvl5pPr>
            <a:lvl6pPr indent="-311150" lvl="5" marL="2743200" algn="l">
              <a:lnSpc>
                <a:spcPct val="90000"/>
              </a:lnSpc>
              <a:spcBef>
                <a:spcPts val="250"/>
              </a:spcBef>
              <a:spcAft>
                <a:spcPts val="0"/>
              </a:spcAft>
              <a:buSzPts val="1300"/>
              <a:buChar char="●"/>
              <a:defRPr sz="1300"/>
            </a:lvl6pPr>
            <a:lvl7pPr indent="-311150" lvl="6" marL="3200400" algn="l">
              <a:lnSpc>
                <a:spcPct val="90000"/>
              </a:lnSpc>
              <a:spcBef>
                <a:spcPts val="250"/>
              </a:spcBef>
              <a:spcAft>
                <a:spcPts val="0"/>
              </a:spcAft>
              <a:buSzPts val="1300"/>
              <a:buChar char="●"/>
              <a:defRPr sz="1300"/>
            </a:lvl7pPr>
            <a:lvl8pPr indent="-311150" lvl="7" marL="3657600" algn="l">
              <a:lnSpc>
                <a:spcPct val="90000"/>
              </a:lnSpc>
              <a:spcBef>
                <a:spcPts val="250"/>
              </a:spcBef>
              <a:spcAft>
                <a:spcPts val="0"/>
              </a:spcAft>
              <a:buSzPts val="1300"/>
              <a:buChar char="●"/>
              <a:defRPr sz="1300"/>
            </a:lvl8pPr>
            <a:lvl9pPr indent="-311150" lvl="8" marL="4114800" algn="l">
              <a:lnSpc>
                <a:spcPct val="90000"/>
              </a:lnSpc>
              <a:spcBef>
                <a:spcPts val="250"/>
              </a:spcBef>
              <a:spcAft>
                <a:spcPts val="250"/>
              </a:spcAft>
              <a:buSzPts val="1300"/>
              <a:buChar char="●"/>
              <a:defRPr sz="1300"/>
            </a:lvl9pPr>
          </a:lstStyle>
          <a:p/>
        </p:txBody>
      </p:sp>
      <p:sp>
        <p:nvSpPr>
          <p:cNvPr id="46" name="Google Shape;46;p6"/>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ody 1 line title">
  <p:cSld name="1_Body 1 line title">
    <p:spTree>
      <p:nvGrpSpPr>
        <p:cNvPr id="48" name="Shape 48"/>
        <p:cNvGrpSpPr/>
        <p:nvPr/>
      </p:nvGrpSpPr>
      <p:grpSpPr>
        <a:xfrm>
          <a:off x="0" y="0"/>
          <a:ext cx="0" cy="0"/>
          <a:chOff x="0" y="0"/>
          <a:chExt cx="0" cy="0"/>
        </a:xfrm>
      </p:grpSpPr>
      <p:sp>
        <p:nvSpPr>
          <p:cNvPr id="49" name="Google Shape;49;p7"/>
          <p:cNvSpPr txBox="1"/>
          <p:nvPr>
            <p:ph type="title"/>
          </p:nvPr>
        </p:nvSpPr>
        <p:spPr>
          <a:xfrm>
            <a:off x="628650" y="459468"/>
            <a:ext cx="7886700" cy="367847"/>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chemeClr val="dk1"/>
              </a:buClr>
              <a:buSzPts val="3600"/>
              <a:buFont typeface="Calibri"/>
              <a:buNone/>
              <a:defRPr b="1" i="0" sz="36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0" name="Google Shape;50;p7"/>
          <p:cNvSpPr txBox="1"/>
          <p:nvPr>
            <p:ph idx="1" type="body"/>
          </p:nvPr>
        </p:nvSpPr>
        <p:spPr>
          <a:xfrm>
            <a:off x="628650" y="1287615"/>
            <a:ext cx="7886700" cy="4629093"/>
          </a:xfrm>
          <a:prstGeom prst="rect">
            <a:avLst/>
          </a:prstGeom>
          <a:noFill/>
          <a:ln>
            <a:noFill/>
          </a:ln>
        </p:spPr>
        <p:txBody>
          <a:bodyPr anchorCtr="0" anchor="t" bIns="45700" lIns="91425" spcFirstLastPara="1" rIns="91425" wrap="square" tIns="45700">
            <a:noAutofit/>
          </a:bodyPr>
          <a:lstStyle>
            <a:lvl1pPr indent="-406400" lvl="0" marL="457200" marR="0" algn="l">
              <a:lnSpc>
                <a:spcPct val="100000"/>
              </a:lnSpc>
              <a:spcBef>
                <a:spcPts val="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1pPr>
            <a:lvl2pPr indent="-406400" lvl="1" marL="914400" marR="0" algn="l">
              <a:lnSpc>
                <a:spcPct val="100000"/>
              </a:lnSpc>
              <a:spcBef>
                <a:spcPts val="600"/>
              </a:spcBef>
              <a:spcAft>
                <a:spcPts val="0"/>
              </a:spcAft>
              <a:buClr>
                <a:srgbClr val="000000"/>
              </a:buClr>
              <a:buSzPts val="2800"/>
              <a:buFont typeface="Arial"/>
              <a:buChar char="•"/>
              <a:defRPr b="0" i="0" sz="2800" u="none" cap="none" strike="noStrike">
                <a:solidFill>
                  <a:srgbClr val="000000"/>
                </a:solidFill>
                <a:latin typeface="Calibri"/>
                <a:ea typeface="Calibri"/>
                <a:cs typeface="Calibri"/>
                <a:sym typeface="Calibri"/>
              </a:defRPr>
            </a:lvl2pPr>
            <a:lvl3pPr indent="-381000" lvl="2" marL="1371600" marR="0" algn="l">
              <a:lnSpc>
                <a:spcPct val="100000"/>
              </a:lnSpc>
              <a:spcBef>
                <a:spcPts val="600"/>
              </a:spcBef>
              <a:spcAft>
                <a:spcPts val="0"/>
              </a:spcAft>
              <a:buClr>
                <a:srgbClr val="000000"/>
              </a:buClr>
              <a:buSzPts val="2400"/>
              <a:buFont typeface="Arial"/>
              <a:buChar char="•"/>
              <a:defRPr b="0" i="0" sz="2400" u="none" cap="none" strike="noStrike">
                <a:solidFill>
                  <a:srgbClr val="000000"/>
                </a:solidFill>
                <a:latin typeface="Calibri"/>
                <a:ea typeface="Calibri"/>
                <a:cs typeface="Calibri"/>
                <a:sym typeface="Calibri"/>
              </a:defRPr>
            </a:lvl3pPr>
            <a:lvl4pPr indent="-355600" lvl="3" marL="1828800" marR="0" algn="l">
              <a:lnSpc>
                <a:spcPct val="100000"/>
              </a:lnSpc>
              <a:spcBef>
                <a:spcPts val="6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4pPr>
            <a:lvl5pPr indent="-355600" lvl="4" marL="2286000" marR="0" algn="l">
              <a:lnSpc>
                <a:spcPct val="100000"/>
              </a:lnSpc>
              <a:spcBef>
                <a:spcPts val="600"/>
              </a:spcBef>
              <a:spcAft>
                <a:spcPts val="0"/>
              </a:spcAft>
              <a:buClr>
                <a:srgbClr val="000000"/>
              </a:buClr>
              <a:buSzPts val="2000"/>
              <a:buFont typeface="Arial"/>
              <a:buChar char="•"/>
              <a:defRPr b="0" i="0" sz="2000" u="none" cap="none" strike="noStrike">
                <a:solidFill>
                  <a:srgbClr val="000000"/>
                </a:solidFill>
                <a:latin typeface="Calibri"/>
                <a:ea typeface="Calibri"/>
                <a:cs typeface="Calibri"/>
                <a:sym typeface="Calibri"/>
              </a:defRPr>
            </a:lvl5pPr>
            <a:lvl6pPr indent="-342900" lvl="5" marL="2743200" marR="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8"/>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5" name="Shape 55"/>
        <p:cNvGrpSpPr/>
        <p:nvPr/>
      </p:nvGrpSpPr>
      <p:grpSpPr>
        <a:xfrm>
          <a:off x="0" y="0"/>
          <a:ext cx="0" cy="0"/>
          <a:chOff x="0" y="0"/>
          <a:chExt cx="0" cy="0"/>
        </a:xfrm>
      </p:grpSpPr>
      <p:sp>
        <p:nvSpPr>
          <p:cNvPr id="56" name="Google Shape;56;p9"/>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lusion" showMasterSp="0">
  <p:cSld name="Conclusion">
    <p:spTree>
      <p:nvGrpSpPr>
        <p:cNvPr id="58" name="Shape 58"/>
        <p:cNvGrpSpPr/>
        <p:nvPr/>
      </p:nvGrpSpPr>
      <p:grpSpPr>
        <a:xfrm>
          <a:off x="0" y="0"/>
          <a:ext cx="0" cy="0"/>
          <a:chOff x="0" y="0"/>
          <a:chExt cx="0" cy="0"/>
        </a:xfrm>
      </p:grpSpPr>
      <p:sp>
        <p:nvSpPr>
          <p:cNvPr id="59" name="Google Shape;59;p10"/>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10"/>
          <p:cNvSpPr/>
          <p:nvPr/>
        </p:nvSpPr>
        <p:spPr>
          <a:xfrm>
            <a:off x="0" y="1"/>
            <a:ext cx="175909" cy="6858000"/>
          </a:xfrm>
          <a:prstGeom prst="rect">
            <a:avLst/>
          </a:prstGeom>
          <a:solidFill>
            <a:schemeClr val="accent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350">
              <a:solidFill>
                <a:schemeClr val="lt1"/>
              </a:solidFill>
              <a:latin typeface="Calibri"/>
              <a:ea typeface="Calibri"/>
              <a:cs typeface="Calibri"/>
              <a:sym typeface="Calibri"/>
            </a:endParaRPr>
          </a:p>
        </p:txBody>
      </p:sp>
      <p:sp>
        <p:nvSpPr>
          <p:cNvPr id="62" name="Google Shape;62;p10"/>
          <p:cNvSpPr txBox="1"/>
          <p:nvPr>
            <p:ph type="title"/>
          </p:nvPr>
        </p:nvSpPr>
        <p:spPr>
          <a:xfrm>
            <a:off x="457200" y="5715000"/>
            <a:ext cx="8229600" cy="457200"/>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Clr>
                <a:schemeClr val="dk2"/>
              </a:buClr>
              <a:buSzPts val="2100"/>
              <a:buFont typeface="Calibri"/>
              <a:buNone/>
              <a:defRPr b="0" sz="21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txBox="1"/>
          <p:nvPr>
            <p:ph idx="1" type="body"/>
          </p:nvPr>
        </p:nvSpPr>
        <p:spPr>
          <a:xfrm>
            <a:off x="457200" y="228600"/>
            <a:ext cx="8229600" cy="182880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1200"/>
              </a:spcBef>
              <a:spcAft>
                <a:spcPts val="0"/>
              </a:spcAft>
              <a:buSzPts val="4050"/>
              <a:buNone/>
              <a:defRPr b="1" sz="4050">
                <a:solidFill>
                  <a:schemeClr val="accent1"/>
                </a:solidFill>
              </a:defRPr>
            </a:lvl1pPr>
            <a:lvl2pPr indent="-342900" lvl="1" marL="914400" algn="l">
              <a:lnSpc>
                <a:spcPct val="100000"/>
              </a:lnSpc>
              <a:spcBef>
                <a:spcPts val="250"/>
              </a:spcBef>
              <a:spcAft>
                <a:spcPts val="0"/>
              </a:spcAft>
              <a:buSzPts val="1800"/>
              <a:buChar char="●"/>
              <a:defRPr/>
            </a:lvl2pPr>
            <a:lvl3pPr indent="-342900" lvl="2" marL="1371600" algn="l">
              <a:lnSpc>
                <a:spcPct val="100000"/>
              </a:lnSpc>
              <a:spcBef>
                <a:spcPts val="250"/>
              </a:spcBef>
              <a:spcAft>
                <a:spcPts val="0"/>
              </a:spcAft>
              <a:buSzPts val="1800"/>
              <a:buChar char="●"/>
              <a:defRPr/>
            </a:lvl3pPr>
            <a:lvl4pPr indent="-342900" lvl="3" marL="1828800" algn="l">
              <a:lnSpc>
                <a:spcPct val="100000"/>
              </a:lnSpc>
              <a:spcBef>
                <a:spcPts val="250"/>
              </a:spcBef>
              <a:spcAft>
                <a:spcPts val="0"/>
              </a:spcAft>
              <a:buSzPts val="1800"/>
              <a:buChar char="●"/>
              <a:defRPr/>
            </a:lvl4pPr>
            <a:lvl5pPr indent="-342900" lvl="4" marL="2286000" algn="l">
              <a:lnSpc>
                <a:spcPct val="100000"/>
              </a:lnSpc>
              <a:spcBef>
                <a:spcPts val="250"/>
              </a:spcBef>
              <a:spcAft>
                <a:spcPts val="0"/>
              </a:spcAft>
              <a:buSzPts val="1800"/>
              <a:buChar char="●"/>
              <a:defRPr/>
            </a:lvl5pPr>
            <a:lvl6pPr indent="-342900" lvl="5" marL="2743200" algn="l">
              <a:lnSpc>
                <a:spcPct val="90000"/>
              </a:lnSpc>
              <a:spcBef>
                <a:spcPts val="250"/>
              </a:spcBef>
              <a:spcAft>
                <a:spcPts val="0"/>
              </a:spcAft>
              <a:buSzPts val="1800"/>
              <a:buChar char="●"/>
              <a:defRPr/>
            </a:lvl6pPr>
            <a:lvl7pPr indent="-342900" lvl="6" marL="3200400" algn="l">
              <a:lnSpc>
                <a:spcPct val="90000"/>
              </a:lnSpc>
              <a:spcBef>
                <a:spcPts val="250"/>
              </a:spcBef>
              <a:spcAft>
                <a:spcPts val="0"/>
              </a:spcAft>
              <a:buSzPts val="1800"/>
              <a:buChar char="●"/>
              <a:defRPr/>
            </a:lvl7pPr>
            <a:lvl8pPr indent="-342900" lvl="7" marL="3657600" algn="l">
              <a:lnSpc>
                <a:spcPct val="90000"/>
              </a:lnSpc>
              <a:spcBef>
                <a:spcPts val="250"/>
              </a:spcBef>
              <a:spcAft>
                <a:spcPts val="0"/>
              </a:spcAft>
              <a:buSzPts val="1800"/>
              <a:buChar char="●"/>
              <a:defRPr/>
            </a:lvl8pPr>
            <a:lvl9pPr indent="-342900" lvl="8" marL="4114800" algn="l">
              <a:lnSpc>
                <a:spcPct val="90000"/>
              </a:lnSpc>
              <a:spcBef>
                <a:spcPts val="250"/>
              </a:spcBef>
              <a:spcAft>
                <a:spcPts val="250"/>
              </a:spcAft>
              <a:buSzPts val="1800"/>
              <a:buChar char="●"/>
              <a:defRPr/>
            </a:lvl9pPr>
          </a:lstStyle>
          <a:p/>
        </p:txBody>
      </p:sp>
      <p:pic>
        <p:nvPicPr>
          <p:cNvPr descr="Graphical user interface, text, application, chat or text message" id="64" name="Google Shape;64;p10"/>
          <p:cNvPicPr preferRelativeResize="0"/>
          <p:nvPr/>
        </p:nvPicPr>
        <p:blipFill rotWithShape="1">
          <a:blip r:embed="rId2">
            <a:alphaModFix/>
          </a:blip>
          <a:srcRect b="0" l="0" r="0" t="0"/>
          <a:stretch/>
        </p:blipFill>
        <p:spPr>
          <a:xfrm>
            <a:off x="1632700" y="1556889"/>
            <a:ext cx="6342901" cy="4017272"/>
          </a:xfrm>
          <a:prstGeom prst="rect">
            <a:avLst/>
          </a:prstGeom>
          <a:noFill/>
          <a:ln>
            <a:noFill/>
          </a:ln>
        </p:spPr>
      </p:pic>
      <p:pic>
        <p:nvPicPr>
          <p:cNvPr descr="Logo&#10;&#10;Description automatically generated" id="65" name="Google Shape;65;p10"/>
          <p:cNvPicPr preferRelativeResize="0"/>
          <p:nvPr/>
        </p:nvPicPr>
        <p:blipFill rotWithShape="1">
          <a:blip r:embed="rId3">
            <a:alphaModFix/>
          </a:blip>
          <a:srcRect b="0" l="0" r="0" t="0"/>
          <a:stretch/>
        </p:blipFill>
        <p:spPr>
          <a:xfrm>
            <a:off x="7772400" y="6349703"/>
            <a:ext cx="1233516" cy="34034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theme" Target="../theme/theme1.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1" y="758952"/>
            <a:ext cx="2582693" cy="5330952"/>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1"/>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3000"/>
              <a:buFont typeface="Calibri"/>
              <a:buNone/>
              <a:defRPr b="1" i="0" sz="3000" u="none" cap="none" strike="noStrike">
                <a:solidFill>
                  <a:schemeClr val="accen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lvl1pPr indent="-406400" lvl="0" marL="457200" marR="0" rtl="0" algn="l">
              <a:lnSpc>
                <a:spcPct val="100000"/>
              </a:lnSpc>
              <a:spcBef>
                <a:spcPts val="1200"/>
              </a:spcBef>
              <a:spcAft>
                <a:spcPts val="0"/>
              </a:spcAft>
              <a:buClr>
                <a:schemeClr val="accent1"/>
              </a:buClr>
              <a:buSzPts val="2800"/>
              <a:buFont typeface="Noto Sans Symbols"/>
              <a:buChar char="●"/>
              <a:defRPr b="0" i="0" sz="2800" u="none" cap="none" strike="noStrike">
                <a:solidFill>
                  <a:schemeClr val="dk2"/>
                </a:solidFill>
                <a:latin typeface="Calibri"/>
                <a:ea typeface="Calibri"/>
                <a:cs typeface="Calibri"/>
                <a:sym typeface="Calibri"/>
              </a:defRPr>
            </a:lvl1pPr>
            <a:lvl2pPr indent="-355600" lvl="1" marL="914400" marR="0" rtl="0" algn="l">
              <a:lnSpc>
                <a:spcPct val="100000"/>
              </a:lnSpc>
              <a:spcBef>
                <a:spcPts val="250"/>
              </a:spcBef>
              <a:spcAft>
                <a:spcPts val="0"/>
              </a:spcAft>
              <a:buClr>
                <a:schemeClr val="accent1"/>
              </a:buClr>
              <a:buSzPts val="2000"/>
              <a:buFont typeface="Noto Sans Symbols"/>
              <a:buChar char="●"/>
              <a:defRPr b="0" i="0" sz="2000" u="none" cap="none" strike="noStrike">
                <a:solidFill>
                  <a:schemeClr val="dk2"/>
                </a:solidFill>
                <a:latin typeface="Calibri"/>
                <a:ea typeface="Calibri"/>
                <a:cs typeface="Calibri"/>
                <a:sym typeface="Calibri"/>
              </a:defRPr>
            </a:lvl2pPr>
            <a:lvl3pPr indent="-342900" lvl="2" marL="1371600" marR="0" rtl="0" algn="l">
              <a:lnSpc>
                <a:spcPct val="100000"/>
              </a:lnSpc>
              <a:spcBef>
                <a:spcPts val="250"/>
              </a:spcBef>
              <a:spcAft>
                <a:spcPts val="0"/>
              </a:spcAft>
              <a:buClr>
                <a:schemeClr val="accent1"/>
              </a:buClr>
              <a:buSzPts val="1800"/>
              <a:buFont typeface="Noto Sans Symbols"/>
              <a:buChar char="●"/>
              <a:defRPr b="0" i="0" sz="1800" u="none" cap="none" strike="noStrike">
                <a:solidFill>
                  <a:schemeClr val="dk2"/>
                </a:solidFill>
                <a:latin typeface="Calibri"/>
                <a:ea typeface="Calibri"/>
                <a:cs typeface="Calibri"/>
                <a:sym typeface="Calibri"/>
              </a:defRPr>
            </a:lvl3pPr>
            <a:lvl4pPr indent="-342900" lvl="3" marL="1828800" marR="0" rtl="0" algn="l">
              <a:lnSpc>
                <a:spcPct val="100000"/>
              </a:lnSpc>
              <a:spcBef>
                <a:spcPts val="250"/>
              </a:spcBef>
              <a:spcAft>
                <a:spcPts val="0"/>
              </a:spcAft>
              <a:buClr>
                <a:schemeClr val="accent1"/>
              </a:buClr>
              <a:buSzPts val="1800"/>
              <a:buFont typeface="Noto Sans Symbols"/>
              <a:buChar char="●"/>
              <a:defRPr b="0" i="0" sz="1800" u="none" cap="none" strike="noStrike">
                <a:solidFill>
                  <a:schemeClr val="dk2"/>
                </a:solidFill>
                <a:latin typeface="Calibri"/>
                <a:ea typeface="Calibri"/>
                <a:cs typeface="Calibri"/>
                <a:sym typeface="Calibri"/>
              </a:defRPr>
            </a:lvl4pPr>
            <a:lvl5pPr indent="-342900" lvl="4" marL="2286000" marR="0" rtl="0" algn="l">
              <a:lnSpc>
                <a:spcPct val="100000"/>
              </a:lnSpc>
              <a:spcBef>
                <a:spcPts val="250"/>
              </a:spcBef>
              <a:spcAft>
                <a:spcPts val="0"/>
              </a:spcAft>
              <a:buClr>
                <a:schemeClr val="accent1"/>
              </a:buClr>
              <a:buSzPts val="1800"/>
              <a:buFont typeface="Noto Sans Symbols"/>
              <a:buChar char="●"/>
              <a:defRPr b="0" i="0" sz="1800" u="none" cap="none" strike="noStrike">
                <a:solidFill>
                  <a:schemeClr val="dk2"/>
                </a:solidFill>
                <a:latin typeface="Calibri"/>
                <a:ea typeface="Calibri"/>
                <a:cs typeface="Calibri"/>
                <a:sym typeface="Calibri"/>
              </a:defRPr>
            </a:lvl5pPr>
            <a:lvl6pPr indent="-311150" lvl="5" marL="2743200" marR="0" rtl="0" algn="l">
              <a:lnSpc>
                <a:spcPct val="90000"/>
              </a:lnSpc>
              <a:spcBef>
                <a:spcPts val="250"/>
              </a:spcBef>
              <a:spcAft>
                <a:spcPts val="0"/>
              </a:spcAft>
              <a:buClr>
                <a:schemeClr val="accent1"/>
              </a:buClr>
              <a:buSzPts val="1300"/>
              <a:buFont typeface="Noto Sans Symbols"/>
              <a:buChar char="●"/>
              <a:defRPr b="0" i="0" sz="1300" u="none" cap="none" strike="noStrike">
                <a:solidFill>
                  <a:srgbClr val="8A8A8A"/>
                </a:solidFill>
                <a:latin typeface="Calibri"/>
                <a:ea typeface="Calibri"/>
                <a:cs typeface="Calibri"/>
                <a:sym typeface="Calibri"/>
              </a:defRPr>
            </a:lvl6pPr>
            <a:lvl7pPr indent="-311150" lvl="6" marL="3200400" marR="0" rtl="0" algn="l">
              <a:lnSpc>
                <a:spcPct val="90000"/>
              </a:lnSpc>
              <a:spcBef>
                <a:spcPts val="250"/>
              </a:spcBef>
              <a:spcAft>
                <a:spcPts val="0"/>
              </a:spcAft>
              <a:buClr>
                <a:schemeClr val="accent1"/>
              </a:buClr>
              <a:buSzPts val="1300"/>
              <a:buFont typeface="Noto Sans Symbols"/>
              <a:buChar char="●"/>
              <a:defRPr b="0" i="0" sz="1300" u="none" cap="none" strike="noStrike">
                <a:solidFill>
                  <a:srgbClr val="8A8A8A"/>
                </a:solidFill>
                <a:latin typeface="Calibri"/>
                <a:ea typeface="Calibri"/>
                <a:cs typeface="Calibri"/>
                <a:sym typeface="Calibri"/>
              </a:defRPr>
            </a:lvl7pPr>
            <a:lvl8pPr indent="-311150" lvl="7" marL="3657600" marR="0" rtl="0" algn="l">
              <a:lnSpc>
                <a:spcPct val="90000"/>
              </a:lnSpc>
              <a:spcBef>
                <a:spcPts val="250"/>
              </a:spcBef>
              <a:spcAft>
                <a:spcPts val="0"/>
              </a:spcAft>
              <a:buClr>
                <a:schemeClr val="accent1"/>
              </a:buClr>
              <a:buSzPts val="1300"/>
              <a:buFont typeface="Noto Sans Symbols"/>
              <a:buChar char="●"/>
              <a:defRPr b="0" i="0" sz="1300" u="none" cap="none" strike="noStrike">
                <a:solidFill>
                  <a:srgbClr val="8A8A8A"/>
                </a:solidFill>
                <a:latin typeface="Calibri"/>
                <a:ea typeface="Calibri"/>
                <a:cs typeface="Calibri"/>
                <a:sym typeface="Calibri"/>
              </a:defRPr>
            </a:lvl8pPr>
            <a:lvl9pPr indent="-311150" lvl="8" marL="4114800" marR="0" rtl="0" algn="l">
              <a:lnSpc>
                <a:spcPct val="90000"/>
              </a:lnSpc>
              <a:spcBef>
                <a:spcPts val="250"/>
              </a:spcBef>
              <a:spcAft>
                <a:spcPts val="250"/>
              </a:spcAft>
              <a:buClr>
                <a:schemeClr val="accent1"/>
              </a:buClr>
              <a:buSzPts val="1300"/>
              <a:buFont typeface="Noto Sans Symbols"/>
              <a:buChar char="●"/>
              <a:defRPr b="0" i="0" sz="1300" u="none" cap="none" strike="noStrike">
                <a:solidFill>
                  <a:srgbClr val="8A8A8A"/>
                </a:solidFill>
                <a:latin typeface="Calibri"/>
                <a:ea typeface="Calibri"/>
                <a:cs typeface="Calibri"/>
                <a:sym typeface="Calibri"/>
              </a:defRPr>
            </a:lvl9pPr>
          </a:lstStyle>
          <a:p/>
        </p:txBody>
      </p:sp>
      <p:sp>
        <p:nvSpPr>
          <p:cNvPr id="13" name="Google Shape;13;p1"/>
          <p:cNvSpPr txBox="1"/>
          <p:nvPr>
            <p:ph idx="10" type="dt"/>
          </p:nvPr>
        </p:nvSpPr>
        <p:spPr>
          <a:xfrm>
            <a:off x="196849" y="6356351"/>
            <a:ext cx="2057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A5A5A5"/>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1" type="ftr"/>
          </p:nvPr>
        </p:nvSpPr>
        <p:spPr>
          <a:xfrm>
            <a:off x="2901951" y="6356351"/>
            <a:ext cx="4433638"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A5A5A5"/>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pic>
        <p:nvPicPr>
          <p:cNvPr descr="Logo&#10;&#10;Description automatically generated" id="15" name="Google Shape;15;p1"/>
          <p:cNvPicPr preferRelativeResize="0"/>
          <p:nvPr/>
        </p:nvPicPr>
        <p:blipFill rotWithShape="1">
          <a:blip r:embed="rId1">
            <a:alphaModFix/>
          </a:blip>
          <a:srcRect b="0" l="0" r="0" t="0"/>
          <a:stretch/>
        </p:blipFill>
        <p:spPr>
          <a:xfrm>
            <a:off x="7772400" y="6349703"/>
            <a:ext cx="1233516" cy="34034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5.jpg"/><Relationship Id="rId5" Type="http://schemas.openxmlformats.org/officeDocument/2006/relationships/image" Target="../media/image6.jpg"/><Relationship Id="rId6" Type="http://schemas.openxmlformats.org/officeDocument/2006/relationships/image" Target="../media/image12.jpg"/><Relationship Id="rId7" Type="http://schemas.openxmlformats.org/officeDocument/2006/relationships/image" Target="../media/image16.jpg"/><Relationship Id="rId8"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15.jpg"/><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5.jpg"/><Relationship Id="rId4" Type="http://schemas.openxmlformats.org/officeDocument/2006/relationships/image" Target="../media/image22.jpg"/><Relationship Id="rId5"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6.jpg"/><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3.png"/><Relationship Id="rId4" Type="http://schemas.openxmlformats.org/officeDocument/2006/relationships/image" Target="../media/image27.png"/><Relationship Id="rId5"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image" Target="../media/image1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3.png"/><Relationship Id="rId4" Type="http://schemas.openxmlformats.org/officeDocument/2006/relationships/image" Target="../media/image2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image" Target="../media/image2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30.jpg"/><Relationship Id="rId4" Type="http://schemas.openxmlformats.org/officeDocument/2006/relationships/image" Target="../media/image31.jpg"/><Relationship Id="rId9" Type="http://schemas.openxmlformats.org/officeDocument/2006/relationships/image" Target="../media/image1.png"/><Relationship Id="rId5" Type="http://schemas.openxmlformats.org/officeDocument/2006/relationships/image" Target="../media/image36.jpg"/><Relationship Id="rId6" Type="http://schemas.openxmlformats.org/officeDocument/2006/relationships/image" Target="../media/image32.jpg"/><Relationship Id="rId7" Type="http://schemas.openxmlformats.org/officeDocument/2006/relationships/image" Target="../media/image33.jpg"/><Relationship Id="rId8" Type="http://schemas.openxmlformats.org/officeDocument/2006/relationships/image" Target="../media/image2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44.png"/><Relationship Id="rId5" Type="http://schemas.openxmlformats.org/officeDocument/2006/relationships/image" Target="../media/image35.jpg"/><Relationship Id="rId6" Type="http://schemas.openxmlformats.org/officeDocument/2006/relationships/image" Target="../media/image2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9.png"/><Relationship Id="rId4" Type="http://schemas.openxmlformats.org/officeDocument/2006/relationships/image" Target="../media/image2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48.jpg"/><Relationship Id="rId4" Type="http://schemas.openxmlformats.org/officeDocument/2006/relationships/image" Target="../media/image1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7.png"/><Relationship Id="rId4" Type="http://schemas.openxmlformats.org/officeDocument/2006/relationships/image" Target="../media/image46.png"/><Relationship Id="rId5" Type="http://schemas.openxmlformats.org/officeDocument/2006/relationships/image" Target="../media/image2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43.jpg"/><Relationship Id="rId4" Type="http://schemas.openxmlformats.org/officeDocument/2006/relationships/image" Target="../media/image28.jp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41.jpg"/><Relationship Id="rId4" Type="http://schemas.openxmlformats.org/officeDocument/2006/relationships/image" Target="../media/image2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2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2.png"/><Relationship Id="rId4" Type="http://schemas.openxmlformats.org/officeDocument/2006/relationships/image" Target="../media/image2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4.jpg"/><Relationship Id="rId4" Type="http://schemas.openxmlformats.org/officeDocument/2006/relationships/image" Target="../media/image40.jpg"/><Relationship Id="rId5" Type="http://schemas.openxmlformats.org/officeDocument/2006/relationships/image" Target="../media/image51.jpg"/><Relationship Id="rId6" Type="http://schemas.openxmlformats.org/officeDocument/2006/relationships/image" Target="../media/image2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49.jpg"/><Relationship Id="rId4" Type="http://schemas.openxmlformats.org/officeDocument/2006/relationships/image" Target="../media/image55.jpg"/><Relationship Id="rId5"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13.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3.jpg"/><Relationship Id="rId4" Type="http://schemas.openxmlformats.org/officeDocument/2006/relationships/image" Target="../media/image57.jpg"/><Relationship Id="rId5" Type="http://schemas.openxmlformats.org/officeDocument/2006/relationships/image" Target="../media/image52.jpg"/><Relationship Id="rId6"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4.png"/><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24.jpg"/><Relationship Id="rId4" Type="http://schemas.openxmlformats.org/officeDocument/2006/relationships/image" Target="../media/image56.jpg"/><Relationship Id="rId5" Type="http://schemas.openxmlformats.org/officeDocument/2006/relationships/image" Target="../media/image47.png"/><Relationship Id="rId6"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0.png"/><Relationship Id="rId4"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8"/>
          <p:cNvPicPr preferRelativeResize="0"/>
          <p:nvPr/>
        </p:nvPicPr>
        <p:blipFill rotWithShape="1">
          <a:blip r:embed="rId3">
            <a:alphaModFix/>
          </a:blip>
          <a:srcRect b="0" l="0" r="0" t="0"/>
          <a:stretch/>
        </p:blipFill>
        <p:spPr>
          <a:xfrm>
            <a:off x="3568211" y="188557"/>
            <a:ext cx="1643511" cy="453471"/>
          </a:xfrm>
          <a:prstGeom prst="rect">
            <a:avLst/>
          </a:prstGeom>
          <a:noFill/>
          <a:ln>
            <a:noFill/>
          </a:ln>
        </p:spPr>
      </p:pic>
      <p:sp>
        <p:nvSpPr>
          <p:cNvPr id="177" name="Google Shape;177;p28"/>
          <p:cNvSpPr txBox="1"/>
          <p:nvPr>
            <p:ph type="ctrTitle"/>
          </p:nvPr>
        </p:nvSpPr>
        <p:spPr>
          <a:xfrm>
            <a:off x="802386" y="1298448"/>
            <a:ext cx="5486400" cy="325526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5400"/>
              <a:buFont typeface="Calibri"/>
              <a:buNone/>
            </a:pPr>
            <a:r>
              <a:rPr lang="en-US"/>
              <a:t>STeLLA Scale Up and Sustainability Study (SSUP)</a:t>
            </a:r>
            <a:br>
              <a:rPr lang="en-US"/>
            </a:br>
            <a:endParaRPr/>
          </a:p>
        </p:txBody>
      </p:sp>
      <p:sp>
        <p:nvSpPr>
          <p:cNvPr id="178" name="Google Shape;178;p28"/>
          <p:cNvSpPr txBox="1"/>
          <p:nvPr>
            <p:ph idx="1" type="subTitle"/>
          </p:nvPr>
        </p:nvSpPr>
        <p:spPr>
          <a:xfrm>
            <a:off x="825011" y="4670246"/>
            <a:ext cx="5486400" cy="914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000"/>
              <a:buNone/>
            </a:pPr>
            <a:r>
              <a:rPr b="1" lang="en-US">
                <a:solidFill>
                  <a:schemeClr val="lt1"/>
                </a:solidFill>
              </a:rPr>
              <a:t>Day 1 </a:t>
            </a:r>
            <a:endParaRPr/>
          </a:p>
          <a:p>
            <a:pPr indent="0" lvl="0" marL="0" rtl="0" algn="l">
              <a:lnSpc>
                <a:spcPct val="100000"/>
              </a:lnSpc>
              <a:spcBef>
                <a:spcPts val="1200"/>
              </a:spcBef>
              <a:spcAft>
                <a:spcPts val="0"/>
              </a:spcAft>
              <a:buSzPts val="2000"/>
              <a:buNone/>
            </a:pPr>
            <a:r>
              <a:rPr b="1" lang="en-US">
                <a:solidFill>
                  <a:schemeClr val="lt1"/>
                </a:solidFill>
              </a:rPr>
              <a:t>Science Teachers Learning From Lesson Analysis</a:t>
            </a:r>
            <a:endParaRPr b="1">
              <a:solidFill>
                <a:schemeClr val="lt1"/>
              </a:solidFill>
            </a:endParaRPr>
          </a:p>
          <a:p>
            <a:pPr indent="0" lvl="0" marL="0" rtl="0" algn="l">
              <a:lnSpc>
                <a:spcPct val="100000"/>
              </a:lnSpc>
              <a:spcBef>
                <a:spcPts val="1200"/>
              </a:spcBef>
              <a:spcAft>
                <a:spcPts val="0"/>
              </a:spcAft>
              <a:buSzPts val="2800"/>
              <a:buNone/>
            </a:pPr>
            <a:r>
              <a:t/>
            </a:r>
            <a:endParaRPr sz="28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7"/>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Anchor Lesson Common Experience</a:t>
            </a:r>
            <a:endParaRPr/>
          </a:p>
        </p:txBody>
      </p:sp>
      <p:sp>
        <p:nvSpPr>
          <p:cNvPr id="259" name="Google Shape;259;p37"/>
          <p:cNvSpPr txBox="1"/>
          <p:nvPr>
            <p:ph idx="1" type="body"/>
          </p:nvPr>
        </p:nvSpPr>
        <p:spPr>
          <a:xfrm>
            <a:off x="2901951" y="1600200"/>
            <a:ext cx="5486400" cy="438454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latin typeface="Calibri"/>
                <a:ea typeface="Calibri"/>
                <a:cs typeface="Calibri"/>
                <a:sym typeface="Calibri"/>
              </a:rPr>
              <a:t>Put on a "science learner hat"</a:t>
            </a:r>
            <a:endParaRPr/>
          </a:p>
        </p:txBody>
      </p:sp>
      <p:pic>
        <p:nvPicPr>
          <p:cNvPr descr="A close up of a hat&#10;&#10;Description generated with high confidence" id="260" name="Google Shape;260;p37"/>
          <p:cNvPicPr preferRelativeResize="0"/>
          <p:nvPr/>
        </p:nvPicPr>
        <p:blipFill rotWithShape="1">
          <a:blip r:embed="rId3">
            <a:alphaModFix/>
          </a:blip>
          <a:srcRect b="0" l="0" r="0" t="0"/>
          <a:stretch/>
        </p:blipFill>
        <p:spPr>
          <a:xfrm>
            <a:off x="8190271" y="134387"/>
            <a:ext cx="650158" cy="65015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8"/>
          <p:cNvSpPr txBox="1"/>
          <p:nvPr>
            <p:ph type="ctrTitle"/>
          </p:nvPr>
        </p:nvSpPr>
        <p:spPr>
          <a:xfrm>
            <a:off x="802386" y="1298448"/>
            <a:ext cx="5486400" cy="325526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US"/>
              <a:t>Earth’s Changing Surface</a:t>
            </a:r>
            <a:endParaRPr/>
          </a:p>
        </p:txBody>
      </p:sp>
      <p:sp>
        <p:nvSpPr>
          <p:cNvPr id="266" name="Google Shape;266;p38"/>
          <p:cNvSpPr txBox="1"/>
          <p:nvPr>
            <p:ph idx="1" type="subTitle"/>
          </p:nvPr>
        </p:nvSpPr>
        <p:spPr>
          <a:xfrm>
            <a:off x="825011" y="4670246"/>
            <a:ext cx="5486400" cy="914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1600"/>
              <a:buNone/>
            </a:pPr>
            <a:r>
              <a:rPr lang="en-US" sz="2000"/>
              <a:t>Has the Earth’s surface always looked this way?</a:t>
            </a:r>
            <a:endParaRPr sz="2000"/>
          </a:p>
        </p:txBody>
      </p:sp>
      <p:sp>
        <p:nvSpPr>
          <p:cNvPr id="267" name="Google Shape;267;p38"/>
          <p:cNvSpPr txBox="1"/>
          <p:nvPr>
            <p:ph idx="4294967295" type="body"/>
          </p:nvPr>
        </p:nvSpPr>
        <p:spPr>
          <a:xfrm>
            <a:off x="825011" y="4553712"/>
            <a:ext cx="7989887" cy="2587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a:solidFill>
                  <a:schemeClr val="lt1"/>
                </a:solidFill>
              </a:rPr>
              <a:t>Lesson 1</a:t>
            </a:r>
            <a:endParaRPr>
              <a:solidFill>
                <a:schemeClr val="lt1"/>
              </a:solidFill>
            </a:endParaRPr>
          </a:p>
        </p:txBody>
      </p:sp>
      <p:pic>
        <p:nvPicPr>
          <p:cNvPr id="268" name="Google Shape;268;p38"/>
          <p:cNvPicPr preferRelativeResize="0"/>
          <p:nvPr/>
        </p:nvPicPr>
        <p:blipFill rotWithShape="1">
          <a:blip r:embed="rId3">
            <a:alphaModFix/>
          </a:blip>
          <a:srcRect b="9082" l="0" r="0" t="0"/>
          <a:stretch/>
        </p:blipFill>
        <p:spPr>
          <a:xfrm>
            <a:off x="5571197" y="1000240"/>
            <a:ext cx="3018532" cy="1925840"/>
          </a:xfrm>
          <a:prstGeom prst="rect">
            <a:avLst/>
          </a:prstGeom>
          <a:noFill/>
          <a:ln cap="flat" cmpd="sng" w="12700">
            <a:solidFill>
              <a:schemeClr val="lt1"/>
            </a:solidFill>
            <a:prstDash val="solid"/>
            <a:round/>
            <a:headEnd len="sm" w="sm" type="none"/>
            <a:tailEnd len="sm" w="sm" type="none"/>
          </a:ln>
        </p:spPr>
      </p:pic>
      <p:pic>
        <p:nvPicPr>
          <p:cNvPr descr="A close up of a hat&#10;&#10;Description generated with high confidence" id="269" name="Google Shape;269;p38"/>
          <p:cNvPicPr preferRelativeResize="0"/>
          <p:nvPr/>
        </p:nvPicPr>
        <p:blipFill rotWithShape="1">
          <a:blip r:embed="rId4">
            <a:alphaModFix/>
          </a:blip>
          <a:srcRect b="0" l="0" r="0" t="0"/>
          <a:stretch/>
        </p:blipFill>
        <p:spPr>
          <a:xfrm>
            <a:off x="8396386" y="50067"/>
            <a:ext cx="650158" cy="6501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9"/>
          <p:cNvPicPr preferRelativeResize="0"/>
          <p:nvPr/>
        </p:nvPicPr>
        <p:blipFill rotWithShape="1">
          <a:blip r:embed="rId3">
            <a:alphaModFix/>
          </a:blip>
          <a:srcRect b="0" l="0" r="0" t="0"/>
          <a:stretch/>
        </p:blipFill>
        <p:spPr>
          <a:xfrm>
            <a:off x="3657600" y="140881"/>
            <a:ext cx="3814319" cy="6553201"/>
          </a:xfrm>
          <a:prstGeom prst="rect">
            <a:avLst/>
          </a:prstGeom>
          <a:noFill/>
          <a:ln>
            <a:noFill/>
          </a:ln>
        </p:spPr>
      </p:pic>
      <p:pic>
        <p:nvPicPr>
          <p:cNvPr descr="A close up of a hat&#10;&#10;Description generated with high confidence" id="275" name="Google Shape;275;p39"/>
          <p:cNvPicPr preferRelativeResize="0"/>
          <p:nvPr/>
        </p:nvPicPr>
        <p:blipFill rotWithShape="1">
          <a:blip r:embed="rId4">
            <a:alphaModFix/>
          </a:blip>
          <a:srcRect b="0" l="0" r="0" t="0"/>
          <a:stretch/>
        </p:blipFill>
        <p:spPr>
          <a:xfrm>
            <a:off x="8396386" y="50067"/>
            <a:ext cx="650158" cy="6501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0"/>
          <p:cNvSpPr txBox="1"/>
          <p:nvPr>
            <p:ph type="title"/>
          </p:nvPr>
        </p:nvSpPr>
        <p:spPr>
          <a:xfrm>
            <a:off x="189689" y="1123839"/>
            <a:ext cx="2210612" cy="3676762"/>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Calibri"/>
              <a:buNone/>
            </a:pPr>
            <a:r>
              <a:rPr lang="en-US"/>
              <a:t>What do we know and wonder about the Earth’s surface?</a:t>
            </a:r>
            <a:endParaRPr/>
          </a:p>
        </p:txBody>
      </p:sp>
      <p:cxnSp>
        <p:nvCxnSpPr>
          <p:cNvPr id="281" name="Google Shape;281;p40"/>
          <p:cNvCxnSpPr/>
          <p:nvPr/>
        </p:nvCxnSpPr>
        <p:spPr>
          <a:xfrm>
            <a:off x="3657600" y="2190350"/>
            <a:ext cx="4746700" cy="0"/>
          </a:xfrm>
          <a:prstGeom prst="straightConnector1">
            <a:avLst/>
          </a:prstGeom>
          <a:noFill/>
          <a:ln cap="flat" cmpd="sng" w="9525">
            <a:solidFill>
              <a:srgbClr val="000000"/>
            </a:solidFill>
            <a:prstDash val="solid"/>
            <a:round/>
            <a:headEnd len="sm" w="sm" type="none"/>
            <a:tailEnd len="sm" w="sm" type="none"/>
          </a:ln>
        </p:spPr>
      </p:cxnSp>
      <p:cxnSp>
        <p:nvCxnSpPr>
          <p:cNvPr id="282" name="Google Shape;282;p40"/>
          <p:cNvCxnSpPr/>
          <p:nvPr/>
        </p:nvCxnSpPr>
        <p:spPr>
          <a:xfrm>
            <a:off x="5943600" y="1600200"/>
            <a:ext cx="0" cy="4419000"/>
          </a:xfrm>
          <a:prstGeom prst="straightConnector1">
            <a:avLst/>
          </a:prstGeom>
          <a:noFill/>
          <a:ln cap="flat" cmpd="sng" w="9525">
            <a:solidFill>
              <a:srgbClr val="000000"/>
            </a:solidFill>
            <a:prstDash val="solid"/>
            <a:round/>
            <a:headEnd len="sm" w="sm" type="none"/>
            <a:tailEnd len="sm" w="sm" type="none"/>
          </a:ln>
        </p:spPr>
      </p:cxnSp>
      <p:sp>
        <p:nvSpPr>
          <p:cNvPr id="283" name="Google Shape;283;p40"/>
          <p:cNvSpPr txBox="1"/>
          <p:nvPr/>
        </p:nvSpPr>
        <p:spPr>
          <a:xfrm>
            <a:off x="3824254" y="1721587"/>
            <a:ext cx="2286000" cy="7848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100"/>
              <a:buFont typeface="Calibri"/>
              <a:buNone/>
            </a:pPr>
            <a:r>
              <a:rPr b="0" i="0" lang="en-US" sz="2100" u="none" cap="none" strike="noStrike">
                <a:solidFill>
                  <a:schemeClr val="dk1"/>
                </a:solidFill>
                <a:latin typeface="Calibri"/>
                <a:ea typeface="Calibri"/>
                <a:cs typeface="Calibri"/>
                <a:sym typeface="Calibri"/>
              </a:rPr>
              <a:t>What we KNOW</a:t>
            </a:r>
            <a:endParaRPr b="0" i="0" sz="21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84" name="Google Shape;284;p40"/>
          <p:cNvSpPr txBox="1"/>
          <p:nvPr/>
        </p:nvSpPr>
        <p:spPr>
          <a:xfrm>
            <a:off x="6030950" y="1733331"/>
            <a:ext cx="2888700" cy="7233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100"/>
              <a:buFont typeface="Calibri"/>
              <a:buNone/>
            </a:pPr>
            <a:r>
              <a:rPr b="0" i="0" lang="en-US" sz="2100" u="none" cap="none" strike="noStrike">
                <a:solidFill>
                  <a:schemeClr val="dk1"/>
                </a:solidFill>
                <a:latin typeface="Calibri"/>
                <a:ea typeface="Calibri"/>
                <a:cs typeface="Calibri"/>
                <a:sym typeface="Calibri"/>
              </a:rPr>
              <a:t>What we WONDER</a:t>
            </a:r>
            <a:endParaRPr b="0" i="0" sz="21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descr="A close up of a hat&#10;&#10;Description generated with high confidence" id="285" name="Google Shape;285;p40"/>
          <p:cNvPicPr preferRelativeResize="0"/>
          <p:nvPr/>
        </p:nvPicPr>
        <p:blipFill rotWithShape="1">
          <a:blip r:embed="rId3">
            <a:alphaModFix/>
          </a:blip>
          <a:srcRect b="0" l="0" r="0" t="0"/>
          <a:stretch/>
        </p:blipFill>
        <p:spPr>
          <a:xfrm>
            <a:off x="8396386" y="50067"/>
            <a:ext cx="650158" cy="6501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1"/>
          <p:cNvSpPr txBox="1"/>
          <p:nvPr>
            <p:ph type="title"/>
          </p:nvPr>
        </p:nvSpPr>
        <p:spPr>
          <a:xfrm>
            <a:off x="189689" y="2057400"/>
            <a:ext cx="2210612" cy="36676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Lesson 1 Focus Question</a:t>
            </a:r>
            <a:endParaRPr/>
          </a:p>
        </p:txBody>
      </p:sp>
      <p:pic>
        <p:nvPicPr>
          <p:cNvPr id="291" name="Google Shape;291;p41"/>
          <p:cNvPicPr preferRelativeResize="0"/>
          <p:nvPr/>
        </p:nvPicPr>
        <p:blipFill rotWithShape="1">
          <a:blip r:embed="rId3">
            <a:alphaModFix/>
          </a:blip>
          <a:srcRect b="-65" l="2660" r="50247" t="6528"/>
          <a:stretch/>
        </p:blipFill>
        <p:spPr>
          <a:xfrm flipH="1" rot="-180144">
            <a:off x="4246493" y="703792"/>
            <a:ext cx="4149182" cy="5137317"/>
          </a:xfrm>
          <a:prstGeom prst="rect">
            <a:avLst/>
          </a:prstGeom>
          <a:noFill/>
          <a:ln>
            <a:noFill/>
          </a:ln>
          <a:effectLst>
            <a:outerShdw blurRad="57150" rotWithShape="0" algn="bl" dir="5400000" dist="19050">
              <a:srgbClr val="000000">
                <a:alpha val="49803"/>
              </a:srgbClr>
            </a:outerShdw>
          </a:effectLst>
        </p:spPr>
      </p:pic>
      <p:sp>
        <p:nvSpPr>
          <p:cNvPr id="292" name="Google Shape;292;p41"/>
          <p:cNvSpPr txBox="1"/>
          <p:nvPr/>
        </p:nvSpPr>
        <p:spPr>
          <a:xfrm rot="-162436">
            <a:off x="4374864" y="942591"/>
            <a:ext cx="3699421" cy="1661963"/>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50800" lvl="0" marL="228600" marR="0" rtl="0" algn="l">
              <a:spcBef>
                <a:spcPts val="0"/>
              </a:spcBef>
              <a:spcAft>
                <a:spcPts val="0"/>
              </a:spcAft>
              <a:buClr>
                <a:schemeClr val="dk1"/>
              </a:buClr>
              <a:buSzPts val="2400"/>
              <a:buFont typeface="Cabin"/>
              <a:buNone/>
            </a:pPr>
            <a:r>
              <a:rPr b="1" i="0" lang="en-US" sz="2400" u="none" cap="none" strike="noStrike">
                <a:solidFill>
                  <a:schemeClr val="dk1"/>
                </a:solidFill>
                <a:latin typeface="Cabin"/>
                <a:ea typeface="Cabin"/>
                <a:cs typeface="Cabin"/>
                <a:sym typeface="Cabin"/>
              </a:rPr>
              <a:t>Focus Question: Has the Earth’s surface always looked this way? Why or why not?</a:t>
            </a:r>
            <a:endParaRPr b="1" i="0" sz="2400" u="none" cap="none" strike="noStrike">
              <a:solidFill>
                <a:schemeClr val="dk1"/>
              </a:solidFill>
              <a:latin typeface="Cabin"/>
              <a:ea typeface="Cabin"/>
              <a:cs typeface="Cabin"/>
              <a:sym typeface="Cabin"/>
            </a:endParaRPr>
          </a:p>
        </p:txBody>
      </p:sp>
      <p:sp>
        <p:nvSpPr>
          <p:cNvPr id="293" name="Google Shape;293;p41"/>
          <p:cNvSpPr txBox="1"/>
          <p:nvPr/>
        </p:nvSpPr>
        <p:spPr>
          <a:xfrm rot="-196311">
            <a:off x="1331906" y="4344785"/>
            <a:ext cx="2796349" cy="523460"/>
          </a:xfrm>
          <a:prstGeom prst="rect">
            <a:avLst/>
          </a:prstGeom>
          <a:noFill/>
          <a:ln cap="flat" cmpd="sng" w="3810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200"/>
              <a:buFont typeface="Calibri"/>
              <a:buNone/>
            </a:pPr>
            <a:r>
              <a:rPr b="0" i="0" lang="en-US" sz="2200" u="none" cap="none" strike="noStrike">
                <a:solidFill>
                  <a:schemeClr val="dk1"/>
                </a:solidFill>
                <a:latin typeface="Calibri"/>
                <a:ea typeface="Calibri"/>
                <a:cs typeface="Calibri"/>
                <a:sym typeface="Calibri"/>
              </a:rPr>
              <a:t>Write your ideas here</a:t>
            </a:r>
            <a:endParaRPr b="0" i="0" sz="2200" u="none" cap="none" strike="noStrike">
              <a:solidFill>
                <a:schemeClr val="dk1"/>
              </a:solidFill>
              <a:latin typeface="Calibri"/>
              <a:ea typeface="Calibri"/>
              <a:cs typeface="Calibri"/>
              <a:sym typeface="Calibri"/>
            </a:endParaRPr>
          </a:p>
        </p:txBody>
      </p:sp>
      <p:sp>
        <p:nvSpPr>
          <p:cNvPr id="294" name="Google Shape;294;p41"/>
          <p:cNvSpPr/>
          <p:nvPr/>
        </p:nvSpPr>
        <p:spPr>
          <a:xfrm flipH="1" rot="8687191">
            <a:off x="4003800" y="3864412"/>
            <a:ext cx="1186223" cy="171794"/>
          </a:xfrm>
          <a:prstGeom prst="rightArrow">
            <a:avLst>
              <a:gd fmla="val 50000" name="adj1"/>
              <a:gd fmla="val 50000" name="adj2"/>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5" name="Google Shape;295;p41"/>
          <p:cNvSpPr txBox="1"/>
          <p:nvPr/>
        </p:nvSpPr>
        <p:spPr>
          <a:xfrm rot="-237803">
            <a:off x="5106637" y="2738610"/>
            <a:ext cx="27432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dk1"/>
                </a:solidFill>
                <a:latin typeface="Caveat"/>
                <a:ea typeface="Caveat"/>
                <a:cs typeface="Caveat"/>
                <a:sym typeface="Caveat"/>
              </a:rPr>
              <a:t>I think that the Earth’s surface…..​</a:t>
            </a:r>
            <a:endParaRPr sz="2400">
              <a:solidFill>
                <a:schemeClr val="dk1"/>
              </a:solidFill>
              <a:latin typeface="Calibri"/>
              <a:ea typeface="Calibri"/>
              <a:cs typeface="Calibri"/>
              <a:sym typeface="Calibri"/>
            </a:endParaRPr>
          </a:p>
        </p:txBody>
      </p:sp>
      <p:pic>
        <p:nvPicPr>
          <p:cNvPr descr="A close up of a hat&#10;&#10;Description generated with high confidence" id="296" name="Google Shape;296;p41"/>
          <p:cNvPicPr preferRelativeResize="0"/>
          <p:nvPr/>
        </p:nvPicPr>
        <p:blipFill rotWithShape="1">
          <a:blip r:embed="rId4">
            <a:alphaModFix/>
          </a:blip>
          <a:srcRect b="0" l="0" r="0" t="0"/>
          <a:stretch/>
        </p:blipFill>
        <p:spPr>
          <a:xfrm>
            <a:off x="8396386" y="50067"/>
            <a:ext cx="650158" cy="6501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grpSp>
        <p:nvGrpSpPr>
          <p:cNvPr id="301" name="Google Shape;301;p42"/>
          <p:cNvGrpSpPr/>
          <p:nvPr/>
        </p:nvGrpSpPr>
        <p:grpSpPr>
          <a:xfrm>
            <a:off x="152400" y="0"/>
            <a:ext cx="8991644" cy="5518843"/>
            <a:chOff x="152400" y="0"/>
            <a:chExt cx="8991644" cy="5518843"/>
          </a:xfrm>
        </p:grpSpPr>
        <p:pic>
          <p:nvPicPr>
            <p:cNvPr id="302" name="Google Shape;302;p42"/>
            <p:cNvPicPr preferRelativeResize="0"/>
            <p:nvPr/>
          </p:nvPicPr>
          <p:blipFill rotWithShape="1">
            <a:blip r:embed="rId3">
              <a:alphaModFix/>
            </a:blip>
            <a:srcRect b="0" l="0" r="0" t="0"/>
            <a:stretch/>
          </p:blipFill>
          <p:spPr>
            <a:xfrm>
              <a:off x="152400" y="168022"/>
              <a:ext cx="5892613" cy="5350821"/>
            </a:xfrm>
            <a:prstGeom prst="rect">
              <a:avLst/>
            </a:prstGeom>
            <a:noFill/>
            <a:ln>
              <a:noFill/>
            </a:ln>
          </p:spPr>
        </p:pic>
        <p:sp>
          <p:nvSpPr>
            <p:cNvPr id="303" name="Google Shape;303;p42"/>
            <p:cNvSpPr/>
            <p:nvPr/>
          </p:nvSpPr>
          <p:spPr>
            <a:xfrm>
              <a:off x="6311144" y="0"/>
              <a:ext cx="2832900" cy="5518800"/>
            </a:xfrm>
            <a:prstGeom prst="wedgeRectCallout">
              <a:avLst>
                <a:gd fmla="val -120663" name="adj1"/>
                <a:gd fmla="val 39601"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304" name="Google Shape;304;p42"/>
            <p:cNvPicPr preferRelativeResize="0"/>
            <p:nvPr/>
          </p:nvPicPr>
          <p:blipFill rotWithShape="1">
            <a:blip r:embed="rId4">
              <a:alphaModFix/>
            </a:blip>
            <a:srcRect b="9082" l="0" r="0" t="0"/>
            <a:stretch/>
          </p:blipFill>
          <p:spPr>
            <a:xfrm>
              <a:off x="6424000" y="168025"/>
              <a:ext cx="2611600" cy="1750567"/>
            </a:xfrm>
            <a:prstGeom prst="rect">
              <a:avLst/>
            </a:prstGeom>
            <a:noFill/>
            <a:ln>
              <a:noFill/>
            </a:ln>
          </p:spPr>
        </p:pic>
        <p:pic>
          <p:nvPicPr>
            <p:cNvPr id="305" name="Google Shape;305;p42"/>
            <p:cNvPicPr preferRelativeResize="0"/>
            <p:nvPr/>
          </p:nvPicPr>
          <p:blipFill rotWithShape="1">
            <a:blip r:embed="rId5">
              <a:alphaModFix/>
            </a:blip>
            <a:srcRect b="0" l="0" r="0" t="0"/>
            <a:stretch/>
          </p:blipFill>
          <p:spPr>
            <a:xfrm>
              <a:off x="6424000" y="2061495"/>
              <a:ext cx="2611600" cy="1741635"/>
            </a:xfrm>
            <a:prstGeom prst="rect">
              <a:avLst/>
            </a:prstGeom>
            <a:noFill/>
            <a:ln>
              <a:noFill/>
            </a:ln>
          </p:spPr>
        </p:pic>
        <p:pic>
          <p:nvPicPr>
            <p:cNvPr id="306" name="Google Shape;306;p42"/>
            <p:cNvPicPr preferRelativeResize="0"/>
            <p:nvPr/>
          </p:nvPicPr>
          <p:blipFill rotWithShape="1">
            <a:blip r:embed="rId6">
              <a:alphaModFix/>
            </a:blip>
            <a:srcRect b="0" l="5734" r="6454" t="0"/>
            <a:stretch/>
          </p:blipFill>
          <p:spPr>
            <a:xfrm>
              <a:off x="6424000" y="3972998"/>
              <a:ext cx="2158918" cy="1412027"/>
            </a:xfrm>
            <a:prstGeom prst="rect">
              <a:avLst/>
            </a:prstGeom>
            <a:noFill/>
            <a:ln>
              <a:noFill/>
            </a:ln>
          </p:spPr>
        </p:pic>
      </p:grpSp>
      <p:pic>
        <p:nvPicPr>
          <p:cNvPr descr="A close up of a hat&#10;&#10;Description generated with high confidence" id="307" name="Google Shape;307;p42"/>
          <p:cNvPicPr preferRelativeResize="0"/>
          <p:nvPr/>
        </p:nvPicPr>
        <p:blipFill rotWithShape="1">
          <a:blip r:embed="rId7">
            <a:alphaModFix/>
          </a:blip>
          <a:srcRect b="0" l="0" r="0" t="0"/>
          <a:stretch/>
        </p:blipFill>
        <p:spPr>
          <a:xfrm>
            <a:off x="8396386" y="50067"/>
            <a:ext cx="650158" cy="650158"/>
          </a:xfrm>
          <a:prstGeom prst="rect">
            <a:avLst/>
          </a:prstGeom>
          <a:noFill/>
          <a:ln>
            <a:noFill/>
          </a:ln>
        </p:spPr>
      </p:pic>
      <p:pic>
        <p:nvPicPr>
          <p:cNvPr id="308" name="Google Shape;308;p42"/>
          <p:cNvPicPr preferRelativeResize="0"/>
          <p:nvPr/>
        </p:nvPicPr>
        <p:blipFill rotWithShape="1">
          <a:blip r:embed="rId8">
            <a:alphaModFix/>
          </a:blip>
          <a:srcRect b="0" l="0" r="0" t="0"/>
          <a:stretch/>
        </p:blipFill>
        <p:spPr>
          <a:xfrm>
            <a:off x="7727013" y="6328915"/>
            <a:ext cx="1308587" cy="3610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43"/>
          <p:cNvPicPr preferRelativeResize="0"/>
          <p:nvPr/>
        </p:nvPicPr>
        <p:blipFill rotWithShape="1">
          <a:blip r:embed="rId3">
            <a:alphaModFix/>
          </a:blip>
          <a:srcRect b="0" l="0" r="0" t="0"/>
          <a:stretch/>
        </p:blipFill>
        <p:spPr>
          <a:xfrm>
            <a:off x="504118" y="43550"/>
            <a:ext cx="8135764" cy="6770900"/>
          </a:xfrm>
          <a:prstGeom prst="rect">
            <a:avLst/>
          </a:prstGeom>
          <a:noFill/>
          <a:ln>
            <a:noFill/>
          </a:ln>
        </p:spPr>
      </p:pic>
      <p:pic>
        <p:nvPicPr>
          <p:cNvPr descr="A close up of a hat&#10;&#10;Description generated with high confidence" id="314" name="Google Shape;314;p43"/>
          <p:cNvPicPr preferRelativeResize="0"/>
          <p:nvPr/>
        </p:nvPicPr>
        <p:blipFill rotWithShape="1">
          <a:blip r:embed="rId4">
            <a:alphaModFix/>
          </a:blip>
          <a:srcRect b="0" l="0" r="0" t="0"/>
          <a:stretch/>
        </p:blipFill>
        <p:spPr>
          <a:xfrm>
            <a:off x="8396386" y="50067"/>
            <a:ext cx="650158" cy="6501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4"/>
          <p:cNvSpPr txBox="1"/>
          <p:nvPr>
            <p:ph type="title"/>
          </p:nvPr>
        </p:nvSpPr>
        <p:spPr>
          <a:xfrm>
            <a:off x="189689" y="1503928"/>
            <a:ext cx="2210612" cy="422109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sz="3100"/>
              <a:t>HO1.3: How does land change to form a delta?</a:t>
            </a:r>
            <a:endParaRPr sz="3100"/>
          </a:p>
        </p:txBody>
      </p:sp>
      <p:pic>
        <p:nvPicPr>
          <p:cNvPr id="320" name="Google Shape;320;p44"/>
          <p:cNvPicPr preferRelativeResize="0"/>
          <p:nvPr/>
        </p:nvPicPr>
        <p:blipFill rotWithShape="1">
          <a:blip r:embed="rId3">
            <a:alphaModFix/>
          </a:blip>
          <a:srcRect b="0" l="0" r="0" t="0"/>
          <a:stretch/>
        </p:blipFill>
        <p:spPr>
          <a:xfrm>
            <a:off x="2777865" y="1503928"/>
            <a:ext cx="5943600" cy="3657600"/>
          </a:xfrm>
          <a:prstGeom prst="rect">
            <a:avLst/>
          </a:prstGeom>
          <a:noFill/>
          <a:ln>
            <a:noFill/>
          </a:ln>
        </p:spPr>
      </p:pic>
      <p:sp>
        <p:nvSpPr>
          <p:cNvPr id="321" name="Google Shape;321;p44"/>
          <p:cNvSpPr txBox="1"/>
          <p:nvPr/>
        </p:nvSpPr>
        <p:spPr>
          <a:xfrm>
            <a:off x="106471" y="6172200"/>
            <a:ext cx="1703400" cy="4311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600"/>
              <a:buFont typeface="Calibri"/>
              <a:buNone/>
            </a:pPr>
            <a:r>
              <a:rPr b="1" lang="en-US" sz="1600">
                <a:solidFill>
                  <a:schemeClr val="dk1"/>
                </a:solidFill>
                <a:latin typeface="Calibri"/>
                <a:ea typeface="Calibri"/>
                <a:cs typeface="Calibri"/>
                <a:sym typeface="Calibri"/>
              </a:rPr>
              <a:t>Animation Link</a:t>
            </a:r>
            <a:endParaRPr b="1" sz="1600">
              <a:solidFill>
                <a:schemeClr val="dk1"/>
              </a:solidFill>
              <a:latin typeface="Calibri"/>
              <a:ea typeface="Calibri"/>
              <a:cs typeface="Calibri"/>
              <a:sym typeface="Calibri"/>
            </a:endParaRPr>
          </a:p>
        </p:txBody>
      </p:sp>
      <p:pic>
        <p:nvPicPr>
          <p:cNvPr descr="A close up of a hat&#10;&#10;Description generated with high confidence" id="322" name="Google Shape;322;p44"/>
          <p:cNvPicPr preferRelativeResize="0"/>
          <p:nvPr/>
        </p:nvPicPr>
        <p:blipFill rotWithShape="1">
          <a:blip r:embed="rId4">
            <a:alphaModFix/>
          </a:blip>
          <a:srcRect b="0" l="0" r="0" t="0"/>
          <a:stretch/>
        </p:blipFill>
        <p:spPr>
          <a:xfrm>
            <a:off x="8396386" y="50067"/>
            <a:ext cx="650158" cy="65015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5"/>
          <p:cNvSpPr txBox="1"/>
          <p:nvPr>
            <p:ph type="title"/>
          </p:nvPr>
        </p:nvSpPr>
        <p:spPr>
          <a:xfrm>
            <a:off x="189689" y="1438583"/>
            <a:ext cx="2210612" cy="42864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sz="3100"/>
              <a:t>HO1.3: How does land change to form a delta?</a:t>
            </a:r>
            <a:endParaRPr sz="3100"/>
          </a:p>
        </p:txBody>
      </p:sp>
      <p:pic>
        <p:nvPicPr>
          <p:cNvPr descr="Graphical user interface, application&#10;&#10;Description automatically generated" id="328" name="Google Shape;328;p45"/>
          <p:cNvPicPr preferRelativeResize="0"/>
          <p:nvPr/>
        </p:nvPicPr>
        <p:blipFill rotWithShape="1">
          <a:blip r:embed="rId3">
            <a:alphaModFix/>
          </a:blip>
          <a:srcRect b="0" l="0" r="0" t="0"/>
          <a:stretch/>
        </p:blipFill>
        <p:spPr>
          <a:xfrm>
            <a:off x="2715285" y="1143000"/>
            <a:ext cx="6218432" cy="42864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6"/>
          <p:cNvSpPr txBox="1"/>
          <p:nvPr>
            <p:ph type="title"/>
          </p:nvPr>
        </p:nvSpPr>
        <p:spPr>
          <a:xfrm>
            <a:off x="189689" y="1123838"/>
            <a:ext cx="2210612" cy="460118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How did this happen? </a:t>
            </a:r>
            <a:endParaRPr/>
          </a:p>
          <a:p>
            <a:pPr indent="0" lvl="0" marL="0" rtl="0" algn="l">
              <a:lnSpc>
                <a:spcPct val="90000"/>
              </a:lnSpc>
              <a:spcBef>
                <a:spcPts val="0"/>
              </a:spcBef>
              <a:spcAft>
                <a:spcPts val="0"/>
              </a:spcAft>
              <a:buClr>
                <a:schemeClr val="dk1"/>
              </a:buClr>
              <a:buSzPts val="3600"/>
              <a:buFont typeface="Calibri"/>
              <a:buNone/>
            </a:pPr>
            <a:r>
              <a:rPr lang="en-US"/>
              <a:t>How did the delta form?</a:t>
            </a:r>
            <a:endParaRPr/>
          </a:p>
        </p:txBody>
      </p:sp>
      <p:sp>
        <p:nvSpPr>
          <p:cNvPr id="334" name="Google Shape;334;p46"/>
          <p:cNvSpPr txBox="1"/>
          <p:nvPr/>
        </p:nvSpPr>
        <p:spPr>
          <a:xfrm rot="-430135">
            <a:off x="2781377" y="2391459"/>
            <a:ext cx="3006799" cy="800189"/>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000"/>
              <a:buFont typeface="Calibri"/>
              <a:buNone/>
            </a:pPr>
            <a:r>
              <a:rPr lang="en-US" sz="2000">
                <a:solidFill>
                  <a:schemeClr val="dk1"/>
                </a:solidFill>
                <a:latin typeface="Calibri"/>
                <a:ea typeface="Calibri"/>
                <a:cs typeface="Calibri"/>
                <a:sym typeface="Calibri"/>
              </a:rPr>
              <a:t>What are your ideas? </a:t>
            </a:r>
            <a:endParaRPr sz="2000">
              <a:solidFill>
                <a:schemeClr val="dk1"/>
              </a:solidFill>
              <a:latin typeface="Calibri"/>
              <a:ea typeface="Calibri"/>
              <a:cs typeface="Calibri"/>
              <a:sym typeface="Calibri"/>
            </a:endParaRPr>
          </a:p>
          <a:p>
            <a:pPr indent="0" lvl="0" marL="0" marR="0" rtl="0" algn="l">
              <a:spcBef>
                <a:spcPts val="0"/>
              </a:spcBef>
              <a:spcAft>
                <a:spcPts val="0"/>
              </a:spcAft>
              <a:buNone/>
            </a:pPr>
            <a:r>
              <a:rPr lang="en-US" sz="2000">
                <a:solidFill>
                  <a:schemeClr val="dk1"/>
                </a:solidFill>
                <a:latin typeface="Calibri"/>
                <a:ea typeface="Calibri"/>
                <a:cs typeface="Calibri"/>
                <a:sym typeface="Calibri"/>
              </a:rPr>
              <a:t>Share with your group.</a:t>
            </a:r>
            <a:endParaRPr sz="2000">
              <a:solidFill>
                <a:schemeClr val="dk1"/>
              </a:solidFill>
              <a:latin typeface="Calibri"/>
              <a:ea typeface="Calibri"/>
              <a:cs typeface="Calibri"/>
              <a:sym typeface="Calibri"/>
            </a:endParaRPr>
          </a:p>
        </p:txBody>
      </p:sp>
      <p:pic>
        <p:nvPicPr>
          <p:cNvPr id="335" name="Google Shape;335;p46"/>
          <p:cNvPicPr preferRelativeResize="0"/>
          <p:nvPr/>
        </p:nvPicPr>
        <p:blipFill rotWithShape="1">
          <a:blip r:embed="rId3">
            <a:alphaModFix/>
          </a:blip>
          <a:srcRect b="0" l="0" r="0" t="0"/>
          <a:stretch/>
        </p:blipFill>
        <p:spPr>
          <a:xfrm>
            <a:off x="5240513" y="280233"/>
            <a:ext cx="3439565" cy="6140972"/>
          </a:xfrm>
          <a:prstGeom prst="rect">
            <a:avLst/>
          </a:prstGeom>
          <a:noFill/>
          <a:ln>
            <a:noFill/>
          </a:ln>
        </p:spPr>
      </p:pic>
      <p:pic>
        <p:nvPicPr>
          <p:cNvPr descr="A close up of a hat&#10;&#10;Description generated with high confidence" id="336" name="Google Shape;336;p46"/>
          <p:cNvPicPr preferRelativeResize="0"/>
          <p:nvPr/>
        </p:nvPicPr>
        <p:blipFill rotWithShape="1">
          <a:blip r:embed="rId4">
            <a:alphaModFix/>
          </a:blip>
          <a:srcRect b="0" l="0" r="0" t="0"/>
          <a:stretch/>
        </p:blipFill>
        <p:spPr>
          <a:xfrm>
            <a:off x="8396386" y="50067"/>
            <a:ext cx="650158" cy="65015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STeLLA Program Goals</a:t>
            </a:r>
            <a:endParaRPr/>
          </a:p>
        </p:txBody>
      </p:sp>
      <p:sp>
        <p:nvSpPr>
          <p:cNvPr id="185" name="Google Shape;185;p29"/>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p>
            <a:pPr indent="-182880" lvl="0" marL="182880" rtl="0" algn="l">
              <a:lnSpc>
                <a:spcPct val="90000"/>
              </a:lnSpc>
              <a:spcBef>
                <a:spcPts val="0"/>
              </a:spcBef>
              <a:spcAft>
                <a:spcPts val="0"/>
              </a:spcAft>
              <a:buSzPts val="2600"/>
              <a:buChar char="●"/>
            </a:pPr>
            <a:r>
              <a:rPr lang="en-US" sz="2600"/>
              <a:t>Deepen knowledge of teaching and learning </a:t>
            </a:r>
            <a:endParaRPr/>
          </a:p>
          <a:p>
            <a:pPr indent="-182880" lvl="0" marL="182880" rtl="0" algn="l">
              <a:lnSpc>
                <a:spcPct val="90000"/>
              </a:lnSpc>
              <a:spcBef>
                <a:spcPts val="2250"/>
              </a:spcBef>
              <a:spcAft>
                <a:spcPts val="0"/>
              </a:spcAft>
              <a:buSzPts val="2600"/>
              <a:buChar char="●"/>
            </a:pPr>
            <a:r>
              <a:rPr lang="en-US" sz="2600"/>
              <a:t>Increase ability to analyze and reflect on teaching and learning</a:t>
            </a:r>
            <a:endParaRPr/>
          </a:p>
          <a:p>
            <a:pPr indent="-182880" lvl="0" marL="182880" rtl="0" algn="l">
              <a:lnSpc>
                <a:spcPct val="90000"/>
              </a:lnSpc>
              <a:spcBef>
                <a:spcPts val="2250"/>
              </a:spcBef>
              <a:spcAft>
                <a:spcPts val="0"/>
              </a:spcAft>
              <a:buSzPts val="2600"/>
              <a:buChar char="●"/>
            </a:pPr>
            <a:r>
              <a:rPr lang="en-US" sz="2600"/>
              <a:t>Increase ability to use content knowledge and knowledge of teaching and learning to transform classroom practice </a:t>
            </a:r>
            <a:endParaRPr/>
          </a:p>
          <a:p>
            <a:pPr indent="-182880" lvl="0" marL="182880" rtl="0" algn="l">
              <a:lnSpc>
                <a:spcPct val="90000"/>
              </a:lnSpc>
              <a:spcBef>
                <a:spcPts val="2250"/>
              </a:spcBef>
              <a:spcAft>
                <a:spcPts val="0"/>
              </a:spcAft>
              <a:buSzPts val="2600"/>
              <a:buChar char="●"/>
            </a:pPr>
            <a:r>
              <a:rPr lang="en-US" sz="2600"/>
              <a:t>Deepen teacher content knowledge </a:t>
            </a:r>
            <a:endParaRPr/>
          </a:p>
          <a:p>
            <a:pPr indent="-182880" lvl="0" marL="182880" rtl="0" algn="l">
              <a:lnSpc>
                <a:spcPct val="90000"/>
              </a:lnSpc>
              <a:spcBef>
                <a:spcPts val="2250"/>
              </a:spcBef>
              <a:spcAft>
                <a:spcPts val="0"/>
              </a:spcAft>
              <a:buSzPts val="2600"/>
              <a:buChar char="●"/>
            </a:pPr>
            <a:r>
              <a:rPr lang="en-US" sz="2600"/>
              <a:t>Increase student learning in science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7"/>
          <p:cNvSpPr txBox="1"/>
          <p:nvPr>
            <p:ph type="title"/>
          </p:nvPr>
        </p:nvSpPr>
        <p:spPr>
          <a:xfrm>
            <a:off x="189689" y="1123838"/>
            <a:ext cx="2210612" cy="46011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Our Driving Question Board</a:t>
            </a:r>
            <a:endParaRPr/>
          </a:p>
        </p:txBody>
      </p:sp>
      <p:sp>
        <p:nvSpPr>
          <p:cNvPr id="342" name="Google Shape;342;p47"/>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fontScale="70000" lnSpcReduction="20000"/>
          </a:bodyPr>
          <a:lstStyle/>
          <a:p>
            <a:pPr indent="0" lvl="0" marL="76200" rtl="0" algn="l">
              <a:lnSpc>
                <a:spcPct val="115000"/>
              </a:lnSpc>
              <a:spcBef>
                <a:spcPts val="0"/>
              </a:spcBef>
              <a:spcAft>
                <a:spcPts val="0"/>
              </a:spcAft>
              <a:buClr>
                <a:schemeClr val="dk1"/>
              </a:buClr>
              <a:buSzPct val="110599"/>
              <a:buNone/>
            </a:pPr>
            <a:r>
              <a:rPr b="1" lang="en-US" sz="3100">
                <a:solidFill>
                  <a:schemeClr val="dk1"/>
                </a:solidFill>
              </a:rPr>
              <a:t>Driving Question Board Protocol:</a:t>
            </a:r>
            <a:endParaRPr sz="3100">
              <a:solidFill>
                <a:schemeClr val="dk1"/>
              </a:solidFill>
              <a:latin typeface="Cabin Condensed"/>
              <a:ea typeface="Cabin Condensed"/>
              <a:cs typeface="Cabin Condensed"/>
              <a:sym typeface="Cabin Condensed"/>
            </a:endParaRPr>
          </a:p>
          <a:p>
            <a:pPr indent="-381000" lvl="0" marL="457200" rtl="0" algn="l">
              <a:lnSpc>
                <a:spcPct val="115000"/>
              </a:lnSpc>
              <a:spcBef>
                <a:spcPts val="0"/>
              </a:spcBef>
              <a:spcAft>
                <a:spcPts val="0"/>
              </a:spcAft>
              <a:buClr>
                <a:schemeClr val="dk1"/>
              </a:buClr>
              <a:buSzPct val="122448"/>
              <a:buFont typeface="Cabin Condensed"/>
              <a:buChar char="➔"/>
            </a:pPr>
            <a:r>
              <a:rPr lang="en-US" sz="2800">
                <a:solidFill>
                  <a:schemeClr val="dk1"/>
                </a:solidFill>
                <a:latin typeface="Cabin Condensed"/>
                <a:ea typeface="Cabin Condensed"/>
                <a:cs typeface="Cabin Condensed"/>
                <a:sym typeface="Cabin Condensed"/>
              </a:rPr>
              <a:t>The 1st team reads their question aloud to the class, and then posts it on the Driving Question Board (DQB).</a:t>
            </a:r>
            <a:endParaRPr sz="2800">
              <a:solidFill>
                <a:schemeClr val="dk1"/>
              </a:solidFill>
              <a:latin typeface="Cabin Condensed"/>
              <a:ea typeface="Cabin Condensed"/>
              <a:cs typeface="Cabin Condensed"/>
              <a:sym typeface="Cabin Condensed"/>
            </a:endParaRPr>
          </a:p>
          <a:p>
            <a:pPr indent="-381000" lvl="0" marL="457200" rtl="0" algn="l">
              <a:lnSpc>
                <a:spcPct val="115000"/>
              </a:lnSpc>
              <a:spcBef>
                <a:spcPts val="1000"/>
              </a:spcBef>
              <a:spcAft>
                <a:spcPts val="0"/>
              </a:spcAft>
              <a:buClr>
                <a:schemeClr val="dk1"/>
              </a:buClr>
              <a:buSzPct val="122448"/>
              <a:buFont typeface="Cabin Condensed"/>
              <a:buChar char="➔"/>
            </a:pPr>
            <a:r>
              <a:rPr lang="en-US" sz="2800">
                <a:solidFill>
                  <a:schemeClr val="dk1"/>
                </a:solidFill>
                <a:latin typeface="Cabin Condensed"/>
                <a:ea typeface="Cabin Condensed"/>
                <a:cs typeface="Cabin Condensed"/>
                <a:sym typeface="Cabin Condensed"/>
              </a:rPr>
              <a:t>Students who are listening should raise their hands if their team has a question that relates to the question that was just read aloud.</a:t>
            </a:r>
            <a:endParaRPr sz="2800">
              <a:solidFill>
                <a:schemeClr val="dk1"/>
              </a:solidFill>
              <a:latin typeface="Cabin Condensed"/>
              <a:ea typeface="Cabin Condensed"/>
              <a:cs typeface="Cabin Condensed"/>
              <a:sym typeface="Cabin Condensed"/>
            </a:endParaRPr>
          </a:p>
          <a:p>
            <a:pPr indent="-381000" lvl="0" marL="457200" rtl="0" algn="l">
              <a:lnSpc>
                <a:spcPct val="115000"/>
              </a:lnSpc>
              <a:spcBef>
                <a:spcPts val="1000"/>
              </a:spcBef>
              <a:spcAft>
                <a:spcPts val="0"/>
              </a:spcAft>
              <a:buClr>
                <a:schemeClr val="dk1"/>
              </a:buClr>
              <a:buSzPct val="122448"/>
              <a:buFont typeface="Cabin Condensed"/>
              <a:buChar char="➔"/>
            </a:pPr>
            <a:r>
              <a:rPr lang="en-US" sz="2800">
                <a:solidFill>
                  <a:schemeClr val="dk1"/>
                </a:solidFill>
                <a:latin typeface="Cabin Condensed"/>
                <a:ea typeface="Cabin Condensed"/>
                <a:cs typeface="Cabin Condensed"/>
                <a:sym typeface="Cabin Condensed"/>
              </a:rPr>
              <a:t>The 1st steam selects the next team whose hand is raised.</a:t>
            </a:r>
            <a:endParaRPr sz="2800">
              <a:solidFill>
                <a:schemeClr val="dk1"/>
              </a:solidFill>
              <a:latin typeface="Cabin Condensed"/>
              <a:ea typeface="Cabin Condensed"/>
              <a:cs typeface="Cabin Condensed"/>
              <a:sym typeface="Cabin Condensed"/>
            </a:endParaRPr>
          </a:p>
          <a:p>
            <a:pPr indent="-381000" lvl="0" marL="457200" rtl="0" algn="l">
              <a:lnSpc>
                <a:spcPct val="115000"/>
              </a:lnSpc>
              <a:spcBef>
                <a:spcPts val="1000"/>
              </a:spcBef>
              <a:spcAft>
                <a:spcPts val="0"/>
              </a:spcAft>
              <a:buClr>
                <a:schemeClr val="dk1"/>
              </a:buClr>
              <a:buSzPct val="122448"/>
              <a:buFont typeface="Cabin Condensed"/>
              <a:buChar char="➔"/>
            </a:pPr>
            <a:r>
              <a:rPr lang="en-US" sz="2800">
                <a:solidFill>
                  <a:schemeClr val="dk1"/>
                </a:solidFill>
                <a:latin typeface="Cabin Condensed"/>
                <a:ea typeface="Cabin Condensed"/>
                <a:cs typeface="Cabin Condensed"/>
                <a:sym typeface="Cabin Condensed"/>
              </a:rPr>
              <a:t>The 2nd team reads their question, says why or how it relates, and then posts it near the question it most relates to on the DQB. </a:t>
            </a:r>
            <a:endParaRPr sz="2800">
              <a:solidFill>
                <a:schemeClr val="dk1"/>
              </a:solidFill>
              <a:latin typeface="Cabin Condensed"/>
              <a:ea typeface="Cabin Condensed"/>
              <a:cs typeface="Cabin Condensed"/>
              <a:sym typeface="Cabin Condensed"/>
            </a:endParaRPr>
          </a:p>
          <a:p>
            <a:pPr indent="-381000" lvl="0" marL="457200" rtl="0" algn="l">
              <a:lnSpc>
                <a:spcPct val="115000"/>
              </a:lnSpc>
              <a:spcBef>
                <a:spcPts val="1000"/>
              </a:spcBef>
              <a:spcAft>
                <a:spcPts val="0"/>
              </a:spcAft>
              <a:buClr>
                <a:schemeClr val="dk1"/>
              </a:buClr>
              <a:buSzPct val="122448"/>
              <a:buFont typeface="Cabin Condensed"/>
              <a:buChar char="➔"/>
            </a:pPr>
            <a:r>
              <a:rPr lang="en-US" sz="2800">
                <a:solidFill>
                  <a:schemeClr val="dk1"/>
                </a:solidFill>
                <a:latin typeface="Cabin Condensed"/>
                <a:ea typeface="Cabin Condensed"/>
                <a:cs typeface="Cabin Condensed"/>
                <a:sym typeface="Cabin Condensed"/>
              </a:rPr>
              <a:t>The student selects the next student.  We will continue until every team has at least one question on the DQB.</a:t>
            </a:r>
            <a:endParaRPr/>
          </a:p>
        </p:txBody>
      </p:sp>
      <p:pic>
        <p:nvPicPr>
          <p:cNvPr descr="A close up of a hat&#10;&#10;Description generated with high confidence" id="343" name="Google Shape;343;p47"/>
          <p:cNvPicPr preferRelativeResize="0"/>
          <p:nvPr/>
        </p:nvPicPr>
        <p:blipFill rotWithShape="1">
          <a:blip r:embed="rId3">
            <a:alphaModFix/>
          </a:blip>
          <a:srcRect b="0" l="0" r="0" t="0"/>
          <a:stretch/>
        </p:blipFill>
        <p:spPr>
          <a:xfrm>
            <a:off x="8396386" y="50067"/>
            <a:ext cx="650158" cy="65015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8"/>
          <p:cNvSpPr txBox="1"/>
          <p:nvPr>
            <p:ph type="title"/>
          </p:nvPr>
        </p:nvSpPr>
        <p:spPr>
          <a:xfrm>
            <a:off x="189689" y="2057400"/>
            <a:ext cx="2210612" cy="36676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Lesson 1 Focus Question</a:t>
            </a:r>
            <a:endParaRPr/>
          </a:p>
        </p:txBody>
      </p:sp>
      <p:pic>
        <p:nvPicPr>
          <p:cNvPr id="349" name="Google Shape;349;p48"/>
          <p:cNvPicPr preferRelativeResize="0"/>
          <p:nvPr/>
        </p:nvPicPr>
        <p:blipFill rotWithShape="1">
          <a:blip r:embed="rId3">
            <a:alphaModFix/>
          </a:blip>
          <a:srcRect b="-65" l="2660" r="50247" t="6528"/>
          <a:stretch/>
        </p:blipFill>
        <p:spPr>
          <a:xfrm flipH="1" rot="-180144">
            <a:off x="4246493" y="703792"/>
            <a:ext cx="4149182" cy="5137317"/>
          </a:xfrm>
          <a:prstGeom prst="rect">
            <a:avLst/>
          </a:prstGeom>
          <a:noFill/>
          <a:ln>
            <a:noFill/>
          </a:ln>
          <a:effectLst>
            <a:outerShdw blurRad="57150" rotWithShape="0" algn="bl" dir="5400000" dist="19050">
              <a:srgbClr val="000000">
                <a:alpha val="49803"/>
              </a:srgbClr>
            </a:outerShdw>
          </a:effectLst>
        </p:spPr>
      </p:pic>
      <p:sp>
        <p:nvSpPr>
          <p:cNvPr id="350" name="Google Shape;350;p48"/>
          <p:cNvSpPr txBox="1"/>
          <p:nvPr/>
        </p:nvSpPr>
        <p:spPr>
          <a:xfrm rot="-162436">
            <a:off x="4374864" y="942591"/>
            <a:ext cx="3699421" cy="1661963"/>
          </a:xfrm>
          <a:prstGeom prst="rect">
            <a:avLst/>
          </a:prstGeom>
          <a:noFill/>
          <a:ln cap="flat" cmpd="sng" w="28575">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50800" lvl="0" marL="228600" marR="0" rtl="0" algn="l">
              <a:spcBef>
                <a:spcPts val="0"/>
              </a:spcBef>
              <a:spcAft>
                <a:spcPts val="0"/>
              </a:spcAft>
              <a:buClr>
                <a:schemeClr val="dk1"/>
              </a:buClr>
              <a:buSzPts val="2400"/>
              <a:buFont typeface="Cabin"/>
              <a:buNone/>
            </a:pPr>
            <a:r>
              <a:rPr b="1" lang="en-US" sz="2400">
                <a:solidFill>
                  <a:schemeClr val="dk1"/>
                </a:solidFill>
                <a:latin typeface="Cabin"/>
                <a:ea typeface="Cabin"/>
                <a:cs typeface="Cabin"/>
                <a:sym typeface="Cabin"/>
              </a:rPr>
              <a:t>Focus Question: Has the Earth’s surface always looked this way? Why or why not?</a:t>
            </a:r>
            <a:endParaRPr b="1" sz="2400">
              <a:solidFill>
                <a:schemeClr val="dk1"/>
              </a:solidFill>
              <a:latin typeface="Cabin"/>
              <a:ea typeface="Cabin"/>
              <a:cs typeface="Cabin"/>
              <a:sym typeface="Cabin"/>
            </a:endParaRPr>
          </a:p>
        </p:txBody>
      </p:sp>
      <p:sp>
        <p:nvSpPr>
          <p:cNvPr id="351" name="Google Shape;351;p48"/>
          <p:cNvSpPr txBox="1"/>
          <p:nvPr/>
        </p:nvSpPr>
        <p:spPr>
          <a:xfrm rot="-237803">
            <a:off x="5106637" y="2738610"/>
            <a:ext cx="274320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veat"/>
                <a:ea typeface="Caveat"/>
                <a:cs typeface="Caveat"/>
                <a:sym typeface="Caveat"/>
              </a:rPr>
              <a:t>I think that the Earth’s surface…..​</a:t>
            </a:r>
            <a:endParaRPr sz="2400">
              <a:solidFill>
                <a:schemeClr val="dk1"/>
              </a:solidFill>
              <a:latin typeface="Calibri"/>
              <a:ea typeface="Calibri"/>
              <a:cs typeface="Calibri"/>
              <a:sym typeface="Calibri"/>
            </a:endParaRPr>
          </a:p>
        </p:txBody>
      </p:sp>
      <p:pic>
        <p:nvPicPr>
          <p:cNvPr descr="A close up of a hat&#10;&#10;Description generated with high confidence" id="352" name="Google Shape;352;p48"/>
          <p:cNvPicPr preferRelativeResize="0"/>
          <p:nvPr/>
        </p:nvPicPr>
        <p:blipFill rotWithShape="1">
          <a:blip r:embed="rId4">
            <a:alphaModFix/>
          </a:blip>
          <a:srcRect b="0" l="0" r="0" t="0"/>
          <a:stretch/>
        </p:blipFill>
        <p:spPr>
          <a:xfrm>
            <a:off x="8396386" y="50067"/>
            <a:ext cx="650158" cy="650158"/>
          </a:xfrm>
          <a:prstGeom prst="rect">
            <a:avLst/>
          </a:prstGeom>
          <a:noFill/>
          <a:ln>
            <a:noFill/>
          </a:ln>
        </p:spPr>
      </p:pic>
      <p:sp>
        <p:nvSpPr>
          <p:cNvPr id="353" name="Google Shape;353;p48"/>
          <p:cNvSpPr txBox="1"/>
          <p:nvPr/>
        </p:nvSpPr>
        <p:spPr>
          <a:xfrm rot="-196311">
            <a:off x="1383525" y="3830538"/>
            <a:ext cx="3232669" cy="1877808"/>
          </a:xfrm>
          <a:prstGeom prst="rect">
            <a:avLst/>
          </a:prstGeom>
          <a:noFill/>
          <a:ln cap="flat" cmpd="sng" w="3810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200"/>
              <a:buFont typeface="Calibri"/>
              <a:buNone/>
            </a:pPr>
            <a:r>
              <a:rPr lang="en-US" sz="2200">
                <a:solidFill>
                  <a:schemeClr val="dk1"/>
                </a:solidFill>
                <a:latin typeface="Calibri"/>
                <a:ea typeface="Calibri"/>
                <a:cs typeface="Calibri"/>
                <a:sym typeface="Calibri"/>
              </a:rPr>
              <a:t>How would you answer this question now?</a:t>
            </a:r>
            <a:endParaRPr sz="22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200"/>
              <a:buFont typeface="Calibri"/>
              <a:buNone/>
            </a:pPr>
            <a:r>
              <a:t/>
            </a:r>
            <a:endParaRPr sz="2200">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2200"/>
              <a:buFont typeface="Calibri"/>
              <a:buNone/>
            </a:pPr>
            <a:r>
              <a:rPr lang="en-US" sz="2200">
                <a:solidFill>
                  <a:schemeClr val="dk1"/>
                </a:solidFill>
                <a:latin typeface="Calibri"/>
                <a:ea typeface="Calibri"/>
                <a:cs typeface="Calibri"/>
                <a:sym typeface="Calibri"/>
              </a:rPr>
              <a:t>Share your new ideas with a partner.</a:t>
            </a:r>
            <a:endParaRPr sz="22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9"/>
          <p:cNvSpPr txBox="1"/>
          <p:nvPr>
            <p:ph type="title"/>
          </p:nvPr>
        </p:nvSpPr>
        <p:spPr>
          <a:xfrm>
            <a:off x="189689" y="1123839"/>
            <a:ext cx="2210612" cy="259208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What can cause the Earth’s surface to look the way it does?</a:t>
            </a:r>
            <a:endParaRPr/>
          </a:p>
        </p:txBody>
      </p:sp>
      <p:sp>
        <p:nvSpPr>
          <p:cNvPr id="359" name="Google Shape;359;p49"/>
          <p:cNvSpPr txBox="1"/>
          <p:nvPr>
            <p:ph idx="4294967295" type="body"/>
          </p:nvPr>
        </p:nvSpPr>
        <p:spPr>
          <a:xfrm rot="267">
            <a:off x="53840" y="4140382"/>
            <a:ext cx="2544503" cy="1371529"/>
          </a:xfrm>
          <a:prstGeom prst="rect">
            <a:avLst/>
          </a:prstGeom>
          <a:noFill/>
          <a:ln cap="flat" cmpd="sng" w="38100">
            <a:solidFill>
              <a:schemeClr val="dk1"/>
            </a:solidFill>
            <a:prstDash val="solid"/>
            <a:round/>
            <a:headEnd len="sm" w="sm" type="none"/>
            <a:tailEnd len="sm" w="sm" type="none"/>
          </a:ln>
        </p:spPr>
        <p:txBody>
          <a:bodyPr anchorCtr="0" anchor="b" bIns="45700" lIns="91425" spcFirstLastPara="1" rIns="91425" wrap="square" tIns="45700">
            <a:noAutofit/>
          </a:bodyPr>
          <a:lstStyle/>
          <a:p>
            <a:pPr indent="0" lvl="0" marL="0" rtl="0" algn="l">
              <a:lnSpc>
                <a:spcPct val="100000"/>
              </a:lnSpc>
              <a:spcBef>
                <a:spcPts val="1000"/>
              </a:spcBef>
              <a:spcAft>
                <a:spcPts val="0"/>
              </a:spcAft>
              <a:buClr>
                <a:srgbClr val="000000"/>
              </a:buClr>
              <a:buSzPts val="2300"/>
              <a:buNone/>
            </a:pPr>
            <a:r>
              <a:rPr lang="en-US" sz="2200"/>
              <a:t>What questions on our DQB will help us answer this unit central question?</a:t>
            </a:r>
            <a:endParaRPr sz="2200"/>
          </a:p>
        </p:txBody>
      </p:sp>
      <p:sp>
        <p:nvSpPr>
          <p:cNvPr id="360" name="Google Shape;360;p49"/>
          <p:cNvSpPr txBox="1"/>
          <p:nvPr>
            <p:ph idx="4294967295" type="body"/>
          </p:nvPr>
        </p:nvSpPr>
        <p:spPr>
          <a:xfrm>
            <a:off x="3797611" y="1048272"/>
            <a:ext cx="4100512" cy="1836737"/>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rgbClr val="000000"/>
              </a:buClr>
              <a:buSzPts val="2800"/>
              <a:buNone/>
            </a:pPr>
            <a:r>
              <a:rPr b="1" lang="en-US">
                <a:solidFill>
                  <a:schemeClr val="dk1"/>
                </a:solidFill>
              </a:rPr>
              <a:t>Lesson 2 Focus Question:</a:t>
            </a:r>
            <a:r>
              <a:rPr b="1" lang="en-US"/>
              <a:t> </a:t>
            </a:r>
            <a:endParaRPr b="1"/>
          </a:p>
          <a:p>
            <a:pPr indent="-50800" lvl="0" marL="228600" rtl="0" algn="l">
              <a:lnSpc>
                <a:spcPct val="90000"/>
              </a:lnSpc>
              <a:spcBef>
                <a:spcPts val="0"/>
              </a:spcBef>
              <a:spcAft>
                <a:spcPts val="0"/>
              </a:spcAft>
              <a:buClr>
                <a:srgbClr val="000000"/>
              </a:buClr>
              <a:buSzPts val="2800"/>
              <a:buNone/>
            </a:pPr>
            <a:r>
              <a:t/>
            </a:r>
            <a:endParaRPr/>
          </a:p>
          <a:p>
            <a:pPr indent="-50800" lvl="0" marL="228600" rtl="0" algn="ctr">
              <a:lnSpc>
                <a:spcPct val="90000"/>
              </a:lnSpc>
              <a:spcBef>
                <a:spcPts val="0"/>
              </a:spcBef>
              <a:spcAft>
                <a:spcPts val="0"/>
              </a:spcAft>
              <a:buClr>
                <a:srgbClr val="000000"/>
              </a:buClr>
              <a:buSzPts val="2800"/>
              <a:buNone/>
            </a:pPr>
            <a:r>
              <a:rPr lang="en-US" sz="3200">
                <a:latin typeface="Cabin"/>
                <a:ea typeface="Cabin"/>
                <a:cs typeface="Cabin"/>
                <a:sym typeface="Cabin"/>
              </a:rPr>
              <a:t>What causes a delta to form?</a:t>
            </a:r>
            <a:endParaRPr sz="3200">
              <a:latin typeface="Cabin"/>
              <a:ea typeface="Cabin"/>
              <a:cs typeface="Cabin"/>
              <a:sym typeface="Cabin"/>
            </a:endParaRPr>
          </a:p>
        </p:txBody>
      </p:sp>
      <p:pic>
        <p:nvPicPr>
          <p:cNvPr id="361" name="Google Shape;361;p49"/>
          <p:cNvPicPr preferRelativeResize="0"/>
          <p:nvPr/>
        </p:nvPicPr>
        <p:blipFill rotWithShape="1">
          <a:blip r:embed="rId3">
            <a:alphaModFix/>
          </a:blip>
          <a:srcRect b="9082" l="0" r="0" t="0"/>
          <a:stretch/>
        </p:blipFill>
        <p:spPr>
          <a:xfrm>
            <a:off x="4114800" y="3212832"/>
            <a:ext cx="3867000" cy="2596896"/>
          </a:xfrm>
          <a:prstGeom prst="rect">
            <a:avLst/>
          </a:prstGeom>
          <a:noFill/>
          <a:ln>
            <a:noFill/>
          </a:ln>
        </p:spPr>
      </p:pic>
      <p:pic>
        <p:nvPicPr>
          <p:cNvPr descr="A close up of a hat&#10;&#10;Description generated with high confidence" id="362" name="Google Shape;362;p49"/>
          <p:cNvPicPr preferRelativeResize="0"/>
          <p:nvPr/>
        </p:nvPicPr>
        <p:blipFill rotWithShape="1">
          <a:blip r:embed="rId4">
            <a:alphaModFix/>
          </a:blip>
          <a:srcRect b="0" l="0" r="0" t="0"/>
          <a:stretch/>
        </p:blipFill>
        <p:spPr>
          <a:xfrm>
            <a:off x="8396386" y="50067"/>
            <a:ext cx="650158" cy="6501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0"/>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latin typeface="Calibri"/>
                <a:ea typeface="Calibri"/>
                <a:cs typeface="Calibri"/>
                <a:sym typeface="Calibri"/>
              </a:rPr>
              <a:t>Next steps</a:t>
            </a:r>
            <a:endParaRPr/>
          </a:p>
        </p:txBody>
      </p:sp>
      <p:sp>
        <p:nvSpPr>
          <p:cNvPr id="368" name="Google Shape;368;p50"/>
          <p:cNvSpPr txBox="1"/>
          <p:nvPr>
            <p:ph idx="1" type="body"/>
          </p:nvPr>
        </p:nvSpPr>
        <p:spPr>
          <a:xfrm>
            <a:off x="2901951" y="2514600"/>
            <a:ext cx="5486400" cy="347014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latin typeface="Calibri"/>
                <a:ea typeface="Calibri"/>
                <a:cs typeface="Calibri"/>
                <a:sym typeface="Calibri"/>
              </a:rPr>
              <a:t>Next class we will investigate...</a:t>
            </a:r>
            <a:endParaRPr/>
          </a:p>
        </p:txBody>
      </p:sp>
      <p:pic>
        <p:nvPicPr>
          <p:cNvPr descr="A close up of a hat&#10;&#10;Description generated with high confidence" id="369" name="Google Shape;369;p50"/>
          <p:cNvPicPr preferRelativeResize="0"/>
          <p:nvPr/>
        </p:nvPicPr>
        <p:blipFill rotWithShape="1">
          <a:blip r:embed="rId3">
            <a:alphaModFix/>
          </a:blip>
          <a:srcRect b="0" l="0" r="0" t="0"/>
          <a:stretch/>
        </p:blipFill>
        <p:spPr>
          <a:xfrm>
            <a:off x="8190271" y="134387"/>
            <a:ext cx="650158" cy="65015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1"/>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Content Deepening: Teacher Follow-up</a:t>
            </a:r>
            <a:endParaRPr/>
          </a:p>
        </p:txBody>
      </p:sp>
      <p:sp>
        <p:nvSpPr>
          <p:cNvPr id="376" name="Google Shape;376;p51"/>
          <p:cNvSpPr txBox="1"/>
          <p:nvPr>
            <p:ph idx="1" type="body"/>
          </p:nvPr>
        </p:nvSpPr>
        <p:spPr>
          <a:xfrm>
            <a:off x="2901951" y="864108"/>
            <a:ext cx="5486400" cy="512064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t/>
            </a:r>
            <a:endParaRPr strike="sngStrike">
              <a:latin typeface="Calibri"/>
              <a:ea typeface="Calibri"/>
              <a:cs typeface="Calibri"/>
              <a:sym typeface="Calibri"/>
            </a:endParaRPr>
          </a:p>
          <a:p>
            <a:pPr indent="0" lvl="0" marL="0" rtl="0" algn="l">
              <a:lnSpc>
                <a:spcPct val="100000"/>
              </a:lnSpc>
              <a:spcBef>
                <a:spcPts val="1200"/>
              </a:spcBef>
              <a:spcAft>
                <a:spcPts val="0"/>
              </a:spcAft>
              <a:buSzPts val="2800"/>
              <a:buNone/>
            </a:pPr>
            <a:r>
              <a:rPr lang="en-US">
                <a:latin typeface="Calibri"/>
                <a:ea typeface="Calibri"/>
                <a:cs typeface="Calibri"/>
                <a:sym typeface="Calibri"/>
              </a:rPr>
              <a:t>Which STeLLA strategies were focal in this anchor lesson?</a:t>
            </a:r>
            <a:endParaRPr/>
          </a:p>
          <a:p>
            <a:pPr indent="0" lvl="0" marL="0" rtl="0" algn="l">
              <a:lnSpc>
                <a:spcPct val="100000"/>
              </a:lnSpc>
              <a:spcBef>
                <a:spcPts val="1200"/>
              </a:spcBef>
              <a:spcAft>
                <a:spcPts val="0"/>
              </a:spcAft>
              <a:buSzPts val="2800"/>
              <a:buNone/>
            </a:pPr>
            <a:r>
              <a:t/>
            </a:r>
            <a:endParaRPr>
              <a:latin typeface="Calibri"/>
              <a:ea typeface="Calibri"/>
              <a:cs typeface="Calibri"/>
              <a:sym typeface="Calibri"/>
            </a:endParaRPr>
          </a:p>
          <a:p>
            <a:pPr indent="0" lvl="0" marL="0" rtl="0" algn="l">
              <a:lnSpc>
                <a:spcPct val="100000"/>
              </a:lnSpc>
              <a:spcBef>
                <a:spcPts val="1200"/>
              </a:spcBef>
              <a:spcAft>
                <a:spcPts val="0"/>
              </a:spcAft>
              <a:buSzPts val="2800"/>
              <a:buNone/>
            </a:pPr>
            <a:r>
              <a:rPr lang="en-US">
                <a:latin typeface="Calibri"/>
                <a:ea typeface="Calibri"/>
                <a:cs typeface="Calibri"/>
                <a:sym typeface="Calibri"/>
              </a:rPr>
              <a:t>How did these focal strategies help support your thinking as a learner?</a:t>
            </a:r>
            <a:endParaRPr/>
          </a:p>
          <a:p>
            <a:pPr indent="0" lvl="0" marL="0" rtl="0" algn="l">
              <a:lnSpc>
                <a:spcPct val="100000"/>
              </a:lnSpc>
              <a:spcBef>
                <a:spcPts val="1200"/>
              </a:spcBef>
              <a:spcAft>
                <a:spcPts val="0"/>
              </a:spcAft>
              <a:buSzPts val="2800"/>
              <a:buNone/>
            </a:pPr>
            <a:r>
              <a:t/>
            </a:r>
            <a:endParaRPr>
              <a:latin typeface="Calibri"/>
              <a:ea typeface="Calibri"/>
              <a:cs typeface="Calibri"/>
              <a:sym typeface="Calibri"/>
            </a:endParaRPr>
          </a:p>
          <a:p>
            <a:pPr indent="0" lvl="0" marL="0" rtl="0" algn="l">
              <a:lnSpc>
                <a:spcPct val="100000"/>
              </a:lnSpc>
              <a:spcBef>
                <a:spcPts val="1200"/>
              </a:spcBef>
              <a:spcAft>
                <a:spcPts val="0"/>
              </a:spcAft>
              <a:buSzPts val="2800"/>
              <a:buNone/>
            </a:pPr>
            <a:r>
              <a:rPr lang="en-US">
                <a:latin typeface="Calibri"/>
                <a:ea typeface="Calibri"/>
                <a:cs typeface="Calibri"/>
                <a:sym typeface="Calibri"/>
              </a:rPr>
              <a:t>How will you use these STeLLA strategies to reveal, support, and challenge student thinking?</a:t>
            </a:r>
            <a:endParaRPr/>
          </a:p>
          <a:p>
            <a:pPr indent="0" lvl="0" marL="0" rtl="0" algn="l">
              <a:lnSpc>
                <a:spcPct val="100000"/>
              </a:lnSpc>
              <a:spcBef>
                <a:spcPts val="1200"/>
              </a:spcBef>
              <a:spcAft>
                <a:spcPts val="0"/>
              </a:spcAft>
              <a:buSzPts val="2800"/>
              <a:buNone/>
            </a:pPr>
            <a:r>
              <a:t/>
            </a:r>
            <a:endParaRPr>
              <a:latin typeface="Calibri"/>
              <a:ea typeface="Calibri"/>
              <a:cs typeface="Calibri"/>
              <a:sym typeface="Calibri"/>
            </a:endParaRPr>
          </a:p>
          <a:p>
            <a:pPr indent="0" lvl="0" marL="0" rtl="0" algn="l">
              <a:lnSpc>
                <a:spcPct val="100000"/>
              </a:lnSpc>
              <a:spcBef>
                <a:spcPts val="1200"/>
              </a:spcBef>
              <a:spcAft>
                <a:spcPts val="0"/>
              </a:spcAft>
              <a:buSzPts val="2800"/>
              <a:buNone/>
            </a:pPr>
            <a:r>
              <a:t/>
            </a:r>
            <a:endParaRPr/>
          </a:p>
        </p:txBody>
      </p:sp>
      <p:pic>
        <p:nvPicPr>
          <p:cNvPr id="377" name="Google Shape;377;p51"/>
          <p:cNvPicPr preferRelativeResize="0"/>
          <p:nvPr/>
        </p:nvPicPr>
        <p:blipFill rotWithShape="1">
          <a:blip r:embed="rId3">
            <a:alphaModFix/>
          </a:blip>
          <a:srcRect b="0" l="0" r="0" t="0"/>
          <a:stretch/>
        </p:blipFill>
        <p:spPr>
          <a:xfrm>
            <a:off x="8095118" y="100830"/>
            <a:ext cx="840464" cy="84046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2"/>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Meta Moment</a:t>
            </a:r>
            <a:endParaRPr/>
          </a:p>
        </p:txBody>
      </p:sp>
      <p:sp>
        <p:nvSpPr>
          <p:cNvPr id="384" name="Google Shape;384;p52"/>
          <p:cNvSpPr txBox="1"/>
          <p:nvPr>
            <p:ph idx="1" type="body"/>
          </p:nvPr>
        </p:nvSpPr>
        <p:spPr>
          <a:xfrm>
            <a:off x="2901951" y="864108"/>
            <a:ext cx="5486400" cy="512064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t>Journal….</a:t>
            </a:r>
            <a:endParaRPr/>
          </a:p>
          <a:p>
            <a:pPr indent="0" lvl="0" marL="0" rtl="0" algn="l">
              <a:lnSpc>
                <a:spcPct val="100000"/>
              </a:lnSpc>
              <a:spcBef>
                <a:spcPts val="1200"/>
              </a:spcBef>
              <a:spcAft>
                <a:spcPts val="0"/>
              </a:spcAft>
              <a:buSzPts val="1200"/>
              <a:buNone/>
            </a:pPr>
            <a:r>
              <a:t/>
            </a:r>
            <a:endParaRPr sz="1200">
              <a:latin typeface="Calibri"/>
              <a:ea typeface="Calibri"/>
              <a:cs typeface="Calibri"/>
              <a:sym typeface="Calibri"/>
            </a:endParaRPr>
          </a:p>
          <a:p>
            <a:pPr indent="0" lvl="0" marL="0" rtl="0" algn="l">
              <a:lnSpc>
                <a:spcPct val="100000"/>
              </a:lnSpc>
              <a:spcBef>
                <a:spcPts val="1200"/>
              </a:spcBef>
              <a:spcAft>
                <a:spcPts val="0"/>
              </a:spcAft>
              <a:buSzPts val="2800"/>
              <a:buNone/>
            </a:pPr>
            <a:r>
              <a:rPr lang="en-US">
                <a:latin typeface="Calibri"/>
                <a:ea typeface="Calibri"/>
                <a:cs typeface="Calibri"/>
                <a:sym typeface="Calibri"/>
              </a:rPr>
              <a:t>What aspect(s) of effective teaching and learning do you aspire to focus on for the Earth's Changing Surface Unit?</a:t>
            </a:r>
            <a:endParaRPr/>
          </a:p>
          <a:p>
            <a:pPr indent="-182880" lvl="1" marL="685800" rtl="0" algn="l">
              <a:lnSpc>
                <a:spcPct val="100000"/>
              </a:lnSpc>
              <a:spcBef>
                <a:spcPts val="250"/>
              </a:spcBef>
              <a:spcAft>
                <a:spcPts val="0"/>
              </a:spcAft>
              <a:buSzPts val="2000"/>
              <a:buChar char="●"/>
            </a:pPr>
            <a:r>
              <a:rPr lang="en-US"/>
              <a:t>How did the experience (e.g., aspects of the lesson) engage your curiosity and make you wonder?</a:t>
            </a:r>
            <a:endParaRPr/>
          </a:p>
          <a:p>
            <a:pPr indent="-182880" lvl="1" marL="685800" rtl="0" algn="l">
              <a:lnSpc>
                <a:spcPct val="100000"/>
              </a:lnSpc>
              <a:spcBef>
                <a:spcPts val="500"/>
              </a:spcBef>
              <a:spcAft>
                <a:spcPts val="0"/>
              </a:spcAft>
              <a:buSzPts val="2000"/>
              <a:buChar char="●"/>
            </a:pPr>
            <a:r>
              <a:rPr lang="en-US"/>
              <a:t>What role did using the CSW stems play in the lesson?</a:t>
            </a:r>
            <a:endParaRPr/>
          </a:p>
          <a:p>
            <a:pPr indent="-182880" lvl="1" marL="685800" rtl="0" algn="l">
              <a:lnSpc>
                <a:spcPct val="100000"/>
              </a:lnSpc>
              <a:spcBef>
                <a:spcPts val="500"/>
              </a:spcBef>
              <a:spcAft>
                <a:spcPts val="0"/>
              </a:spcAft>
              <a:buSzPts val="2000"/>
              <a:buChar char="●"/>
            </a:pPr>
            <a:r>
              <a:rPr lang="en-US"/>
              <a:t>What role did the “teacher/PDL” play in the process?</a:t>
            </a:r>
            <a:endParaRPr/>
          </a:p>
        </p:txBody>
      </p:sp>
      <p:pic>
        <p:nvPicPr>
          <p:cNvPr id="385" name="Google Shape;385;p52"/>
          <p:cNvPicPr preferRelativeResize="0"/>
          <p:nvPr/>
        </p:nvPicPr>
        <p:blipFill rotWithShape="1">
          <a:blip r:embed="rId3">
            <a:alphaModFix/>
          </a:blip>
          <a:srcRect b="0" l="0" r="0" t="0"/>
          <a:stretch/>
        </p:blipFill>
        <p:spPr>
          <a:xfrm>
            <a:off x="8095118" y="100830"/>
            <a:ext cx="840464" cy="84046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3"/>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b="1" lang="en-US">
                <a:latin typeface="Calibri"/>
                <a:ea typeface="Calibri"/>
                <a:cs typeface="Calibri"/>
                <a:sym typeface="Calibri"/>
              </a:rPr>
              <a:t>Lesson 2</a:t>
            </a:r>
            <a:br>
              <a:rPr b="1" lang="en-US">
                <a:latin typeface="Calibri"/>
                <a:ea typeface="Calibri"/>
                <a:cs typeface="Calibri"/>
                <a:sym typeface="Calibri"/>
              </a:rPr>
            </a:br>
            <a:r>
              <a:rPr b="1" lang="en-US">
                <a:latin typeface="Calibri"/>
                <a:ea typeface="Calibri"/>
                <a:cs typeface="Calibri"/>
                <a:sym typeface="Calibri"/>
              </a:rPr>
              <a:t>Focus Question</a:t>
            </a:r>
            <a:endParaRPr/>
          </a:p>
        </p:txBody>
      </p:sp>
      <p:sp>
        <p:nvSpPr>
          <p:cNvPr id="391" name="Google Shape;391;p53"/>
          <p:cNvSpPr/>
          <p:nvPr/>
        </p:nvSpPr>
        <p:spPr>
          <a:xfrm>
            <a:off x="3268979" y="2514600"/>
            <a:ext cx="5185703" cy="1981199"/>
          </a:xfrm>
          <a:prstGeom prst="rect">
            <a:avLst/>
          </a:prstGeom>
          <a:solidFill>
            <a:schemeClr val="accent1"/>
          </a:solidFill>
          <a:ln cap="flat" cmpd="sng" w="10775">
            <a:solidFill>
              <a:srgbClr val="1D2556"/>
            </a:solidFill>
            <a:prstDash val="solid"/>
            <a:round/>
            <a:headEnd len="sm" w="sm" type="none"/>
            <a:tailEnd len="sm" w="sm" type="none"/>
          </a:ln>
        </p:spPr>
        <p:txBody>
          <a:bodyPr anchorCtr="0" anchor="ctr" bIns="45700" lIns="91425" spcFirstLastPara="1" rIns="91425" wrap="square" tIns="45700">
            <a:noAutofit/>
          </a:bodyPr>
          <a:lstStyle/>
          <a:p>
            <a:pPr indent="-182880" lvl="0" marL="182880" marR="0" rtl="0" algn="ctr">
              <a:spcBef>
                <a:spcPts val="0"/>
              </a:spcBef>
              <a:spcAft>
                <a:spcPts val="0"/>
              </a:spcAft>
              <a:buClr>
                <a:schemeClr val="accent1"/>
              </a:buClr>
              <a:buSzPts val="2800"/>
              <a:buFont typeface="Noto Sans Symbols"/>
              <a:buChar char="●"/>
            </a:pPr>
            <a:r>
              <a:rPr b="1" lang="en-US" sz="2800">
                <a:solidFill>
                  <a:schemeClr val="lt1"/>
                </a:solidFill>
                <a:latin typeface="Calibri"/>
                <a:ea typeface="Calibri"/>
                <a:cs typeface="Calibri"/>
                <a:sym typeface="Calibri"/>
              </a:rPr>
              <a:t>What causes deltas to form?</a:t>
            </a:r>
            <a:endParaRPr/>
          </a:p>
        </p:txBody>
      </p:sp>
      <p:pic>
        <p:nvPicPr>
          <p:cNvPr descr="A close up of a hat&#10;&#10;Description generated with high confidence" id="392" name="Google Shape;392;p53"/>
          <p:cNvPicPr preferRelativeResize="0"/>
          <p:nvPr/>
        </p:nvPicPr>
        <p:blipFill rotWithShape="1">
          <a:blip r:embed="rId3">
            <a:alphaModFix/>
          </a:blip>
          <a:srcRect b="0" l="0" r="0" t="0"/>
          <a:stretch/>
        </p:blipFill>
        <p:spPr>
          <a:xfrm>
            <a:off x="8190271" y="134387"/>
            <a:ext cx="650158" cy="65015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4"/>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What did we figure out?</a:t>
            </a:r>
            <a:endParaRPr/>
          </a:p>
        </p:txBody>
      </p:sp>
      <p:sp>
        <p:nvSpPr>
          <p:cNvPr id="398" name="Google Shape;398;p54"/>
          <p:cNvSpPr txBox="1"/>
          <p:nvPr/>
        </p:nvSpPr>
        <p:spPr>
          <a:xfrm>
            <a:off x="3575384" y="1415966"/>
            <a:ext cx="4576500" cy="241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300"/>
              <a:buFont typeface="Cabin"/>
              <a:buNone/>
            </a:pPr>
            <a:r>
              <a:rPr lang="en-US" sz="3300" u="sng">
                <a:solidFill>
                  <a:schemeClr val="dk1"/>
                </a:solidFill>
                <a:latin typeface="Cabin"/>
                <a:ea typeface="Cabin"/>
                <a:cs typeface="Cabin"/>
                <a:sym typeface="Cabin"/>
              </a:rPr>
              <a:t>Lesson 1 Focus Question:</a:t>
            </a:r>
            <a:endParaRPr sz="3300" u="sng">
              <a:solidFill>
                <a:schemeClr val="dk1"/>
              </a:solidFill>
              <a:latin typeface="Cabin"/>
              <a:ea typeface="Cabin"/>
              <a:cs typeface="Cabin"/>
              <a:sym typeface="Cabin"/>
            </a:endParaRPr>
          </a:p>
          <a:p>
            <a:pPr indent="0" lvl="0" marL="0" marR="0" rtl="0" algn="l">
              <a:lnSpc>
                <a:spcPct val="100000"/>
              </a:lnSpc>
              <a:spcBef>
                <a:spcPts val="0"/>
              </a:spcBef>
              <a:spcAft>
                <a:spcPts val="0"/>
              </a:spcAft>
              <a:buClr>
                <a:schemeClr val="dk1"/>
              </a:buClr>
              <a:buSzPts val="1300"/>
              <a:buFont typeface="Calibri"/>
              <a:buNone/>
            </a:pPr>
            <a:r>
              <a:t/>
            </a:r>
            <a:endParaRPr i="1" sz="1300">
              <a:solidFill>
                <a:schemeClr val="dk1"/>
              </a:solidFill>
              <a:latin typeface="Cabin"/>
              <a:ea typeface="Cabin"/>
              <a:cs typeface="Cabin"/>
              <a:sym typeface="Cabin"/>
            </a:endParaRPr>
          </a:p>
          <a:p>
            <a:pPr indent="0" lvl="0" marL="0" marR="0" rtl="0" algn="ctr">
              <a:lnSpc>
                <a:spcPct val="100000"/>
              </a:lnSpc>
              <a:spcBef>
                <a:spcPts val="0"/>
              </a:spcBef>
              <a:spcAft>
                <a:spcPts val="0"/>
              </a:spcAft>
              <a:buClr>
                <a:schemeClr val="dk1"/>
              </a:buClr>
              <a:buSzPts val="3300"/>
              <a:buFont typeface="Cabin"/>
              <a:buNone/>
            </a:pPr>
            <a:r>
              <a:rPr i="1" lang="en-US" sz="3300">
                <a:solidFill>
                  <a:schemeClr val="dk1"/>
                </a:solidFill>
                <a:latin typeface="Cabin"/>
                <a:ea typeface="Cabin"/>
                <a:cs typeface="Cabin"/>
                <a:sym typeface="Cabin"/>
              </a:rPr>
              <a:t>Has the Earth’s surface always looked this way? Why or why not?</a:t>
            </a:r>
            <a:endParaRPr i="1" sz="1800">
              <a:solidFill>
                <a:schemeClr val="dk1"/>
              </a:solidFill>
              <a:latin typeface="Calibri"/>
              <a:ea typeface="Calibri"/>
              <a:cs typeface="Calibri"/>
              <a:sym typeface="Calibri"/>
            </a:endParaRPr>
          </a:p>
        </p:txBody>
      </p:sp>
      <p:sp>
        <p:nvSpPr>
          <p:cNvPr id="399" name="Google Shape;399;p54"/>
          <p:cNvSpPr txBox="1"/>
          <p:nvPr/>
        </p:nvSpPr>
        <p:spPr>
          <a:xfrm rot="-1170184">
            <a:off x="2878054" y="4643251"/>
            <a:ext cx="2736582" cy="1246744"/>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300"/>
              <a:buFont typeface="Calibri"/>
              <a:buNone/>
            </a:pPr>
            <a:r>
              <a:rPr lang="en-US" sz="2300">
                <a:solidFill>
                  <a:schemeClr val="dk1"/>
                </a:solidFill>
                <a:latin typeface="Calibri"/>
                <a:ea typeface="Calibri"/>
                <a:cs typeface="Calibri"/>
                <a:sym typeface="Calibri"/>
              </a:rPr>
              <a:t>How did we answer this question in our last class?</a:t>
            </a:r>
            <a:endParaRPr sz="2300">
              <a:solidFill>
                <a:schemeClr val="dk1"/>
              </a:solidFill>
              <a:latin typeface="Calibri"/>
              <a:ea typeface="Calibri"/>
              <a:cs typeface="Calibri"/>
              <a:sym typeface="Calibri"/>
            </a:endParaRPr>
          </a:p>
        </p:txBody>
      </p:sp>
      <p:sp>
        <p:nvSpPr>
          <p:cNvPr id="400" name="Google Shape;400;p54"/>
          <p:cNvSpPr/>
          <p:nvPr/>
        </p:nvSpPr>
        <p:spPr>
          <a:xfrm rot="7231369">
            <a:off x="5438014" y="4319138"/>
            <a:ext cx="1308751" cy="230756"/>
          </a:xfrm>
          <a:prstGeom prst="lef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picture containing text, hat&#10;&#10;Description automatically generated" id="401" name="Google Shape;401;p54"/>
          <p:cNvPicPr preferRelativeResize="0"/>
          <p:nvPr/>
        </p:nvPicPr>
        <p:blipFill rotWithShape="1">
          <a:blip r:embed="rId3">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5"/>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Lesson 2 Focus Question</a:t>
            </a:r>
            <a:endParaRPr/>
          </a:p>
        </p:txBody>
      </p:sp>
      <p:sp>
        <p:nvSpPr>
          <p:cNvPr id="407" name="Google Shape;407;p55"/>
          <p:cNvSpPr txBox="1"/>
          <p:nvPr/>
        </p:nvSpPr>
        <p:spPr>
          <a:xfrm>
            <a:off x="3550990" y="1062742"/>
            <a:ext cx="4998304" cy="6312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900"/>
              <a:buFont typeface="Calibri"/>
              <a:buNone/>
            </a:pPr>
            <a:r>
              <a:rPr i="1" lang="en-US" sz="2900">
                <a:solidFill>
                  <a:schemeClr val="dk1"/>
                </a:solidFill>
                <a:latin typeface="Calibri"/>
                <a:ea typeface="Calibri"/>
                <a:cs typeface="Calibri"/>
                <a:sym typeface="Calibri"/>
              </a:rPr>
              <a:t>What causes deltas to form?</a:t>
            </a:r>
            <a:endParaRPr i="1" sz="2900">
              <a:solidFill>
                <a:schemeClr val="dk1"/>
              </a:solidFill>
              <a:latin typeface="Calibri"/>
              <a:ea typeface="Calibri"/>
              <a:cs typeface="Calibri"/>
              <a:sym typeface="Calibri"/>
            </a:endParaRPr>
          </a:p>
        </p:txBody>
      </p:sp>
      <p:pic>
        <p:nvPicPr>
          <p:cNvPr id="408" name="Google Shape;408;p55"/>
          <p:cNvPicPr preferRelativeResize="0"/>
          <p:nvPr/>
        </p:nvPicPr>
        <p:blipFill rotWithShape="1">
          <a:blip r:embed="rId3">
            <a:alphaModFix/>
          </a:blip>
          <a:srcRect b="3329" l="2359" r="2880" t="3132"/>
          <a:stretch/>
        </p:blipFill>
        <p:spPr>
          <a:xfrm flipH="1" rot="-60007">
            <a:off x="3581122" y="2318951"/>
            <a:ext cx="5276244" cy="3498587"/>
          </a:xfrm>
          <a:prstGeom prst="rect">
            <a:avLst/>
          </a:prstGeom>
          <a:noFill/>
          <a:ln>
            <a:noFill/>
          </a:ln>
          <a:effectLst>
            <a:outerShdw blurRad="57150" rotWithShape="0" algn="bl" dir="5400000" dist="19050">
              <a:srgbClr val="000000">
                <a:alpha val="49803"/>
              </a:srgbClr>
            </a:outerShdw>
          </a:effectLst>
        </p:spPr>
      </p:pic>
      <p:sp>
        <p:nvSpPr>
          <p:cNvPr id="409" name="Google Shape;409;p55"/>
          <p:cNvSpPr txBox="1"/>
          <p:nvPr/>
        </p:nvSpPr>
        <p:spPr>
          <a:xfrm rot="-169006">
            <a:off x="6331378" y="2484428"/>
            <a:ext cx="2557890" cy="1185245"/>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300"/>
              <a:buFont typeface="Comic Sans MS"/>
              <a:buNone/>
            </a:pPr>
            <a:r>
              <a:rPr lang="en-US" sz="1300">
                <a:solidFill>
                  <a:schemeClr val="dk1"/>
                </a:solidFill>
                <a:latin typeface="Comic Sans MS"/>
                <a:ea typeface="Comic Sans MS"/>
                <a:cs typeface="Comic Sans MS"/>
                <a:sym typeface="Comic Sans MS"/>
              </a:rPr>
              <a:t>Lesson 2 Focus Question:</a:t>
            </a:r>
            <a:endParaRPr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omic Sans MS"/>
              <a:buNone/>
            </a:pPr>
            <a:r>
              <a:rPr i="1" lang="en-US" sz="1300">
                <a:solidFill>
                  <a:schemeClr val="dk1"/>
                </a:solidFill>
                <a:latin typeface="Comic Sans MS"/>
                <a:ea typeface="Comic Sans MS"/>
                <a:cs typeface="Comic Sans MS"/>
                <a:sym typeface="Comic Sans MS"/>
              </a:rPr>
              <a:t>What causes deltas to form?</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alibri"/>
              <a:buNone/>
            </a:pPr>
            <a:r>
              <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omic Sans MS"/>
              <a:buNone/>
            </a:pPr>
            <a:r>
              <a:rPr i="1" lang="en-US" sz="1300">
                <a:solidFill>
                  <a:schemeClr val="dk1"/>
                </a:solidFill>
                <a:latin typeface="Comic Sans MS"/>
                <a:ea typeface="Comic Sans MS"/>
                <a:cs typeface="Comic Sans MS"/>
                <a:sym typeface="Comic Sans MS"/>
              </a:rPr>
              <a:t>I think deltas form at the end of the river because … </a:t>
            </a:r>
            <a:endParaRPr i="1" sz="1300">
              <a:solidFill>
                <a:schemeClr val="dk1"/>
              </a:solidFill>
              <a:latin typeface="Comic Sans MS"/>
              <a:ea typeface="Comic Sans MS"/>
              <a:cs typeface="Comic Sans MS"/>
              <a:sym typeface="Comic Sans MS"/>
            </a:endParaRPr>
          </a:p>
        </p:txBody>
      </p:sp>
      <p:sp>
        <p:nvSpPr>
          <p:cNvPr id="410" name="Google Shape;410;p55"/>
          <p:cNvSpPr txBox="1"/>
          <p:nvPr/>
        </p:nvSpPr>
        <p:spPr>
          <a:xfrm rot="-166768">
            <a:off x="4062204" y="3786382"/>
            <a:ext cx="2276678" cy="1062025"/>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900"/>
              <a:buFont typeface="Calibri"/>
              <a:buNone/>
            </a:pPr>
            <a:r>
              <a:rPr b="1" lang="en-US" sz="1900">
                <a:solidFill>
                  <a:schemeClr val="dk1"/>
                </a:solidFill>
                <a:latin typeface="Calibri"/>
                <a:ea typeface="Calibri"/>
                <a:cs typeface="Calibri"/>
                <a:sym typeface="Calibri"/>
              </a:rPr>
              <a:t>Write down how you think deltas might form.</a:t>
            </a:r>
            <a:endParaRPr b="1" sz="1900">
              <a:solidFill>
                <a:schemeClr val="dk1"/>
              </a:solidFill>
              <a:latin typeface="Calibri"/>
              <a:ea typeface="Calibri"/>
              <a:cs typeface="Calibri"/>
              <a:sym typeface="Calibri"/>
            </a:endParaRPr>
          </a:p>
        </p:txBody>
      </p:sp>
      <p:sp>
        <p:nvSpPr>
          <p:cNvPr id="411" name="Google Shape;411;p55"/>
          <p:cNvSpPr/>
          <p:nvPr/>
        </p:nvSpPr>
        <p:spPr>
          <a:xfrm rot="-1572241">
            <a:off x="5980662" y="3763362"/>
            <a:ext cx="646275" cy="109920"/>
          </a:xfrm>
          <a:prstGeom prst="rightArrow">
            <a:avLst>
              <a:gd fmla="val 50000" name="adj1"/>
              <a:gd fmla="val 56975"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picture containing text, hat&#10;&#10;Description automatically generated" id="412" name="Google Shape;412;p55"/>
          <p:cNvPicPr preferRelativeResize="0"/>
          <p:nvPr/>
        </p:nvPicPr>
        <p:blipFill rotWithShape="1">
          <a:blip r:embed="rId4">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6"/>
          <p:cNvSpPr txBox="1"/>
          <p:nvPr>
            <p:ph type="title"/>
          </p:nvPr>
        </p:nvSpPr>
        <p:spPr>
          <a:xfrm>
            <a:off x="189689" y="1123838"/>
            <a:ext cx="2210612" cy="460118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Calibri"/>
              <a:buNone/>
            </a:pPr>
            <a:r>
              <a:rPr lang="en-US"/>
              <a:t>Investigating a River</a:t>
            </a:r>
            <a:endParaRPr/>
          </a:p>
        </p:txBody>
      </p:sp>
      <p:pic>
        <p:nvPicPr>
          <p:cNvPr id="418" name="Google Shape;418;p56"/>
          <p:cNvPicPr preferRelativeResize="0"/>
          <p:nvPr/>
        </p:nvPicPr>
        <p:blipFill rotWithShape="1">
          <a:blip r:embed="rId3">
            <a:alphaModFix/>
          </a:blip>
          <a:srcRect b="0" l="0" r="0" t="0"/>
          <a:stretch/>
        </p:blipFill>
        <p:spPr>
          <a:xfrm>
            <a:off x="914400" y="739100"/>
            <a:ext cx="4844589" cy="3147100"/>
          </a:xfrm>
          <a:prstGeom prst="rect">
            <a:avLst/>
          </a:prstGeom>
          <a:noFill/>
          <a:ln>
            <a:noFill/>
          </a:ln>
        </p:spPr>
      </p:pic>
      <p:pic>
        <p:nvPicPr>
          <p:cNvPr id="419" name="Google Shape;419;p56"/>
          <p:cNvPicPr preferRelativeResize="0"/>
          <p:nvPr/>
        </p:nvPicPr>
        <p:blipFill rotWithShape="1">
          <a:blip r:embed="rId4">
            <a:alphaModFix/>
          </a:blip>
          <a:srcRect b="0" l="0" r="0" t="0"/>
          <a:stretch/>
        </p:blipFill>
        <p:spPr>
          <a:xfrm>
            <a:off x="5938450" y="1140550"/>
            <a:ext cx="3051675" cy="4068900"/>
          </a:xfrm>
          <a:prstGeom prst="rect">
            <a:avLst/>
          </a:prstGeom>
          <a:noFill/>
          <a:ln>
            <a:noFill/>
          </a:ln>
        </p:spPr>
      </p:pic>
      <p:sp>
        <p:nvSpPr>
          <p:cNvPr id="420" name="Google Shape;420;p56"/>
          <p:cNvSpPr txBox="1"/>
          <p:nvPr/>
        </p:nvSpPr>
        <p:spPr>
          <a:xfrm>
            <a:off x="5004300" y="2654175"/>
            <a:ext cx="1308600" cy="2088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picture containing text, hat&#10;&#10;Description automatically generated" id="421" name="Google Shape;421;p56"/>
          <p:cNvPicPr preferRelativeResize="0"/>
          <p:nvPr/>
        </p:nvPicPr>
        <p:blipFill rotWithShape="1">
          <a:blip r:embed="rId5">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0"/>
          <p:cNvSpPr txBox="1"/>
          <p:nvPr>
            <p:ph type="title"/>
          </p:nvPr>
        </p:nvSpPr>
        <p:spPr>
          <a:xfrm>
            <a:off x="457200" y="534441"/>
            <a:ext cx="6337980" cy="11117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a:latin typeface="Calibri"/>
                <a:ea typeface="Calibri"/>
                <a:cs typeface="Calibri"/>
                <a:sym typeface="Calibri"/>
              </a:rPr>
              <a:t>Winter Institute at-a-Glance</a:t>
            </a:r>
            <a:endParaRPr/>
          </a:p>
        </p:txBody>
      </p:sp>
      <p:pic>
        <p:nvPicPr>
          <p:cNvPr descr="Table&#10;&#10;Description automatically generated" id="192" name="Google Shape;192;p30"/>
          <p:cNvPicPr preferRelativeResize="0"/>
          <p:nvPr/>
        </p:nvPicPr>
        <p:blipFill rotWithShape="1">
          <a:blip r:embed="rId3">
            <a:alphaModFix/>
          </a:blip>
          <a:srcRect b="0" l="0" r="0" t="0"/>
          <a:stretch/>
        </p:blipFill>
        <p:spPr>
          <a:xfrm>
            <a:off x="797289" y="1925929"/>
            <a:ext cx="7549422" cy="439763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57"/>
          <p:cNvSpPr txBox="1"/>
          <p:nvPr>
            <p:ph type="title"/>
          </p:nvPr>
        </p:nvSpPr>
        <p:spPr>
          <a:xfrm>
            <a:off x="189689" y="1123838"/>
            <a:ext cx="2210612" cy="460118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Calibri"/>
              <a:buNone/>
            </a:pPr>
            <a:r>
              <a:rPr lang="en-US"/>
              <a:t>Investigating a River</a:t>
            </a:r>
            <a:endParaRPr/>
          </a:p>
        </p:txBody>
      </p:sp>
      <p:sp>
        <p:nvSpPr>
          <p:cNvPr id="427" name="Google Shape;427;p57"/>
          <p:cNvSpPr txBox="1"/>
          <p:nvPr>
            <p:ph idx="4294967295" type="body"/>
          </p:nvPr>
        </p:nvSpPr>
        <p:spPr>
          <a:xfrm>
            <a:off x="383673" y="1453643"/>
            <a:ext cx="4595813" cy="1492250"/>
          </a:xfrm>
          <a:prstGeom prst="rect">
            <a:avLst/>
          </a:prstGeom>
          <a:solidFill>
            <a:srgbClr val="CFE2F3"/>
          </a:solidFill>
          <a:ln cap="flat" cmpd="sng" w="2857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lang="en-US"/>
              <a:t>When we release the water, what do you think will happen?</a:t>
            </a:r>
            <a:endParaRPr/>
          </a:p>
        </p:txBody>
      </p:sp>
      <p:cxnSp>
        <p:nvCxnSpPr>
          <p:cNvPr id="428" name="Google Shape;428;p57"/>
          <p:cNvCxnSpPr/>
          <p:nvPr/>
        </p:nvCxnSpPr>
        <p:spPr>
          <a:xfrm>
            <a:off x="757211" y="923102"/>
            <a:ext cx="7758000" cy="0"/>
          </a:xfrm>
          <a:prstGeom prst="straightConnector1">
            <a:avLst/>
          </a:prstGeom>
          <a:noFill/>
          <a:ln cap="flat" cmpd="sng" w="19050">
            <a:solidFill>
              <a:srgbClr val="FAAD6D"/>
            </a:solidFill>
            <a:prstDash val="solid"/>
            <a:miter lim="800000"/>
            <a:headEnd len="sm" w="sm" type="none"/>
            <a:tailEnd len="sm" w="sm" type="none"/>
          </a:ln>
        </p:spPr>
      </p:cxnSp>
      <p:sp>
        <p:nvSpPr>
          <p:cNvPr id="429" name="Google Shape;429;p57"/>
          <p:cNvSpPr txBox="1"/>
          <p:nvPr/>
        </p:nvSpPr>
        <p:spPr>
          <a:xfrm>
            <a:off x="2992554" y="3312532"/>
            <a:ext cx="5682000" cy="2457053"/>
          </a:xfrm>
          <a:prstGeom prst="rect">
            <a:avLst/>
          </a:prstGeom>
          <a:solidFill>
            <a:srgbClr val="CFE2F3"/>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400"/>
              <a:buFont typeface="Boogaloo"/>
              <a:buNone/>
            </a:pPr>
            <a:r>
              <a:rPr lang="en-US" sz="2400">
                <a:solidFill>
                  <a:schemeClr val="dk1"/>
                </a:solidFill>
                <a:latin typeface="Boogaloo"/>
                <a:ea typeface="Boogaloo"/>
                <a:cs typeface="Boogaloo"/>
                <a:sym typeface="Boogaloo"/>
              </a:rPr>
              <a:t>As you investigate, look for:</a:t>
            </a:r>
            <a:endParaRPr sz="2400">
              <a:solidFill>
                <a:schemeClr val="dk1"/>
              </a:solidFill>
              <a:latin typeface="Boogaloo"/>
              <a:ea typeface="Boogaloo"/>
              <a:cs typeface="Boogaloo"/>
              <a:sym typeface="Boogaloo"/>
            </a:endParaRPr>
          </a:p>
          <a:p>
            <a:pPr indent="0" lvl="0" marL="0" marR="0" rtl="0" algn="l">
              <a:spcBef>
                <a:spcPts val="0"/>
              </a:spcBef>
              <a:spcAft>
                <a:spcPts val="0"/>
              </a:spcAft>
              <a:buClr>
                <a:schemeClr val="dk1"/>
              </a:buClr>
              <a:buSzPts val="1100"/>
              <a:buFont typeface="Calibri"/>
              <a:buNone/>
            </a:pPr>
            <a:r>
              <a:t/>
            </a:r>
            <a:endParaRPr sz="1100">
              <a:solidFill>
                <a:schemeClr val="dk1"/>
              </a:solidFill>
              <a:latin typeface="Boogaloo"/>
              <a:ea typeface="Boogaloo"/>
              <a:cs typeface="Boogaloo"/>
              <a:sym typeface="Boogaloo"/>
            </a:endParaRPr>
          </a:p>
          <a:p>
            <a:pPr indent="-419100" lvl="0" marL="457200" marR="0" rtl="0" algn="l">
              <a:spcBef>
                <a:spcPts val="0"/>
              </a:spcBef>
              <a:spcAft>
                <a:spcPts val="0"/>
              </a:spcAft>
              <a:buClr>
                <a:schemeClr val="dk1"/>
              </a:buClr>
              <a:buSzPts val="3000"/>
              <a:buFont typeface="Boogaloo"/>
              <a:buChar char="●"/>
            </a:pPr>
            <a:r>
              <a:rPr lang="en-US" sz="2400">
                <a:solidFill>
                  <a:schemeClr val="dk1"/>
                </a:solidFill>
                <a:latin typeface="Boogaloo"/>
                <a:ea typeface="Boogaloo"/>
                <a:cs typeface="Boogaloo"/>
                <a:sym typeface="Boogaloo"/>
              </a:rPr>
              <a:t>where you see flowing water moving earth materials to a new location, and</a:t>
            </a:r>
            <a:endParaRPr sz="2400">
              <a:solidFill>
                <a:schemeClr val="dk1"/>
              </a:solidFill>
              <a:latin typeface="Boogaloo"/>
              <a:ea typeface="Boogaloo"/>
              <a:cs typeface="Boogaloo"/>
              <a:sym typeface="Boogaloo"/>
            </a:endParaRPr>
          </a:p>
          <a:p>
            <a:pPr indent="-419100" lvl="0" marL="457200" marR="0" rtl="0" algn="l">
              <a:spcBef>
                <a:spcPts val="1000"/>
              </a:spcBef>
              <a:spcAft>
                <a:spcPts val="1000"/>
              </a:spcAft>
              <a:buClr>
                <a:schemeClr val="dk1"/>
              </a:buClr>
              <a:buSzPts val="3000"/>
              <a:buFont typeface="Boogaloo"/>
              <a:buChar char="●"/>
            </a:pPr>
            <a:r>
              <a:rPr lang="en-US" sz="2400">
                <a:solidFill>
                  <a:schemeClr val="dk1"/>
                </a:solidFill>
                <a:latin typeface="Boogaloo"/>
                <a:ea typeface="Boogaloo"/>
                <a:cs typeface="Boogaloo"/>
                <a:sym typeface="Boogaloo"/>
              </a:rPr>
              <a:t>where the earth materials are left or “deposited” in a new location.</a:t>
            </a:r>
            <a:endParaRPr sz="2400">
              <a:solidFill>
                <a:schemeClr val="dk1"/>
              </a:solidFill>
              <a:latin typeface="Boogaloo"/>
              <a:ea typeface="Boogaloo"/>
              <a:cs typeface="Boogaloo"/>
              <a:sym typeface="Boogaloo"/>
            </a:endParaRPr>
          </a:p>
        </p:txBody>
      </p:sp>
      <p:sp>
        <p:nvSpPr>
          <p:cNvPr id="430" name="Google Shape;430;p57"/>
          <p:cNvSpPr txBox="1"/>
          <p:nvPr/>
        </p:nvSpPr>
        <p:spPr>
          <a:xfrm rot="-1246915">
            <a:off x="6323155" y="923176"/>
            <a:ext cx="516612" cy="923568"/>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980000"/>
              </a:buClr>
              <a:buSzPts val="4800"/>
              <a:buFont typeface="Boogaloo"/>
              <a:buNone/>
            </a:pPr>
            <a:r>
              <a:rPr lang="en-US" sz="4800">
                <a:solidFill>
                  <a:srgbClr val="980000"/>
                </a:solidFill>
                <a:latin typeface="Boogaloo"/>
                <a:ea typeface="Boogaloo"/>
                <a:cs typeface="Boogaloo"/>
                <a:sym typeface="Boogaloo"/>
              </a:rPr>
              <a:t>?</a:t>
            </a:r>
            <a:endParaRPr sz="4800">
              <a:solidFill>
                <a:srgbClr val="980000"/>
              </a:solidFill>
              <a:latin typeface="Boogaloo"/>
              <a:ea typeface="Boogaloo"/>
              <a:cs typeface="Boogaloo"/>
              <a:sym typeface="Boogaloo"/>
            </a:endParaRPr>
          </a:p>
        </p:txBody>
      </p:sp>
      <p:sp>
        <p:nvSpPr>
          <p:cNvPr id="431" name="Google Shape;431;p57"/>
          <p:cNvSpPr txBox="1"/>
          <p:nvPr/>
        </p:nvSpPr>
        <p:spPr>
          <a:xfrm rot="-689164">
            <a:off x="5515285" y="1070071"/>
            <a:ext cx="516749" cy="923594"/>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980000"/>
              </a:buClr>
              <a:buSzPts val="4800"/>
              <a:buFont typeface="Boogaloo"/>
              <a:buNone/>
            </a:pPr>
            <a:r>
              <a:rPr lang="en-US" sz="4800">
                <a:solidFill>
                  <a:srgbClr val="980000"/>
                </a:solidFill>
                <a:latin typeface="Boogaloo"/>
                <a:ea typeface="Boogaloo"/>
                <a:cs typeface="Boogaloo"/>
                <a:sym typeface="Boogaloo"/>
              </a:rPr>
              <a:t>?</a:t>
            </a:r>
            <a:endParaRPr sz="4800">
              <a:solidFill>
                <a:srgbClr val="980000"/>
              </a:solidFill>
              <a:latin typeface="Boogaloo"/>
              <a:ea typeface="Boogaloo"/>
              <a:cs typeface="Boogaloo"/>
              <a:sym typeface="Boogaloo"/>
            </a:endParaRPr>
          </a:p>
        </p:txBody>
      </p:sp>
      <p:sp>
        <p:nvSpPr>
          <p:cNvPr id="432" name="Google Shape;432;p57"/>
          <p:cNvSpPr txBox="1"/>
          <p:nvPr/>
        </p:nvSpPr>
        <p:spPr>
          <a:xfrm>
            <a:off x="5904025" y="1678325"/>
            <a:ext cx="516600" cy="9234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980000"/>
              </a:buClr>
              <a:buSzPts val="4800"/>
              <a:buFont typeface="Boogaloo"/>
              <a:buNone/>
            </a:pPr>
            <a:r>
              <a:rPr lang="en-US" sz="4800">
                <a:solidFill>
                  <a:srgbClr val="980000"/>
                </a:solidFill>
                <a:latin typeface="Boogaloo"/>
                <a:ea typeface="Boogaloo"/>
                <a:cs typeface="Boogaloo"/>
                <a:sym typeface="Boogaloo"/>
              </a:rPr>
              <a:t>?</a:t>
            </a:r>
            <a:endParaRPr sz="4800">
              <a:solidFill>
                <a:srgbClr val="980000"/>
              </a:solidFill>
              <a:latin typeface="Boogaloo"/>
              <a:ea typeface="Boogaloo"/>
              <a:cs typeface="Boogaloo"/>
              <a:sym typeface="Boogaloo"/>
            </a:endParaRPr>
          </a:p>
        </p:txBody>
      </p:sp>
      <p:sp>
        <p:nvSpPr>
          <p:cNvPr id="433" name="Google Shape;433;p57"/>
          <p:cNvSpPr txBox="1"/>
          <p:nvPr/>
        </p:nvSpPr>
        <p:spPr>
          <a:xfrm rot="750646">
            <a:off x="6795784" y="1256986"/>
            <a:ext cx="516566" cy="923375"/>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rgbClr val="980000"/>
              </a:buClr>
              <a:buSzPts val="4800"/>
              <a:buFont typeface="Boogaloo"/>
              <a:buNone/>
            </a:pPr>
            <a:r>
              <a:rPr lang="en-US" sz="4800">
                <a:solidFill>
                  <a:srgbClr val="980000"/>
                </a:solidFill>
                <a:latin typeface="Boogaloo"/>
                <a:ea typeface="Boogaloo"/>
                <a:cs typeface="Boogaloo"/>
                <a:sym typeface="Boogaloo"/>
              </a:rPr>
              <a:t>?</a:t>
            </a:r>
            <a:endParaRPr sz="4800">
              <a:solidFill>
                <a:srgbClr val="980000"/>
              </a:solidFill>
              <a:latin typeface="Boogaloo"/>
              <a:ea typeface="Boogaloo"/>
              <a:cs typeface="Boogaloo"/>
              <a:sym typeface="Boogaloo"/>
            </a:endParaRPr>
          </a:p>
        </p:txBody>
      </p:sp>
      <p:pic>
        <p:nvPicPr>
          <p:cNvPr descr="A picture containing text, hat&#10;&#10;Description automatically generated" id="434" name="Google Shape;434;p57"/>
          <p:cNvPicPr preferRelativeResize="0"/>
          <p:nvPr/>
        </p:nvPicPr>
        <p:blipFill rotWithShape="1">
          <a:blip r:embed="rId3">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8"/>
          <p:cNvSpPr txBox="1"/>
          <p:nvPr>
            <p:ph type="title"/>
          </p:nvPr>
        </p:nvSpPr>
        <p:spPr>
          <a:xfrm>
            <a:off x="189689" y="1123838"/>
            <a:ext cx="2210612" cy="460118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Calibri"/>
              <a:buNone/>
            </a:pPr>
            <a:r>
              <a:rPr lang="en-US"/>
              <a:t>Investigating a River</a:t>
            </a:r>
            <a:endParaRPr/>
          </a:p>
        </p:txBody>
      </p:sp>
      <p:pic>
        <p:nvPicPr>
          <p:cNvPr id="440" name="Google Shape;440;p58"/>
          <p:cNvPicPr preferRelativeResize="0"/>
          <p:nvPr/>
        </p:nvPicPr>
        <p:blipFill rotWithShape="1">
          <a:blip r:embed="rId3">
            <a:alphaModFix/>
          </a:blip>
          <a:srcRect b="0" l="0" r="0" t="0"/>
          <a:stretch/>
        </p:blipFill>
        <p:spPr>
          <a:xfrm>
            <a:off x="2743200" y="1600199"/>
            <a:ext cx="2582000" cy="3657601"/>
          </a:xfrm>
          <a:prstGeom prst="rect">
            <a:avLst/>
          </a:prstGeom>
          <a:noFill/>
          <a:ln>
            <a:noFill/>
          </a:ln>
        </p:spPr>
      </p:pic>
      <p:sp>
        <p:nvSpPr>
          <p:cNvPr id="441" name="Google Shape;441;p58"/>
          <p:cNvSpPr txBox="1"/>
          <p:nvPr/>
        </p:nvSpPr>
        <p:spPr>
          <a:xfrm>
            <a:off x="5680625" y="1216147"/>
            <a:ext cx="3028800" cy="4416563"/>
          </a:xfrm>
          <a:prstGeom prst="rect">
            <a:avLst/>
          </a:prstGeom>
          <a:solidFill>
            <a:srgbClr val="CFE2F3"/>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400"/>
              <a:buFont typeface="Boogaloo"/>
              <a:buNone/>
            </a:pPr>
            <a:r>
              <a:rPr lang="en-US" sz="2400">
                <a:solidFill>
                  <a:schemeClr val="dk1"/>
                </a:solidFill>
                <a:latin typeface="Boogaloo"/>
                <a:ea typeface="Boogaloo"/>
                <a:cs typeface="Boogaloo"/>
                <a:sym typeface="Boogaloo"/>
              </a:rPr>
              <a:t>As you investigate, look for:</a:t>
            </a:r>
            <a:endParaRPr sz="2400">
              <a:solidFill>
                <a:schemeClr val="dk1"/>
              </a:solidFill>
              <a:latin typeface="Boogaloo"/>
              <a:ea typeface="Boogaloo"/>
              <a:cs typeface="Boogaloo"/>
              <a:sym typeface="Boogaloo"/>
            </a:endParaRPr>
          </a:p>
          <a:p>
            <a:pPr indent="0" lvl="0" marL="0" marR="0" rtl="0" algn="l">
              <a:spcBef>
                <a:spcPts val="0"/>
              </a:spcBef>
              <a:spcAft>
                <a:spcPts val="0"/>
              </a:spcAft>
              <a:buClr>
                <a:schemeClr val="dk1"/>
              </a:buClr>
              <a:buSzPts val="1100"/>
              <a:buFont typeface="Calibri"/>
              <a:buNone/>
            </a:pPr>
            <a:r>
              <a:t/>
            </a:r>
            <a:endParaRPr sz="1100">
              <a:solidFill>
                <a:schemeClr val="dk1"/>
              </a:solidFill>
              <a:latin typeface="Boogaloo"/>
              <a:ea typeface="Boogaloo"/>
              <a:cs typeface="Boogaloo"/>
              <a:sym typeface="Boogaloo"/>
            </a:endParaRPr>
          </a:p>
          <a:p>
            <a:pPr indent="-342900" lvl="0" marL="381000" marR="0" rtl="0" algn="l">
              <a:spcBef>
                <a:spcPts val="0"/>
              </a:spcBef>
              <a:spcAft>
                <a:spcPts val="0"/>
              </a:spcAft>
              <a:buClr>
                <a:schemeClr val="dk1"/>
              </a:buClr>
              <a:buSzPts val="3000"/>
              <a:buFont typeface="Arial"/>
              <a:buChar char="•"/>
            </a:pPr>
            <a:r>
              <a:rPr lang="en-US" sz="2400">
                <a:solidFill>
                  <a:schemeClr val="dk1"/>
                </a:solidFill>
                <a:latin typeface="Boogaloo"/>
                <a:ea typeface="Boogaloo"/>
                <a:cs typeface="Boogaloo"/>
                <a:sym typeface="Boogaloo"/>
              </a:rPr>
              <a:t>where you see flowing water moving earth materials to a new location, and</a:t>
            </a:r>
            <a:endParaRPr/>
          </a:p>
          <a:p>
            <a:pPr indent="-342900" lvl="0" marL="381000" marR="0" rtl="0" algn="l">
              <a:spcBef>
                <a:spcPts val="0"/>
              </a:spcBef>
              <a:spcAft>
                <a:spcPts val="0"/>
              </a:spcAft>
              <a:buClr>
                <a:schemeClr val="dk1"/>
              </a:buClr>
              <a:buSzPts val="3000"/>
              <a:buFont typeface="Arial"/>
              <a:buChar char="•"/>
            </a:pPr>
            <a:r>
              <a:rPr lang="en-US" sz="2400">
                <a:solidFill>
                  <a:schemeClr val="dk1"/>
                </a:solidFill>
                <a:latin typeface="Boogaloo"/>
                <a:ea typeface="Boogaloo"/>
                <a:cs typeface="Boogaloo"/>
                <a:sym typeface="Boogaloo"/>
              </a:rPr>
              <a:t>where the earth materials are left or “deposited” in a new location.</a:t>
            </a:r>
            <a:endParaRPr sz="2400">
              <a:solidFill>
                <a:schemeClr val="dk1"/>
              </a:solidFill>
              <a:latin typeface="Boogaloo"/>
              <a:ea typeface="Boogaloo"/>
              <a:cs typeface="Boogaloo"/>
              <a:sym typeface="Boogaloo"/>
            </a:endParaRPr>
          </a:p>
        </p:txBody>
      </p:sp>
      <p:pic>
        <p:nvPicPr>
          <p:cNvPr descr="A picture containing text, hat&#10;&#10;Description automatically generated" id="442" name="Google Shape;442;p58"/>
          <p:cNvPicPr preferRelativeResize="0"/>
          <p:nvPr/>
        </p:nvPicPr>
        <p:blipFill rotWithShape="1">
          <a:blip r:embed="rId4">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9"/>
          <p:cNvSpPr txBox="1"/>
          <p:nvPr>
            <p:ph type="title"/>
          </p:nvPr>
        </p:nvSpPr>
        <p:spPr>
          <a:xfrm>
            <a:off x="189689" y="1123838"/>
            <a:ext cx="2210612" cy="460118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Calibri"/>
              <a:buNone/>
            </a:pPr>
            <a:r>
              <a:rPr lang="en-US"/>
              <a:t>How did water change the land?</a:t>
            </a:r>
            <a:endParaRPr/>
          </a:p>
        </p:txBody>
      </p:sp>
      <p:sp>
        <p:nvSpPr>
          <p:cNvPr id="448" name="Google Shape;448;p59"/>
          <p:cNvSpPr txBox="1"/>
          <p:nvPr>
            <p:ph idx="4294967295" type="body"/>
          </p:nvPr>
        </p:nvSpPr>
        <p:spPr>
          <a:xfrm>
            <a:off x="2483027" y="1066542"/>
            <a:ext cx="3298825" cy="1250454"/>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lang="en-US" sz="2200">
                <a:solidFill>
                  <a:schemeClr val="dk1"/>
                </a:solidFill>
              </a:rPr>
              <a:t>Where did you see earth materials move because of the water?</a:t>
            </a:r>
            <a:endParaRPr sz="2200">
              <a:solidFill>
                <a:schemeClr val="dk1"/>
              </a:solidFill>
            </a:endParaRPr>
          </a:p>
        </p:txBody>
      </p:sp>
      <p:sp>
        <p:nvSpPr>
          <p:cNvPr id="449" name="Google Shape;449;p59"/>
          <p:cNvSpPr txBox="1"/>
          <p:nvPr>
            <p:ph idx="4294967295" type="body"/>
          </p:nvPr>
        </p:nvSpPr>
        <p:spPr>
          <a:xfrm rot="578636">
            <a:off x="2721784" y="2304933"/>
            <a:ext cx="3298825" cy="1613273"/>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lang="en-US" sz="2200">
                <a:solidFill>
                  <a:schemeClr val="dk1"/>
                </a:solidFill>
              </a:rPr>
              <a:t>Can you use ideas about speed and energy to explain how earth materials move?</a:t>
            </a:r>
            <a:endParaRPr sz="2200">
              <a:solidFill>
                <a:schemeClr val="dk1"/>
              </a:solidFill>
            </a:endParaRPr>
          </a:p>
        </p:txBody>
      </p:sp>
      <p:sp>
        <p:nvSpPr>
          <p:cNvPr id="450" name="Google Shape;450;p59"/>
          <p:cNvSpPr txBox="1"/>
          <p:nvPr>
            <p:ph idx="4294967295" type="body"/>
          </p:nvPr>
        </p:nvSpPr>
        <p:spPr>
          <a:xfrm rot="-1008951">
            <a:off x="6041946" y="2444587"/>
            <a:ext cx="2754312" cy="923925"/>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lang="en-US" sz="2200">
                <a:solidFill>
                  <a:schemeClr val="dk1"/>
                </a:solidFill>
              </a:rPr>
              <a:t>Where do the earth materials go?</a:t>
            </a:r>
            <a:endParaRPr sz="2200">
              <a:solidFill>
                <a:schemeClr val="dk1"/>
              </a:solidFill>
            </a:endParaRPr>
          </a:p>
        </p:txBody>
      </p:sp>
      <p:sp>
        <p:nvSpPr>
          <p:cNvPr id="451" name="Google Shape;451;p59"/>
          <p:cNvSpPr txBox="1"/>
          <p:nvPr>
            <p:ph idx="4294967295" type="body"/>
          </p:nvPr>
        </p:nvSpPr>
        <p:spPr>
          <a:xfrm>
            <a:off x="2526400" y="4210873"/>
            <a:ext cx="3297238" cy="1724025"/>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lang="en-US" sz="2200">
                <a:solidFill>
                  <a:schemeClr val="dk1"/>
                </a:solidFill>
              </a:rPr>
              <a:t>What evidence did you get from investigating with a stream table?</a:t>
            </a:r>
            <a:endParaRPr sz="2200">
              <a:solidFill>
                <a:schemeClr val="dk1"/>
              </a:solidFill>
            </a:endParaRPr>
          </a:p>
        </p:txBody>
      </p:sp>
      <p:sp>
        <p:nvSpPr>
          <p:cNvPr id="452" name="Google Shape;452;p59"/>
          <p:cNvSpPr txBox="1"/>
          <p:nvPr>
            <p:ph idx="4294967295" type="body"/>
          </p:nvPr>
        </p:nvSpPr>
        <p:spPr>
          <a:xfrm>
            <a:off x="5447241" y="3668572"/>
            <a:ext cx="2903463" cy="1731205"/>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lang="en-US" sz="2200">
                <a:solidFill>
                  <a:schemeClr val="dk1"/>
                </a:solidFill>
              </a:rPr>
              <a:t>How will this help us answer our focus question?</a:t>
            </a:r>
            <a:endParaRPr sz="2200">
              <a:solidFill>
                <a:schemeClr val="dk1"/>
              </a:solidFill>
            </a:endParaRPr>
          </a:p>
        </p:txBody>
      </p:sp>
      <p:sp>
        <p:nvSpPr>
          <p:cNvPr id="453" name="Google Shape;453;p59"/>
          <p:cNvSpPr txBox="1"/>
          <p:nvPr>
            <p:ph idx="4294967295" type="body"/>
          </p:nvPr>
        </p:nvSpPr>
        <p:spPr>
          <a:xfrm rot="768311">
            <a:off x="5881894" y="1244442"/>
            <a:ext cx="2977746" cy="679418"/>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lang="en-US" sz="2200">
                <a:solidFill>
                  <a:schemeClr val="dk1"/>
                </a:solidFill>
              </a:rPr>
              <a:t>Do all earth materials move the same?</a:t>
            </a:r>
            <a:endParaRPr sz="2200">
              <a:solidFill>
                <a:schemeClr val="dk1"/>
              </a:solidFill>
            </a:endParaRPr>
          </a:p>
        </p:txBody>
      </p:sp>
      <p:sp>
        <p:nvSpPr>
          <p:cNvPr id="454" name="Google Shape;454;p59"/>
          <p:cNvSpPr txBox="1"/>
          <p:nvPr>
            <p:ph idx="4294967295" type="body"/>
          </p:nvPr>
        </p:nvSpPr>
        <p:spPr>
          <a:xfrm rot="-696379">
            <a:off x="5845175" y="4856163"/>
            <a:ext cx="3298825" cy="963612"/>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lang="en-US" sz="2200">
                <a:solidFill>
                  <a:schemeClr val="dk1"/>
                </a:solidFill>
              </a:rPr>
              <a:t>What new questions do you have?</a:t>
            </a:r>
            <a:endParaRPr sz="2200">
              <a:solidFill>
                <a:schemeClr val="dk1"/>
              </a:solidFill>
            </a:endParaRPr>
          </a:p>
        </p:txBody>
      </p:sp>
      <p:pic>
        <p:nvPicPr>
          <p:cNvPr descr="A picture containing text, hat&#10;&#10;Description automatically generated" id="455" name="Google Shape;455;p59"/>
          <p:cNvPicPr preferRelativeResize="0"/>
          <p:nvPr/>
        </p:nvPicPr>
        <p:blipFill rotWithShape="1">
          <a:blip r:embed="rId3">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0"/>
          <p:cNvSpPr txBox="1"/>
          <p:nvPr>
            <p:ph type="title"/>
          </p:nvPr>
        </p:nvSpPr>
        <p:spPr>
          <a:xfrm>
            <a:off x="457200" y="534441"/>
            <a:ext cx="6337980" cy="111179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Calibri"/>
              <a:buNone/>
            </a:pPr>
            <a:r>
              <a:rPr lang="en-US"/>
              <a:t>Investigating a River</a:t>
            </a:r>
            <a:endParaRPr/>
          </a:p>
        </p:txBody>
      </p:sp>
      <p:sp>
        <p:nvSpPr>
          <p:cNvPr id="461" name="Google Shape;461;p60"/>
          <p:cNvSpPr txBox="1"/>
          <p:nvPr>
            <p:ph idx="4294967295" type="body"/>
          </p:nvPr>
        </p:nvSpPr>
        <p:spPr>
          <a:xfrm>
            <a:off x="5323770" y="1843876"/>
            <a:ext cx="3520474" cy="4503768"/>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lang="en-US" sz="2200" u="sng"/>
              <a:t>Erosion:</a:t>
            </a:r>
            <a:r>
              <a:rPr lang="en-US" sz="2200"/>
              <a:t> the process where flowing water or wind moves earth materials, such as sand, soil, gravel, and rocks to a different location.</a:t>
            </a:r>
            <a:endParaRPr sz="2200"/>
          </a:p>
          <a:p>
            <a:pPr indent="-50800" lvl="0" marL="228600" rtl="0" algn="l">
              <a:lnSpc>
                <a:spcPct val="100000"/>
              </a:lnSpc>
              <a:spcBef>
                <a:spcPts val="1000"/>
              </a:spcBef>
              <a:spcAft>
                <a:spcPts val="1000"/>
              </a:spcAft>
              <a:buClr>
                <a:srgbClr val="000000"/>
              </a:buClr>
              <a:buSzPts val="2800"/>
              <a:buNone/>
            </a:pPr>
            <a:r>
              <a:rPr lang="en-US" sz="2200" u="sng"/>
              <a:t>Deposition:</a:t>
            </a:r>
            <a:r>
              <a:rPr lang="en-US" sz="2200"/>
              <a:t> the process where flowing water or wind moves earth materials, such as sand, soil, gravel, and rocks to a different location.</a:t>
            </a:r>
            <a:endParaRPr sz="2200"/>
          </a:p>
        </p:txBody>
      </p:sp>
      <p:sp>
        <p:nvSpPr>
          <p:cNvPr id="462" name="Google Shape;462;p60"/>
          <p:cNvSpPr txBox="1"/>
          <p:nvPr/>
        </p:nvSpPr>
        <p:spPr>
          <a:xfrm>
            <a:off x="669353" y="1843876"/>
            <a:ext cx="3747600" cy="4503767"/>
          </a:xfrm>
          <a:prstGeom prst="rect">
            <a:avLst/>
          </a:prstGeom>
          <a:solidFill>
            <a:srgbClr val="CFE2F3"/>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400"/>
              <a:buFont typeface="Boogaloo"/>
              <a:buNone/>
            </a:pPr>
            <a:r>
              <a:rPr lang="en-US" sz="2400">
                <a:solidFill>
                  <a:schemeClr val="dk1"/>
                </a:solidFill>
                <a:latin typeface="Boogaloo"/>
                <a:ea typeface="Boogaloo"/>
                <a:cs typeface="Boogaloo"/>
                <a:sym typeface="Boogaloo"/>
              </a:rPr>
              <a:t>As you investigated, you looked for:</a:t>
            </a:r>
            <a:endParaRPr sz="2400">
              <a:solidFill>
                <a:schemeClr val="dk1"/>
              </a:solidFill>
              <a:latin typeface="Boogaloo"/>
              <a:ea typeface="Boogaloo"/>
              <a:cs typeface="Boogaloo"/>
              <a:sym typeface="Boogaloo"/>
            </a:endParaRPr>
          </a:p>
          <a:p>
            <a:pPr indent="0" lvl="0" marL="0" marR="0" rtl="0" algn="l">
              <a:spcBef>
                <a:spcPts val="0"/>
              </a:spcBef>
              <a:spcAft>
                <a:spcPts val="0"/>
              </a:spcAft>
              <a:buClr>
                <a:schemeClr val="dk1"/>
              </a:buClr>
              <a:buSzPts val="2400"/>
              <a:buFont typeface="Calibri"/>
              <a:buNone/>
            </a:pPr>
            <a:r>
              <a:t/>
            </a:r>
            <a:endParaRPr sz="2400">
              <a:solidFill>
                <a:schemeClr val="dk1"/>
              </a:solidFill>
              <a:latin typeface="Boogaloo"/>
              <a:ea typeface="Boogaloo"/>
              <a:cs typeface="Boogaloo"/>
              <a:sym typeface="Boogaloo"/>
            </a:endParaRPr>
          </a:p>
          <a:p>
            <a:pPr indent="-419100" lvl="0" marL="457200" marR="0" rtl="0" algn="l">
              <a:spcBef>
                <a:spcPts val="0"/>
              </a:spcBef>
              <a:spcAft>
                <a:spcPts val="0"/>
              </a:spcAft>
              <a:buClr>
                <a:schemeClr val="dk1"/>
              </a:buClr>
              <a:buSzPts val="3000"/>
              <a:buFont typeface="Boogaloo"/>
              <a:buChar char="●"/>
            </a:pPr>
            <a:r>
              <a:rPr lang="en-US" sz="2400">
                <a:solidFill>
                  <a:schemeClr val="dk1"/>
                </a:solidFill>
                <a:latin typeface="Boogaloo"/>
                <a:ea typeface="Boogaloo"/>
                <a:cs typeface="Boogaloo"/>
                <a:sym typeface="Boogaloo"/>
              </a:rPr>
              <a:t>where you see flowing water moving earth materials to a new location, and</a:t>
            </a:r>
            <a:endParaRPr sz="2400">
              <a:solidFill>
                <a:schemeClr val="dk1"/>
              </a:solidFill>
              <a:latin typeface="Boogaloo"/>
              <a:ea typeface="Boogaloo"/>
              <a:cs typeface="Boogaloo"/>
              <a:sym typeface="Boogaloo"/>
            </a:endParaRPr>
          </a:p>
          <a:p>
            <a:pPr indent="-419100" lvl="0" marL="457200" marR="0" rtl="0" algn="l">
              <a:spcBef>
                <a:spcPts val="1000"/>
              </a:spcBef>
              <a:spcAft>
                <a:spcPts val="1000"/>
              </a:spcAft>
              <a:buClr>
                <a:schemeClr val="dk1"/>
              </a:buClr>
              <a:buSzPts val="3000"/>
              <a:buFont typeface="Boogaloo"/>
              <a:buChar char="●"/>
            </a:pPr>
            <a:r>
              <a:rPr lang="en-US" sz="2400">
                <a:solidFill>
                  <a:schemeClr val="dk1"/>
                </a:solidFill>
                <a:latin typeface="Boogaloo"/>
                <a:ea typeface="Boogaloo"/>
                <a:cs typeface="Boogaloo"/>
                <a:sym typeface="Boogaloo"/>
              </a:rPr>
              <a:t>where the earth materials are left or “deposited” in a new location.</a:t>
            </a:r>
            <a:endParaRPr sz="2400">
              <a:solidFill>
                <a:schemeClr val="dk1"/>
              </a:solidFill>
              <a:latin typeface="Boogaloo"/>
              <a:ea typeface="Boogaloo"/>
              <a:cs typeface="Boogaloo"/>
              <a:sym typeface="Boogaloo"/>
            </a:endParaRPr>
          </a:p>
        </p:txBody>
      </p:sp>
      <p:sp>
        <p:nvSpPr>
          <p:cNvPr id="463" name="Google Shape;463;p60"/>
          <p:cNvSpPr/>
          <p:nvPr/>
        </p:nvSpPr>
        <p:spPr>
          <a:xfrm rot="-645992">
            <a:off x="4605085" y="3194049"/>
            <a:ext cx="769241" cy="241880"/>
          </a:xfrm>
          <a:prstGeom prst="leftArrow">
            <a:avLst>
              <a:gd fmla="val 50000" name="adj1"/>
              <a:gd fmla="val 50000" name="adj2"/>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64" name="Google Shape;464;p60"/>
          <p:cNvSpPr/>
          <p:nvPr/>
        </p:nvSpPr>
        <p:spPr>
          <a:xfrm rot="-645992">
            <a:off x="4571896" y="4805708"/>
            <a:ext cx="769241" cy="241880"/>
          </a:xfrm>
          <a:prstGeom prst="leftArrow">
            <a:avLst>
              <a:gd fmla="val 50000" name="adj1"/>
              <a:gd fmla="val 50000" name="adj2"/>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picture containing text, hat&#10;&#10;Description automatically generated" id="465" name="Google Shape;465;p60"/>
          <p:cNvPicPr preferRelativeResize="0"/>
          <p:nvPr/>
        </p:nvPicPr>
        <p:blipFill rotWithShape="1">
          <a:blip r:embed="rId3">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1"/>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Lesson 2 Focus Question</a:t>
            </a:r>
            <a:endParaRPr/>
          </a:p>
        </p:txBody>
      </p:sp>
      <p:sp>
        <p:nvSpPr>
          <p:cNvPr id="471" name="Google Shape;471;p61"/>
          <p:cNvSpPr txBox="1"/>
          <p:nvPr/>
        </p:nvSpPr>
        <p:spPr>
          <a:xfrm>
            <a:off x="3555805" y="1052641"/>
            <a:ext cx="5005654" cy="6312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900"/>
              <a:buFont typeface="Calibri"/>
              <a:buNone/>
            </a:pPr>
            <a:r>
              <a:rPr i="1" lang="en-US" sz="2900">
                <a:solidFill>
                  <a:schemeClr val="dk1"/>
                </a:solidFill>
                <a:latin typeface="Calibri"/>
                <a:ea typeface="Calibri"/>
                <a:cs typeface="Calibri"/>
                <a:sym typeface="Calibri"/>
              </a:rPr>
              <a:t>What causes deltas to form?</a:t>
            </a:r>
            <a:endParaRPr i="1" sz="2900">
              <a:solidFill>
                <a:schemeClr val="dk1"/>
              </a:solidFill>
              <a:latin typeface="Calibri"/>
              <a:ea typeface="Calibri"/>
              <a:cs typeface="Calibri"/>
              <a:sym typeface="Calibri"/>
            </a:endParaRPr>
          </a:p>
        </p:txBody>
      </p:sp>
      <p:pic>
        <p:nvPicPr>
          <p:cNvPr id="472" name="Google Shape;472;p61"/>
          <p:cNvPicPr preferRelativeResize="0"/>
          <p:nvPr/>
        </p:nvPicPr>
        <p:blipFill rotWithShape="1">
          <a:blip r:embed="rId3">
            <a:alphaModFix/>
          </a:blip>
          <a:srcRect b="3329" l="2359" r="2880" t="3132"/>
          <a:stretch/>
        </p:blipFill>
        <p:spPr>
          <a:xfrm flipH="1" rot="-60007">
            <a:off x="3069552" y="2180653"/>
            <a:ext cx="5276244" cy="3498587"/>
          </a:xfrm>
          <a:prstGeom prst="rect">
            <a:avLst/>
          </a:prstGeom>
          <a:noFill/>
          <a:ln>
            <a:noFill/>
          </a:ln>
          <a:effectLst>
            <a:outerShdw blurRad="57150" rotWithShape="0" algn="bl" dir="5400000" dist="19050">
              <a:srgbClr val="000000">
                <a:alpha val="49803"/>
              </a:srgbClr>
            </a:outerShdw>
          </a:effectLst>
        </p:spPr>
      </p:pic>
      <p:sp>
        <p:nvSpPr>
          <p:cNvPr id="473" name="Google Shape;473;p61"/>
          <p:cNvSpPr txBox="1"/>
          <p:nvPr/>
        </p:nvSpPr>
        <p:spPr>
          <a:xfrm rot="-169006">
            <a:off x="5784019" y="2548501"/>
            <a:ext cx="2557890" cy="2385815"/>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300"/>
              <a:buFont typeface="Comic Sans MS"/>
              <a:buNone/>
            </a:pPr>
            <a:r>
              <a:rPr lang="en-US" sz="1300">
                <a:solidFill>
                  <a:schemeClr val="dk1"/>
                </a:solidFill>
                <a:latin typeface="Comic Sans MS"/>
                <a:ea typeface="Comic Sans MS"/>
                <a:cs typeface="Comic Sans MS"/>
                <a:sym typeface="Comic Sans MS"/>
              </a:rPr>
              <a:t>Lesson 2 Focus Question:</a:t>
            </a:r>
            <a:endParaRPr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omic Sans MS"/>
              <a:buNone/>
            </a:pPr>
            <a:r>
              <a:rPr i="1" lang="en-US" sz="1300">
                <a:solidFill>
                  <a:schemeClr val="dk1"/>
                </a:solidFill>
                <a:latin typeface="Comic Sans MS"/>
                <a:ea typeface="Comic Sans MS"/>
                <a:cs typeface="Comic Sans MS"/>
                <a:sym typeface="Comic Sans MS"/>
              </a:rPr>
              <a:t>What causes deltas to form?</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alibri"/>
              <a:buNone/>
            </a:pPr>
            <a:r>
              <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omic Sans MS"/>
              <a:buNone/>
            </a:pPr>
            <a:r>
              <a:rPr i="1" lang="en-US" sz="1300">
                <a:solidFill>
                  <a:schemeClr val="dk1"/>
                </a:solidFill>
                <a:latin typeface="Comic Sans MS"/>
                <a:ea typeface="Comic Sans MS"/>
                <a:cs typeface="Comic Sans MS"/>
                <a:sym typeface="Comic Sans MS"/>
              </a:rPr>
              <a:t>I think deltas form at the end of the river because … </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alibri"/>
              <a:buNone/>
            </a:pPr>
            <a:r>
              <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alibri"/>
              <a:buNone/>
            </a:pPr>
            <a:r>
              <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alibri"/>
              <a:buNone/>
            </a:pPr>
            <a:r>
              <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alibri"/>
              <a:buNone/>
            </a:pPr>
            <a:r>
              <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alibri"/>
              <a:buNone/>
            </a:pPr>
            <a:r>
              <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omic Sans MS"/>
              <a:buNone/>
            </a:pPr>
            <a:r>
              <a:rPr i="1" lang="en-US" sz="1300">
                <a:solidFill>
                  <a:schemeClr val="dk1"/>
                </a:solidFill>
                <a:latin typeface="Comic Sans MS"/>
                <a:ea typeface="Comic Sans MS"/>
                <a:cs typeface="Comic Sans MS"/>
                <a:sym typeface="Comic Sans MS"/>
              </a:rPr>
              <a:t>Deltas form because...</a:t>
            </a:r>
            <a:endParaRPr i="1" sz="1300">
              <a:solidFill>
                <a:schemeClr val="dk1"/>
              </a:solidFill>
              <a:latin typeface="Comic Sans MS"/>
              <a:ea typeface="Comic Sans MS"/>
              <a:cs typeface="Comic Sans MS"/>
              <a:sym typeface="Comic Sans MS"/>
            </a:endParaRPr>
          </a:p>
        </p:txBody>
      </p:sp>
      <p:sp>
        <p:nvSpPr>
          <p:cNvPr id="474" name="Google Shape;474;p61"/>
          <p:cNvSpPr txBox="1"/>
          <p:nvPr/>
        </p:nvSpPr>
        <p:spPr>
          <a:xfrm rot="-166768">
            <a:off x="3242269" y="4868671"/>
            <a:ext cx="2276678" cy="769485"/>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900"/>
              <a:buFont typeface="Calibri"/>
              <a:buNone/>
            </a:pPr>
            <a:r>
              <a:rPr b="1" lang="en-US" sz="1900">
                <a:solidFill>
                  <a:schemeClr val="dk1"/>
                </a:solidFill>
                <a:latin typeface="Calibri"/>
                <a:ea typeface="Calibri"/>
                <a:cs typeface="Calibri"/>
                <a:sym typeface="Calibri"/>
              </a:rPr>
              <a:t>Write down how deltas form.</a:t>
            </a:r>
            <a:endParaRPr b="1" sz="1900">
              <a:solidFill>
                <a:schemeClr val="dk1"/>
              </a:solidFill>
              <a:latin typeface="Calibri"/>
              <a:ea typeface="Calibri"/>
              <a:cs typeface="Calibri"/>
              <a:sym typeface="Calibri"/>
            </a:endParaRPr>
          </a:p>
        </p:txBody>
      </p:sp>
      <p:sp>
        <p:nvSpPr>
          <p:cNvPr id="475" name="Google Shape;475;p61"/>
          <p:cNvSpPr/>
          <p:nvPr/>
        </p:nvSpPr>
        <p:spPr>
          <a:xfrm rot="-736497">
            <a:off x="5301968" y="5176284"/>
            <a:ext cx="646275" cy="109920"/>
          </a:xfrm>
          <a:prstGeom prst="rightArrow">
            <a:avLst>
              <a:gd fmla="val 50000" name="adj1"/>
              <a:gd fmla="val 56975"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476" name="Google Shape;476;p61"/>
          <p:cNvSpPr txBox="1"/>
          <p:nvPr/>
        </p:nvSpPr>
        <p:spPr>
          <a:xfrm rot="-446">
            <a:off x="1244810" y="6092372"/>
            <a:ext cx="3327142" cy="73863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Don’t forget to use ideas about erosion and deposition!</a:t>
            </a:r>
            <a:endParaRPr sz="1800">
              <a:solidFill>
                <a:schemeClr val="dk1"/>
              </a:solidFill>
              <a:latin typeface="Calibri"/>
              <a:ea typeface="Calibri"/>
              <a:cs typeface="Calibri"/>
              <a:sym typeface="Calibri"/>
            </a:endParaRPr>
          </a:p>
        </p:txBody>
      </p:sp>
      <p:pic>
        <p:nvPicPr>
          <p:cNvPr id="477" name="Google Shape;477;p61"/>
          <p:cNvPicPr preferRelativeResize="0"/>
          <p:nvPr/>
        </p:nvPicPr>
        <p:blipFill rotWithShape="1">
          <a:blip r:embed="rId4">
            <a:alphaModFix/>
          </a:blip>
          <a:srcRect b="0" l="0" r="0" t="0"/>
          <a:stretch/>
        </p:blipFill>
        <p:spPr>
          <a:xfrm>
            <a:off x="745014" y="4729211"/>
            <a:ext cx="837125" cy="1248874"/>
          </a:xfrm>
          <a:prstGeom prst="rect">
            <a:avLst/>
          </a:prstGeom>
          <a:noFill/>
          <a:ln>
            <a:noFill/>
          </a:ln>
        </p:spPr>
      </p:pic>
      <p:pic>
        <p:nvPicPr>
          <p:cNvPr descr="A picture containing text, hat&#10;&#10;Description automatically generated" id="478" name="Google Shape;478;p61"/>
          <p:cNvPicPr preferRelativeResize="0"/>
          <p:nvPr/>
        </p:nvPicPr>
        <p:blipFill rotWithShape="1">
          <a:blip r:embed="rId5">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2"/>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b="1" lang="en-US">
                <a:latin typeface="Calibri"/>
                <a:ea typeface="Calibri"/>
                <a:cs typeface="Calibri"/>
                <a:sym typeface="Calibri"/>
              </a:rPr>
              <a:t>Lesson 3</a:t>
            </a:r>
            <a:br>
              <a:rPr b="1" lang="en-US">
                <a:latin typeface="Calibri"/>
                <a:ea typeface="Calibri"/>
                <a:cs typeface="Calibri"/>
                <a:sym typeface="Calibri"/>
              </a:rPr>
            </a:br>
            <a:r>
              <a:rPr b="1" lang="en-US">
                <a:latin typeface="Calibri"/>
                <a:ea typeface="Calibri"/>
                <a:cs typeface="Calibri"/>
                <a:sym typeface="Calibri"/>
              </a:rPr>
              <a:t>Focus Question</a:t>
            </a:r>
            <a:endParaRPr/>
          </a:p>
        </p:txBody>
      </p:sp>
      <p:sp>
        <p:nvSpPr>
          <p:cNvPr id="484" name="Google Shape;484;p62"/>
          <p:cNvSpPr/>
          <p:nvPr/>
        </p:nvSpPr>
        <p:spPr>
          <a:xfrm>
            <a:off x="3268979" y="2514600"/>
            <a:ext cx="5185703" cy="1981199"/>
          </a:xfrm>
          <a:prstGeom prst="rect">
            <a:avLst/>
          </a:prstGeom>
          <a:solidFill>
            <a:schemeClr val="accent1"/>
          </a:solidFill>
          <a:ln cap="flat" cmpd="sng" w="10775">
            <a:solidFill>
              <a:srgbClr val="1D2556"/>
            </a:solidFill>
            <a:prstDash val="solid"/>
            <a:round/>
            <a:headEnd len="sm" w="sm" type="none"/>
            <a:tailEnd len="sm" w="sm" type="none"/>
          </a:ln>
        </p:spPr>
        <p:txBody>
          <a:bodyPr anchorCtr="0" anchor="ctr" bIns="45700" lIns="91425" spcFirstLastPara="1" rIns="91425" wrap="square" tIns="45700">
            <a:noAutofit/>
          </a:bodyPr>
          <a:lstStyle/>
          <a:p>
            <a:pPr indent="-182880" lvl="0" marL="182880" marR="0" rtl="0" algn="ctr">
              <a:spcBef>
                <a:spcPts val="0"/>
              </a:spcBef>
              <a:spcAft>
                <a:spcPts val="0"/>
              </a:spcAft>
              <a:buClr>
                <a:schemeClr val="accent1"/>
              </a:buClr>
              <a:buSzPts val="2800"/>
              <a:buFont typeface="Noto Sans Symbols"/>
              <a:buChar char="●"/>
            </a:pPr>
            <a:r>
              <a:rPr b="1" lang="en-US" sz="2800">
                <a:solidFill>
                  <a:schemeClr val="lt1"/>
                </a:solidFill>
                <a:latin typeface="Calibri"/>
                <a:ea typeface="Calibri"/>
                <a:cs typeface="Calibri"/>
                <a:sym typeface="Calibri"/>
              </a:rPr>
              <a:t>What can change how fast deltas grow?</a:t>
            </a:r>
            <a:endParaRPr sz="3600">
              <a:solidFill>
                <a:schemeClr val="lt1"/>
              </a:solidFill>
              <a:latin typeface="Calibri"/>
              <a:ea typeface="Calibri"/>
              <a:cs typeface="Calibri"/>
              <a:sym typeface="Calibri"/>
            </a:endParaRPr>
          </a:p>
        </p:txBody>
      </p:sp>
      <p:pic>
        <p:nvPicPr>
          <p:cNvPr descr="A close up of a hat&#10;&#10;Description generated with high confidence" id="485" name="Google Shape;485;p62"/>
          <p:cNvPicPr preferRelativeResize="0"/>
          <p:nvPr/>
        </p:nvPicPr>
        <p:blipFill rotWithShape="1">
          <a:blip r:embed="rId3">
            <a:alphaModFix/>
          </a:blip>
          <a:srcRect b="0" l="0" r="0" t="0"/>
          <a:stretch/>
        </p:blipFill>
        <p:spPr>
          <a:xfrm>
            <a:off x="8190271" y="134387"/>
            <a:ext cx="650158" cy="65015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3"/>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What did we figure out?</a:t>
            </a:r>
            <a:endParaRPr/>
          </a:p>
        </p:txBody>
      </p:sp>
      <p:sp>
        <p:nvSpPr>
          <p:cNvPr id="491" name="Google Shape;491;p63"/>
          <p:cNvSpPr txBox="1"/>
          <p:nvPr/>
        </p:nvSpPr>
        <p:spPr>
          <a:xfrm>
            <a:off x="3317625" y="1243268"/>
            <a:ext cx="4826400" cy="1908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300"/>
              <a:buFont typeface="Cabin"/>
              <a:buNone/>
            </a:pPr>
            <a:r>
              <a:rPr lang="en-US" sz="3300" u="sng">
                <a:solidFill>
                  <a:schemeClr val="dk1"/>
                </a:solidFill>
                <a:latin typeface="Cabin"/>
                <a:ea typeface="Cabin"/>
                <a:cs typeface="Cabin"/>
                <a:sym typeface="Cabin"/>
              </a:rPr>
              <a:t>Lesson 2 Focus Question:</a:t>
            </a:r>
            <a:endParaRPr sz="3300" u="sng">
              <a:solidFill>
                <a:schemeClr val="dk1"/>
              </a:solidFill>
              <a:latin typeface="Cabin"/>
              <a:ea typeface="Cabin"/>
              <a:cs typeface="Cabin"/>
              <a:sym typeface="Cabin"/>
            </a:endParaRPr>
          </a:p>
          <a:p>
            <a:pPr indent="0" lvl="0" marL="0" marR="0" rtl="0" algn="l">
              <a:lnSpc>
                <a:spcPct val="100000"/>
              </a:lnSpc>
              <a:spcBef>
                <a:spcPts val="0"/>
              </a:spcBef>
              <a:spcAft>
                <a:spcPts val="0"/>
              </a:spcAft>
              <a:buClr>
                <a:schemeClr val="dk1"/>
              </a:buClr>
              <a:buSzPts val="1300"/>
              <a:buFont typeface="Calibri"/>
              <a:buNone/>
            </a:pPr>
            <a:r>
              <a:t/>
            </a:r>
            <a:endParaRPr i="1" sz="1300">
              <a:solidFill>
                <a:schemeClr val="dk1"/>
              </a:solidFill>
              <a:latin typeface="Cabin"/>
              <a:ea typeface="Cabin"/>
              <a:cs typeface="Cabin"/>
              <a:sym typeface="Cabin"/>
            </a:endParaRPr>
          </a:p>
          <a:p>
            <a:pPr indent="0" lvl="0" marL="0" marR="0" rtl="0" algn="ctr">
              <a:lnSpc>
                <a:spcPct val="100000"/>
              </a:lnSpc>
              <a:spcBef>
                <a:spcPts val="0"/>
              </a:spcBef>
              <a:spcAft>
                <a:spcPts val="0"/>
              </a:spcAft>
              <a:buClr>
                <a:schemeClr val="dk1"/>
              </a:buClr>
              <a:buSzPts val="3300"/>
              <a:buFont typeface="Cabin"/>
              <a:buNone/>
            </a:pPr>
            <a:r>
              <a:rPr i="1" lang="en-US" sz="3300">
                <a:solidFill>
                  <a:schemeClr val="dk1"/>
                </a:solidFill>
                <a:latin typeface="Cabin"/>
                <a:ea typeface="Cabin"/>
                <a:cs typeface="Cabin"/>
                <a:sym typeface="Cabin"/>
              </a:rPr>
              <a:t>What causes deltas to form?</a:t>
            </a:r>
            <a:endParaRPr i="1" sz="1800">
              <a:solidFill>
                <a:schemeClr val="dk1"/>
              </a:solidFill>
              <a:latin typeface="Calibri"/>
              <a:ea typeface="Calibri"/>
              <a:cs typeface="Calibri"/>
              <a:sym typeface="Calibri"/>
            </a:endParaRPr>
          </a:p>
        </p:txBody>
      </p:sp>
      <p:sp>
        <p:nvSpPr>
          <p:cNvPr id="492" name="Google Shape;492;p63"/>
          <p:cNvSpPr txBox="1"/>
          <p:nvPr/>
        </p:nvSpPr>
        <p:spPr>
          <a:xfrm rot="637598">
            <a:off x="5846484" y="3859843"/>
            <a:ext cx="2736582" cy="1246744"/>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300"/>
              <a:buFont typeface="Calibri"/>
              <a:buNone/>
            </a:pPr>
            <a:r>
              <a:rPr lang="en-US" sz="2300">
                <a:solidFill>
                  <a:schemeClr val="dk1"/>
                </a:solidFill>
                <a:latin typeface="Calibri"/>
                <a:ea typeface="Calibri"/>
                <a:cs typeface="Calibri"/>
                <a:sym typeface="Calibri"/>
              </a:rPr>
              <a:t>How did we answer this question in our last class?</a:t>
            </a:r>
            <a:endParaRPr sz="2300">
              <a:solidFill>
                <a:schemeClr val="dk1"/>
              </a:solidFill>
              <a:latin typeface="Calibri"/>
              <a:ea typeface="Calibri"/>
              <a:cs typeface="Calibri"/>
              <a:sym typeface="Calibri"/>
            </a:endParaRPr>
          </a:p>
        </p:txBody>
      </p:sp>
      <p:sp>
        <p:nvSpPr>
          <p:cNvPr id="493" name="Google Shape;493;p63"/>
          <p:cNvSpPr/>
          <p:nvPr/>
        </p:nvSpPr>
        <p:spPr>
          <a:xfrm rot="2633225">
            <a:off x="6876970" y="3196059"/>
            <a:ext cx="1308751" cy="299178"/>
          </a:xfrm>
          <a:prstGeom prst="lef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picture containing text, hat&#10;&#10;Description automatically generated" id="494" name="Google Shape;494;p63"/>
          <p:cNvPicPr preferRelativeResize="0"/>
          <p:nvPr/>
        </p:nvPicPr>
        <p:blipFill rotWithShape="1">
          <a:blip r:embed="rId3">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4"/>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Lesson 3 Focus Question</a:t>
            </a:r>
            <a:endParaRPr/>
          </a:p>
        </p:txBody>
      </p:sp>
      <p:sp>
        <p:nvSpPr>
          <p:cNvPr id="500" name="Google Shape;500;p64"/>
          <p:cNvSpPr txBox="1"/>
          <p:nvPr/>
        </p:nvSpPr>
        <p:spPr>
          <a:xfrm>
            <a:off x="2814150" y="871131"/>
            <a:ext cx="6329850" cy="6312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900"/>
              <a:buFont typeface="Calibri"/>
              <a:buNone/>
            </a:pPr>
            <a:r>
              <a:rPr i="1" lang="en-US" sz="2900">
                <a:solidFill>
                  <a:schemeClr val="dk1"/>
                </a:solidFill>
                <a:latin typeface="Calibri"/>
                <a:ea typeface="Calibri"/>
                <a:cs typeface="Calibri"/>
                <a:sym typeface="Calibri"/>
              </a:rPr>
              <a:t>What can change how fast deltas grow?</a:t>
            </a:r>
            <a:endParaRPr i="1" sz="2900">
              <a:solidFill>
                <a:schemeClr val="dk1"/>
              </a:solidFill>
              <a:latin typeface="Calibri"/>
              <a:ea typeface="Calibri"/>
              <a:cs typeface="Calibri"/>
              <a:sym typeface="Calibri"/>
            </a:endParaRPr>
          </a:p>
        </p:txBody>
      </p:sp>
      <p:pic>
        <p:nvPicPr>
          <p:cNvPr id="501" name="Google Shape;501;p64"/>
          <p:cNvPicPr preferRelativeResize="0"/>
          <p:nvPr/>
        </p:nvPicPr>
        <p:blipFill rotWithShape="1">
          <a:blip r:embed="rId3">
            <a:alphaModFix/>
          </a:blip>
          <a:srcRect b="3329" l="2359" r="2880" t="3132"/>
          <a:stretch/>
        </p:blipFill>
        <p:spPr>
          <a:xfrm flipH="1" rot="-127516">
            <a:off x="2179872" y="1776350"/>
            <a:ext cx="6739611" cy="4381349"/>
          </a:xfrm>
          <a:prstGeom prst="rect">
            <a:avLst/>
          </a:prstGeom>
          <a:noFill/>
          <a:ln>
            <a:noFill/>
          </a:ln>
          <a:effectLst>
            <a:outerShdw blurRad="57150" rotWithShape="0" algn="bl" dir="5400000" dist="19050">
              <a:srgbClr val="000000">
                <a:alpha val="49803"/>
              </a:srgbClr>
            </a:outerShdw>
          </a:effectLst>
        </p:spPr>
      </p:pic>
      <p:sp>
        <p:nvSpPr>
          <p:cNvPr id="502" name="Google Shape;502;p64"/>
          <p:cNvSpPr txBox="1"/>
          <p:nvPr/>
        </p:nvSpPr>
        <p:spPr>
          <a:xfrm rot="-168838">
            <a:off x="5514374" y="1881053"/>
            <a:ext cx="3367060" cy="584810"/>
          </a:xfrm>
          <a:prstGeom prst="rect">
            <a:avLst/>
          </a:prstGeom>
          <a:noFill/>
          <a:ln cap="flat" cmpd="sng" w="19050">
            <a:solidFill>
              <a:srgbClr val="FF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300"/>
              <a:buFont typeface="Comic Sans MS"/>
              <a:buNone/>
            </a:pPr>
            <a:r>
              <a:rPr lang="en-US" sz="1300">
                <a:solidFill>
                  <a:schemeClr val="dk1"/>
                </a:solidFill>
                <a:latin typeface="Comic Sans MS"/>
                <a:ea typeface="Comic Sans MS"/>
                <a:cs typeface="Comic Sans MS"/>
                <a:sym typeface="Comic Sans MS"/>
              </a:rPr>
              <a:t>Lesson 3 Focus Question:</a:t>
            </a:r>
            <a:endParaRPr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omic Sans MS"/>
              <a:buNone/>
            </a:pPr>
            <a:r>
              <a:rPr i="1" lang="en-US" sz="1300">
                <a:solidFill>
                  <a:schemeClr val="dk1"/>
                </a:solidFill>
                <a:latin typeface="Comic Sans MS"/>
                <a:ea typeface="Comic Sans MS"/>
                <a:cs typeface="Comic Sans MS"/>
                <a:sym typeface="Comic Sans MS"/>
              </a:rPr>
              <a:t>What can change how fast deltas grow?</a:t>
            </a:r>
            <a:endParaRPr i="1" sz="1300">
              <a:solidFill>
                <a:schemeClr val="dk1"/>
              </a:solidFill>
              <a:latin typeface="Comic Sans MS"/>
              <a:ea typeface="Comic Sans MS"/>
              <a:cs typeface="Comic Sans MS"/>
              <a:sym typeface="Comic Sans MS"/>
            </a:endParaRPr>
          </a:p>
        </p:txBody>
      </p:sp>
      <p:cxnSp>
        <p:nvCxnSpPr>
          <p:cNvPr id="503" name="Google Shape;503;p64"/>
          <p:cNvCxnSpPr/>
          <p:nvPr/>
        </p:nvCxnSpPr>
        <p:spPr>
          <a:xfrm flipH="1" rot="10800000">
            <a:off x="5695832" y="3568004"/>
            <a:ext cx="3004144" cy="113034"/>
          </a:xfrm>
          <a:prstGeom prst="straightConnector1">
            <a:avLst/>
          </a:prstGeom>
          <a:noFill/>
          <a:ln cap="flat" cmpd="sng" w="28575">
            <a:solidFill>
              <a:srgbClr val="000000"/>
            </a:solidFill>
            <a:prstDash val="solid"/>
            <a:round/>
            <a:headEnd len="sm" w="sm" type="none"/>
            <a:tailEnd len="sm" w="sm" type="none"/>
          </a:ln>
        </p:spPr>
      </p:cxnSp>
      <p:sp>
        <p:nvSpPr>
          <p:cNvPr id="504" name="Google Shape;504;p64"/>
          <p:cNvSpPr txBox="1"/>
          <p:nvPr/>
        </p:nvSpPr>
        <p:spPr>
          <a:xfrm rot="-160504">
            <a:off x="5509425" y="2571811"/>
            <a:ext cx="3606030" cy="400318"/>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folHlink"/>
              </a:buClr>
              <a:buSzPts val="1100"/>
              <a:buFont typeface="Arial"/>
              <a:buNone/>
            </a:pPr>
            <a:r>
              <a:rPr i="1" lang="en-US" sz="1800">
                <a:solidFill>
                  <a:schemeClr val="folHlink"/>
                </a:solidFill>
                <a:latin typeface="Comic Sans MS"/>
                <a:ea typeface="Comic Sans MS"/>
                <a:cs typeface="Comic Sans MS"/>
                <a:sym typeface="Comic Sans MS"/>
              </a:rPr>
              <a:t>My Initial Ideas about Delta Formation</a:t>
            </a:r>
            <a:endParaRPr sz="1700">
              <a:solidFill>
                <a:schemeClr val="dk1"/>
              </a:solidFill>
              <a:latin typeface="Comic Sans MS"/>
              <a:ea typeface="Comic Sans MS"/>
              <a:cs typeface="Comic Sans MS"/>
              <a:sym typeface="Comic Sans MS"/>
            </a:endParaRPr>
          </a:p>
        </p:txBody>
      </p:sp>
      <p:cxnSp>
        <p:nvCxnSpPr>
          <p:cNvPr id="505" name="Google Shape;505;p64"/>
          <p:cNvCxnSpPr/>
          <p:nvPr/>
        </p:nvCxnSpPr>
        <p:spPr>
          <a:xfrm>
            <a:off x="7168045" y="3192370"/>
            <a:ext cx="117750" cy="2306175"/>
          </a:xfrm>
          <a:prstGeom prst="straightConnector1">
            <a:avLst/>
          </a:prstGeom>
          <a:noFill/>
          <a:ln cap="flat" cmpd="sng" w="28575">
            <a:solidFill>
              <a:srgbClr val="000000"/>
            </a:solidFill>
            <a:prstDash val="solid"/>
            <a:round/>
            <a:headEnd len="sm" w="sm" type="none"/>
            <a:tailEnd len="sm" w="sm" type="none"/>
          </a:ln>
        </p:spPr>
      </p:cxnSp>
      <p:sp>
        <p:nvSpPr>
          <p:cNvPr id="506" name="Google Shape;506;p64"/>
          <p:cNvSpPr txBox="1"/>
          <p:nvPr/>
        </p:nvSpPr>
        <p:spPr>
          <a:xfrm rot="-168448">
            <a:off x="5481136" y="3278738"/>
            <a:ext cx="1984482" cy="35391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folHlink"/>
              </a:buClr>
              <a:buSzPts val="1100"/>
              <a:buFont typeface="Arial"/>
              <a:buNone/>
            </a:pPr>
            <a:r>
              <a:rPr i="1" lang="en-US" sz="1100">
                <a:solidFill>
                  <a:schemeClr val="folHlink"/>
                </a:solidFill>
                <a:latin typeface="Comic Sans MS"/>
                <a:ea typeface="Comic Sans MS"/>
                <a:cs typeface="Comic Sans MS"/>
                <a:sym typeface="Comic Sans MS"/>
              </a:rPr>
              <a:t>Things that speed it up</a:t>
            </a:r>
            <a:endParaRPr sz="1100">
              <a:solidFill>
                <a:schemeClr val="dk1"/>
              </a:solidFill>
              <a:latin typeface="Comic Sans MS"/>
              <a:ea typeface="Comic Sans MS"/>
              <a:cs typeface="Comic Sans MS"/>
              <a:sym typeface="Comic Sans MS"/>
            </a:endParaRPr>
          </a:p>
        </p:txBody>
      </p:sp>
      <p:sp>
        <p:nvSpPr>
          <p:cNvPr id="507" name="Google Shape;507;p64"/>
          <p:cNvSpPr txBox="1"/>
          <p:nvPr/>
        </p:nvSpPr>
        <p:spPr>
          <a:xfrm rot="-168441">
            <a:off x="7099240" y="3191593"/>
            <a:ext cx="2058070" cy="353913"/>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folHlink"/>
              </a:buClr>
              <a:buSzPts val="1100"/>
              <a:buFont typeface="Comic Sans MS"/>
              <a:buNone/>
            </a:pPr>
            <a:r>
              <a:rPr i="1" lang="en-US" sz="1100">
                <a:solidFill>
                  <a:schemeClr val="folHlink"/>
                </a:solidFill>
                <a:latin typeface="Comic Sans MS"/>
                <a:ea typeface="Comic Sans MS"/>
                <a:cs typeface="Comic Sans MS"/>
                <a:sym typeface="Comic Sans MS"/>
              </a:rPr>
              <a:t>Things that slow it down</a:t>
            </a:r>
            <a:endParaRPr sz="1100">
              <a:solidFill>
                <a:schemeClr val="dk1"/>
              </a:solidFill>
              <a:latin typeface="Comic Sans MS"/>
              <a:ea typeface="Comic Sans MS"/>
              <a:cs typeface="Comic Sans MS"/>
              <a:sym typeface="Comic Sans MS"/>
            </a:endParaRPr>
          </a:p>
        </p:txBody>
      </p:sp>
      <p:sp>
        <p:nvSpPr>
          <p:cNvPr id="508" name="Google Shape;508;p64"/>
          <p:cNvSpPr txBox="1"/>
          <p:nvPr/>
        </p:nvSpPr>
        <p:spPr>
          <a:xfrm rot="-144181">
            <a:off x="2368711" y="2732126"/>
            <a:ext cx="2890642" cy="2646848"/>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000"/>
              <a:buFont typeface="Boogaloo"/>
              <a:buNone/>
            </a:pPr>
            <a:r>
              <a:rPr lang="en-US" sz="2000">
                <a:solidFill>
                  <a:schemeClr val="dk1"/>
                </a:solidFill>
                <a:latin typeface="Boogaloo"/>
                <a:ea typeface="Boogaloo"/>
                <a:cs typeface="Boogaloo"/>
                <a:sym typeface="Boogaloo"/>
              </a:rPr>
              <a:t>What are your ideas about what can change how fast a delta grows?</a:t>
            </a:r>
            <a:endParaRPr sz="2000">
              <a:solidFill>
                <a:schemeClr val="dk1"/>
              </a:solidFill>
              <a:latin typeface="Boogaloo"/>
              <a:ea typeface="Boogaloo"/>
              <a:cs typeface="Boogaloo"/>
              <a:sym typeface="Boogaloo"/>
            </a:endParaRPr>
          </a:p>
          <a:p>
            <a:pPr indent="0" lvl="0" marL="0" marR="0" rtl="0" algn="l">
              <a:spcBef>
                <a:spcPts val="0"/>
              </a:spcBef>
              <a:spcAft>
                <a:spcPts val="0"/>
              </a:spcAft>
              <a:buClr>
                <a:schemeClr val="dk1"/>
              </a:buClr>
              <a:buSzPts val="2000"/>
              <a:buFont typeface="Calibri"/>
              <a:buNone/>
            </a:pPr>
            <a:r>
              <a:t/>
            </a:r>
            <a:endParaRPr sz="2000">
              <a:solidFill>
                <a:schemeClr val="dk1"/>
              </a:solidFill>
              <a:latin typeface="Boogaloo"/>
              <a:ea typeface="Boogaloo"/>
              <a:cs typeface="Boogaloo"/>
              <a:sym typeface="Boogaloo"/>
            </a:endParaRPr>
          </a:p>
          <a:p>
            <a:pPr indent="0" lvl="0" marL="0" marR="0" rtl="0" algn="l">
              <a:spcBef>
                <a:spcPts val="0"/>
              </a:spcBef>
              <a:spcAft>
                <a:spcPts val="0"/>
              </a:spcAft>
              <a:buClr>
                <a:schemeClr val="dk1"/>
              </a:buClr>
              <a:buSzPts val="2000"/>
              <a:buFont typeface="Boogaloo"/>
              <a:buNone/>
            </a:pPr>
            <a:r>
              <a:rPr lang="en-US" sz="2000">
                <a:solidFill>
                  <a:schemeClr val="dk1"/>
                </a:solidFill>
                <a:latin typeface="Boogaloo"/>
                <a:ea typeface="Boogaloo"/>
                <a:cs typeface="Boogaloo"/>
                <a:sym typeface="Boogaloo"/>
              </a:rPr>
              <a:t>Write your ideas here</a:t>
            </a:r>
            <a:endParaRPr sz="2000">
              <a:solidFill>
                <a:schemeClr val="dk1"/>
              </a:solidFill>
              <a:latin typeface="Boogaloo"/>
              <a:ea typeface="Boogaloo"/>
              <a:cs typeface="Boogaloo"/>
              <a:sym typeface="Boogaloo"/>
            </a:endParaRPr>
          </a:p>
          <a:p>
            <a:pPr indent="0" lvl="0" marL="0" marR="0" rtl="0" algn="l">
              <a:spcBef>
                <a:spcPts val="0"/>
              </a:spcBef>
              <a:spcAft>
                <a:spcPts val="0"/>
              </a:spcAft>
              <a:buClr>
                <a:schemeClr val="dk1"/>
              </a:buClr>
              <a:buSzPts val="2000"/>
              <a:buFont typeface="Calibri"/>
              <a:buNone/>
            </a:pPr>
            <a:r>
              <a:t/>
            </a:r>
            <a:endParaRPr sz="2000">
              <a:solidFill>
                <a:schemeClr val="dk1"/>
              </a:solidFill>
              <a:latin typeface="Boogaloo"/>
              <a:ea typeface="Boogaloo"/>
              <a:cs typeface="Boogaloo"/>
              <a:sym typeface="Boogaloo"/>
            </a:endParaRPr>
          </a:p>
          <a:p>
            <a:pPr indent="0" lvl="0" marL="0" marR="0" rtl="0" algn="l">
              <a:spcBef>
                <a:spcPts val="0"/>
              </a:spcBef>
              <a:spcAft>
                <a:spcPts val="0"/>
              </a:spcAft>
              <a:buClr>
                <a:schemeClr val="dk1"/>
              </a:buClr>
              <a:buSzPts val="2000"/>
              <a:buFont typeface="Boogaloo"/>
              <a:buNone/>
            </a:pPr>
            <a:r>
              <a:rPr lang="en-US" sz="2000">
                <a:solidFill>
                  <a:schemeClr val="dk1"/>
                </a:solidFill>
                <a:latin typeface="Boogaloo"/>
                <a:ea typeface="Boogaloo"/>
                <a:cs typeface="Boogaloo"/>
                <a:sym typeface="Boogaloo"/>
              </a:rPr>
              <a:t>Be ready to share some ideas with the class!</a:t>
            </a:r>
            <a:endParaRPr sz="2000">
              <a:solidFill>
                <a:schemeClr val="dk1"/>
              </a:solidFill>
              <a:latin typeface="Boogaloo"/>
              <a:ea typeface="Boogaloo"/>
              <a:cs typeface="Boogaloo"/>
              <a:sym typeface="Boogaloo"/>
            </a:endParaRPr>
          </a:p>
        </p:txBody>
      </p:sp>
      <p:sp>
        <p:nvSpPr>
          <p:cNvPr id="509" name="Google Shape;509;p64"/>
          <p:cNvSpPr/>
          <p:nvPr/>
        </p:nvSpPr>
        <p:spPr>
          <a:xfrm rot="-878295">
            <a:off x="4859376" y="3975917"/>
            <a:ext cx="1228566" cy="157720"/>
          </a:xfrm>
          <a:prstGeom prst="righ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picture containing text, hat&#10;&#10;Description automatically generated" id="510" name="Google Shape;510;p64"/>
          <p:cNvPicPr preferRelativeResize="0"/>
          <p:nvPr/>
        </p:nvPicPr>
        <p:blipFill rotWithShape="1">
          <a:blip r:embed="rId4">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5"/>
          <p:cNvSpPr txBox="1"/>
          <p:nvPr>
            <p:ph type="title"/>
          </p:nvPr>
        </p:nvSpPr>
        <p:spPr>
          <a:xfrm>
            <a:off x="457200" y="534441"/>
            <a:ext cx="6337980" cy="111179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How can we use our stream table to investigate our ideas?</a:t>
            </a:r>
            <a:endParaRPr/>
          </a:p>
        </p:txBody>
      </p:sp>
      <p:sp>
        <p:nvSpPr>
          <p:cNvPr id="516" name="Google Shape;516;p65"/>
          <p:cNvSpPr txBox="1"/>
          <p:nvPr>
            <p:ph idx="4294967295" type="body"/>
          </p:nvPr>
        </p:nvSpPr>
        <p:spPr>
          <a:xfrm>
            <a:off x="779916" y="1841539"/>
            <a:ext cx="7894638" cy="109537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2800"/>
              <a:buNone/>
            </a:pPr>
            <a:r>
              <a:rPr lang="en-US">
                <a:solidFill>
                  <a:schemeClr val="dk1"/>
                </a:solidFill>
              </a:rPr>
              <a:t>Think-Pair-Share</a:t>
            </a:r>
            <a:endParaRPr>
              <a:solidFill>
                <a:schemeClr val="dk1"/>
              </a:solidFill>
            </a:endParaRPr>
          </a:p>
          <a:p>
            <a:pPr indent="-406400" lvl="0" marL="457200" rtl="0" algn="l">
              <a:lnSpc>
                <a:spcPct val="100000"/>
              </a:lnSpc>
              <a:spcBef>
                <a:spcPts val="0"/>
              </a:spcBef>
              <a:spcAft>
                <a:spcPts val="0"/>
              </a:spcAft>
              <a:buClr>
                <a:schemeClr val="dk1"/>
              </a:buClr>
              <a:buSzPts val="2800"/>
              <a:buChar char="•"/>
            </a:pPr>
            <a:r>
              <a:rPr lang="en-US">
                <a:solidFill>
                  <a:schemeClr val="dk1"/>
                </a:solidFill>
              </a:rPr>
              <a:t>Talk about your ideas with a partner.</a:t>
            </a:r>
            <a:endParaRPr>
              <a:solidFill>
                <a:schemeClr val="dk1"/>
              </a:solidFill>
            </a:endParaRPr>
          </a:p>
          <a:p>
            <a:pPr indent="-406400" lvl="0" marL="457200" rtl="0" algn="l">
              <a:lnSpc>
                <a:spcPct val="100000"/>
              </a:lnSpc>
              <a:spcBef>
                <a:spcPts val="0"/>
              </a:spcBef>
              <a:spcAft>
                <a:spcPts val="0"/>
              </a:spcAft>
              <a:buClr>
                <a:schemeClr val="dk1"/>
              </a:buClr>
              <a:buSzPts val="2800"/>
              <a:buChar char="•"/>
            </a:pPr>
            <a:r>
              <a:rPr lang="en-US">
                <a:solidFill>
                  <a:schemeClr val="dk1"/>
                </a:solidFill>
              </a:rPr>
              <a:t>Record your ideas on Part 1 of the handout.</a:t>
            </a:r>
            <a:endParaRPr>
              <a:solidFill>
                <a:schemeClr val="dk1"/>
              </a:solidFill>
            </a:endParaRPr>
          </a:p>
        </p:txBody>
      </p:sp>
      <p:pic>
        <p:nvPicPr>
          <p:cNvPr id="517" name="Google Shape;517;p65"/>
          <p:cNvPicPr preferRelativeResize="0"/>
          <p:nvPr/>
        </p:nvPicPr>
        <p:blipFill rotWithShape="1">
          <a:blip r:embed="rId3">
            <a:alphaModFix/>
          </a:blip>
          <a:srcRect b="0" l="0" r="0" t="0"/>
          <a:stretch/>
        </p:blipFill>
        <p:spPr>
          <a:xfrm>
            <a:off x="229325" y="3389001"/>
            <a:ext cx="8839201" cy="2607068"/>
          </a:xfrm>
          <a:prstGeom prst="rect">
            <a:avLst/>
          </a:prstGeom>
          <a:noFill/>
          <a:ln>
            <a:noFill/>
          </a:ln>
        </p:spPr>
      </p:pic>
      <p:pic>
        <p:nvPicPr>
          <p:cNvPr descr="A picture containing text, hat&#10;&#10;Description automatically generated" id="518" name="Google Shape;518;p65"/>
          <p:cNvPicPr preferRelativeResize="0"/>
          <p:nvPr/>
        </p:nvPicPr>
        <p:blipFill rotWithShape="1">
          <a:blip r:embed="rId4">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6"/>
          <p:cNvSpPr txBox="1"/>
          <p:nvPr>
            <p:ph type="title"/>
          </p:nvPr>
        </p:nvSpPr>
        <p:spPr>
          <a:xfrm>
            <a:off x="457200" y="534441"/>
            <a:ext cx="6337980" cy="11117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Designing an Investigation</a:t>
            </a:r>
            <a:endParaRPr/>
          </a:p>
        </p:txBody>
      </p:sp>
      <p:sp>
        <p:nvSpPr>
          <p:cNvPr id="524" name="Google Shape;524;p66"/>
          <p:cNvSpPr txBox="1"/>
          <p:nvPr>
            <p:ph idx="4294967295" type="body"/>
          </p:nvPr>
        </p:nvSpPr>
        <p:spPr>
          <a:xfrm>
            <a:off x="346272" y="3135431"/>
            <a:ext cx="4225727" cy="3506788"/>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lang="en-US" sz="2400"/>
              <a:t>Conditions to test:</a:t>
            </a:r>
            <a:endParaRPr sz="2400"/>
          </a:p>
          <a:p>
            <a:pPr indent="-387350" lvl="0" marL="914400" rtl="0" algn="l">
              <a:lnSpc>
                <a:spcPct val="100000"/>
              </a:lnSpc>
              <a:spcBef>
                <a:spcPts val="0"/>
              </a:spcBef>
              <a:spcAft>
                <a:spcPts val="0"/>
              </a:spcAft>
              <a:buSzPts val="2500"/>
              <a:buChar char="•"/>
            </a:pPr>
            <a:r>
              <a:rPr lang="en-US" sz="2400"/>
              <a:t>a bigger river,</a:t>
            </a:r>
            <a:endParaRPr sz="2400"/>
          </a:p>
          <a:p>
            <a:pPr indent="-387350" lvl="0" marL="914400" rtl="0" algn="l">
              <a:lnSpc>
                <a:spcPct val="100000"/>
              </a:lnSpc>
              <a:spcBef>
                <a:spcPts val="0"/>
              </a:spcBef>
              <a:spcAft>
                <a:spcPts val="0"/>
              </a:spcAft>
              <a:buSzPts val="2500"/>
              <a:buChar char="•"/>
            </a:pPr>
            <a:r>
              <a:rPr lang="en-US" sz="2400"/>
              <a:t>more rain,</a:t>
            </a:r>
            <a:endParaRPr sz="2400"/>
          </a:p>
          <a:p>
            <a:pPr indent="-387350" lvl="0" marL="914400" rtl="0" algn="l">
              <a:lnSpc>
                <a:spcPct val="100000"/>
              </a:lnSpc>
              <a:spcBef>
                <a:spcPts val="0"/>
              </a:spcBef>
              <a:spcAft>
                <a:spcPts val="0"/>
              </a:spcAft>
              <a:buSzPts val="2500"/>
              <a:buChar char="•"/>
            </a:pPr>
            <a:r>
              <a:rPr lang="en-US" sz="2400"/>
              <a:t>small sandy soil versus rocks,</a:t>
            </a:r>
            <a:endParaRPr sz="2400"/>
          </a:p>
          <a:p>
            <a:pPr indent="-387350" lvl="0" marL="914400" rtl="0" algn="l">
              <a:lnSpc>
                <a:spcPct val="100000"/>
              </a:lnSpc>
              <a:spcBef>
                <a:spcPts val="0"/>
              </a:spcBef>
              <a:spcAft>
                <a:spcPts val="0"/>
              </a:spcAft>
              <a:buSzPts val="2500"/>
              <a:buChar char="•"/>
            </a:pPr>
            <a:r>
              <a:rPr lang="en-US" sz="2400"/>
              <a:t>a place with lots of vegetation, like grass and trees, and</a:t>
            </a:r>
            <a:endParaRPr sz="2400"/>
          </a:p>
          <a:p>
            <a:pPr indent="-387350" lvl="0" marL="914400" rtl="0" algn="l">
              <a:lnSpc>
                <a:spcPct val="100000"/>
              </a:lnSpc>
              <a:spcBef>
                <a:spcPts val="0"/>
              </a:spcBef>
              <a:spcAft>
                <a:spcPts val="0"/>
              </a:spcAft>
              <a:buSzPts val="2500"/>
              <a:buChar char="•"/>
            </a:pPr>
            <a:r>
              <a:rPr lang="en-US" sz="2400"/>
              <a:t>faster water flow</a:t>
            </a:r>
            <a:endParaRPr sz="2400"/>
          </a:p>
          <a:p>
            <a:pPr indent="-50800" lvl="0" marL="228600" rtl="0" algn="l">
              <a:lnSpc>
                <a:spcPct val="100000"/>
              </a:lnSpc>
              <a:spcBef>
                <a:spcPts val="0"/>
              </a:spcBef>
              <a:spcAft>
                <a:spcPts val="0"/>
              </a:spcAft>
              <a:buClr>
                <a:srgbClr val="000000"/>
              </a:buClr>
              <a:buSzPts val="2800"/>
              <a:buNone/>
            </a:pPr>
            <a:r>
              <a:t/>
            </a:r>
            <a:endParaRPr sz="2400"/>
          </a:p>
          <a:p>
            <a:pPr indent="-50800" lvl="0" marL="228600" rtl="0" algn="l">
              <a:lnSpc>
                <a:spcPct val="100000"/>
              </a:lnSpc>
              <a:spcBef>
                <a:spcPts val="0"/>
              </a:spcBef>
              <a:spcAft>
                <a:spcPts val="0"/>
              </a:spcAft>
              <a:buClr>
                <a:srgbClr val="000000"/>
              </a:buClr>
              <a:buSzPts val="2800"/>
              <a:buNone/>
            </a:pPr>
            <a:r>
              <a:t/>
            </a:r>
            <a:endParaRPr sz="2400"/>
          </a:p>
        </p:txBody>
      </p:sp>
      <p:pic>
        <p:nvPicPr>
          <p:cNvPr id="525" name="Google Shape;525;p66"/>
          <p:cNvPicPr preferRelativeResize="0"/>
          <p:nvPr/>
        </p:nvPicPr>
        <p:blipFill rotWithShape="1">
          <a:blip r:embed="rId3">
            <a:alphaModFix/>
          </a:blip>
          <a:srcRect b="0" l="0" r="21179" t="0"/>
          <a:stretch/>
        </p:blipFill>
        <p:spPr>
          <a:xfrm>
            <a:off x="5140115" y="2567785"/>
            <a:ext cx="3941258" cy="3669263"/>
          </a:xfrm>
          <a:prstGeom prst="rect">
            <a:avLst/>
          </a:prstGeom>
          <a:noFill/>
          <a:ln>
            <a:noFill/>
          </a:ln>
        </p:spPr>
      </p:pic>
      <p:sp>
        <p:nvSpPr>
          <p:cNvPr id="526" name="Google Shape;526;p66"/>
          <p:cNvSpPr txBox="1"/>
          <p:nvPr/>
        </p:nvSpPr>
        <p:spPr>
          <a:xfrm>
            <a:off x="5132302" y="1737694"/>
            <a:ext cx="3941258" cy="738633"/>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1800"/>
              <a:buFont typeface="Boogaloo"/>
              <a:buNone/>
            </a:pPr>
            <a:r>
              <a:rPr lang="en-US" sz="1800">
                <a:solidFill>
                  <a:schemeClr val="dk1"/>
                </a:solidFill>
                <a:latin typeface="Boogaloo"/>
                <a:ea typeface="Boogaloo"/>
                <a:cs typeface="Boogaloo"/>
                <a:sym typeface="Boogaloo"/>
              </a:rPr>
              <a:t>How will we use these materials to test our conditions?</a:t>
            </a:r>
            <a:endParaRPr sz="1800">
              <a:solidFill>
                <a:schemeClr val="dk1"/>
              </a:solidFill>
              <a:latin typeface="Boogaloo"/>
              <a:ea typeface="Boogaloo"/>
              <a:cs typeface="Boogaloo"/>
              <a:sym typeface="Boogaloo"/>
            </a:endParaRPr>
          </a:p>
        </p:txBody>
      </p:sp>
      <p:pic>
        <p:nvPicPr>
          <p:cNvPr id="527" name="Google Shape;527;p66"/>
          <p:cNvPicPr preferRelativeResize="0"/>
          <p:nvPr/>
        </p:nvPicPr>
        <p:blipFill rotWithShape="1">
          <a:blip r:embed="rId4">
            <a:alphaModFix/>
          </a:blip>
          <a:srcRect b="0" l="0" r="0" t="0"/>
          <a:stretch/>
        </p:blipFill>
        <p:spPr>
          <a:xfrm>
            <a:off x="638008" y="1586738"/>
            <a:ext cx="2625600" cy="1610450"/>
          </a:xfrm>
          <a:prstGeom prst="rect">
            <a:avLst/>
          </a:prstGeom>
          <a:noFill/>
          <a:ln>
            <a:noFill/>
          </a:ln>
        </p:spPr>
      </p:pic>
      <p:pic>
        <p:nvPicPr>
          <p:cNvPr descr="A picture containing text, hat&#10;&#10;Description automatically generated" id="528" name="Google Shape;528;p66"/>
          <p:cNvPicPr preferRelativeResize="0"/>
          <p:nvPr/>
        </p:nvPicPr>
        <p:blipFill rotWithShape="1">
          <a:blip r:embed="rId5">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1"/>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latin typeface="Calibri"/>
                <a:ea typeface="Calibri"/>
                <a:cs typeface="Calibri"/>
                <a:sym typeface="Calibri"/>
              </a:rPr>
              <a:t>Agenda</a:t>
            </a:r>
            <a:endParaRPr/>
          </a:p>
        </p:txBody>
      </p:sp>
      <p:sp>
        <p:nvSpPr>
          <p:cNvPr id="198" name="Google Shape;198;p31"/>
          <p:cNvSpPr txBox="1"/>
          <p:nvPr>
            <p:ph idx="1" type="body"/>
          </p:nvPr>
        </p:nvSpPr>
        <p:spPr>
          <a:xfrm>
            <a:off x="2901951" y="1383564"/>
            <a:ext cx="5486400" cy="4601184"/>
          </a:xfrm>
          <a:prstGeom prst="rect">
            <a:avLst/>
          </a:prstGeom>
          <a:noFill/>
          <a:ln>
            <a:noFill/>
          </a:ln>
        </p:spPr>
        <p:txBody>
          <a:bodyPr anchorCtr="0" anchor="t" bIns="45700" lIns="91425" spcFirstLastPara="1" rIns="91425" wrap="square" tIns="45700">
            <a:normAutofit/>
          </a:bodyPr>
          <a:lstStyle/>
          <a:p>
            <a:pPr indent="-182880" lvl="0" marL="182880" rtl="0" algn="l">
              <a:lnSpc>
                <a:spcPct val="100000"/>
              </a:lnSpc>
              <a:spcBef>
                <a:spcPts val="0"/>
              </a:spcBef>
              <a:spcAft>
                <a:spcPts val="0"/>
              </a:spcAft>
              <a:buSzPts val="2800"/>
              <a:buChar char="●"/>
            </a:pPr>
            <a:r>
              <a:rPr lang="en-US">
                <a:latin typeface="Calibri"/>
                <a:ea typeface="Calibri"/>
                <a:cs typeface="Calibri"/>
                <a:sym typeface="Calibri"/>
              </a:rPr>
              <a:t>Opening</a:t>
            </a:r>
            <a:endParaRPr/>
          </a:p>
          <a:p>
            <a:pPr indent="-182880" lvl="0" marL="182880" rtl="0" algn="l">
              <a:lnSpc>
                <a:spcPct val="100000"/>
              </a:lnSpc>
              <a:spcBef>
                <a:spcPts val="1200"/>
              </a:spcBef>
              <a:spcAft>
                <a:spcPts val="0"/>
              </a:spcAft>
              <a:buSzPts val="2800"/>
              <a:buChar char="●"/>
            </a:pPr>
            <a:r>
              <a:rPr lang="en-US">
                <a:latin typeface="Calibri"/>
                <a:ea typeface="Calibri"/>
                <a:cs typeface="Calibri"/>
                <a:sym typeface="Calibri"/>
              </a:rPr>
              <a:t>Fall Unit Video Reflection</a:t>
            </a:r>
            <a:endParaRPr/>
          </a:p>
          <a:p>
            <a:pPr indent="-182880" lvl="0" marL="182880" rtl="0" algn="l">
              <a:lnSpc>
                <a:spcPct val="100000"/>
              </a:lnSpc>
              <a:spcBef>
                <a:spcPts val="1200"/>
              </a:spcBef>
              <a:spcAft>
                <a:spcPts val="0"/>
              </a:spcAft>
              <a:buSzPts val="2800"/>
              <a:buChar char="●"/>
            </a:pPr>
            <a:r>
              <a:rPr lang="en-US">
                <a:latin typeface="Calibri"/>
                <a:ea typeface="Calibri"/>
                <a:cs typeface="Calibri"/>
                <a:sym typeface="Calibri"/>
              </a:rPr>
              <a:t>Content Deepening (L1-5)</a:t>
            </a:r>
            <a:endParaRPr/>
          </a:p>
          <a:p>
            <a:pPr indent="-182880" lvl="0" marL="182880" rtl="0" algn="l">
              <a:lnSpc>
                <a:spcPct val="100000"/>
              </a:lnSpc>
              <a:spcBef>
                <a:spcPts val="1200"/>
              </a:spcBef>
              <a:spcAft>
                <a:spcPts val="0"/>
              </a:spcAft>
              <a:buSzPts val="2800"/>
              <a:buChar char="●"/>
            </a:pPr>
            <a:r>
              <a:rPr lang="en-US">
                <a:latin typeface="Calibri"/>
                <a:ea typeface="Calibri"/>
                <a:cs typeface="Calibri"/>
                <a:sym typeface="Calibri"/>
              </a:rPr>
              <a:t>Lesson Analysis: Video Analysis</a:t>
            </a:r>
            <a:endParaRPr/>
          </a:p>
          <a:p>
            <a:pPr indent="-182880" lvl="0" marL="182880" rtl="0" algn="l">
              <a:lnSpc>
                <a:spcPct val="100000"/>
              </a:lnSpc>
              <a:spcBef>
                <a:spcPts val="1200"/>
              </a:spcBef>
              <a:spcAft>
                <a:spcPts val="0"/>
              </a:spcAft>
              <a:buSzPts val="2800"/>
              <a:buChar char="●"/>
            </a:pPr>
            <a:r>
              <a:rPr lang="en-US">
                <a:latin typeface="Calibri"/>
                <a:ea typeface="Calibri"/>
                <a:cs typeface="Calibri"/>
                <a:sym typeface="Calibri"/>
              </a:rPr>
              <a:t>Closing</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67"/>
          <p:cNvPicPr preferRelativeResize="0"/>
          <p:nvPr/>
        </p:nvPicPr>
        <p:blipFill rotWithShape="1">
          <a:blip r:embed="rId3">
            <a:alphaModFix/>
          </a:blip>
          <a:srcRect b="0" l="0" r="0" t="0"/>
          <a:stretch/>
        </p:blipFill>
        <p:spPr>
          <a:xfrm>
            <a:off x="6585447" y="152400"/>
            <a:ext cx="2406152" cy="3208202"/>
          </a:xfrm>
          <a:prstGeom prst="rect">
            <a:avLst/>
          </a:prstGeom>
          <a:noFill/>
          <a:ln>
            <a:noFill/>
          </a:ln>
        </p:spPr>
      </p:pic>
      <p:pic>
        <p:nvPicPr>
          <p:cNvPr id="534" name="Google Shape;534;p67"/>
          <p:cNvPicPr preferRelativeResize="0"/>
          <p:nvPr/>
        </p:nvPicPr>
        <p:blipFill rotWithShape="1">
          <a:blip r:embed="rId4">
            <a:alphaModFix/>
          </a:blip>
          <a:srcRect b="0" l="0" r="0" t="0"/>
          <a:stretch/>
        </p:blipFill>
        <p:spPr>
          <a:xfrm>
            <a:off x="152400" y="152400"/>
            <a:ext cx="2384348" cy="3179131"/>
          </a:xfrm>
          <a:prstGeom prst="rect">
            <a:avLst/>
          </a:prstGeom>
          <a:noFill/>
          <a:ln>
            <a:noFill/>
          </a:ln>
        </p:spPr>
      </p:pic>
      <p:pic>
        <p:nvPicPr>
          <p:cNvPr id="535" name="Google Shape;535;p67"/>
          <p:cNvPicPr preferRelativeResize="0"/>
          <p:nvPr/>
        </p:nvPicPr>
        <p:blipFill rotWithShape="1">
          <a:blip r:embed="rId5">
            <a:alphaModFix/>
          </a:blip>
          <a:srcRect b="0" l="0" r="0" t="0"/>
          <a:stretch/>
        </p:blipFill>
        <p:spPr>
          <a:xfrm>
            <a:off x="152400" y="3483931"/>
            <a:ext cx="2384348" cy="3179131"/>
          </a:xfrm>
          <a:prstGeom prst="rect">
            <a:avLst/>
          </a:prstGeom>
          <a:noFill/>
          <a:ln>
            <a:noFill/>
          </a:ln>
        </p:spPr>
      </p:pic>
      <p:pic>
        <p:nvPicPr>
          <p:cNvPr id="536" name="Google Shape;536;p67"/>
          <p:cNvPicPr preferRelativeResize="0"/>
          <p:nvPr/>
        </p:nvPicPr>
        <p:blipFill rotWithShape="1">
          <a:blip r:embed="rId6">
            <a:alphaModFix/>
          </a:blip>
          <a:srcRect b="0" l="0" r="0" t="0"/>
          <a:stretch/>
        </p:blipFill>
        <p:spPr>
          <a:xfrm>
            <a:off x="5420472" y="3616615"/>
            <a:ext cx="1961818" cy="2615757"/>
          </a:xfrm>
          <a:prstGeom prst="rect">
            <a:avLst/>
          </a:prstGeom>
          <a:noFill/>
          <a:ln>
            <a:noFill/>
          </a:ln>
        </p:spPr>
      </p:pic>
      <p:pic>
        <p:nvPicPr>
          <p:cNvPr id="537" name="Google Shape;537;p67"/>
          <p:cNvPicPr preferRelativeResize="0"/>
          <p:nvPr/>
        </p:nvPicPr>
        <p:blipFill rotWithShape="1">
          <a:blip r:embed="rId7">
            <a:alphaModFix/>
          </a:blip>
          <a:srcRect b="0" l="0" r="0" t="0"/>
          <a:stretch/>
        </p:blipFill>
        <p:spPr>
          <a:xfrm>
            <a:off x="3753598" y="1134621"/>
            <a:ext cx="2115249" cy="2820352"/>
          </a:xfrm>
          <a:prstGeom prst="rect">
            <a:avLst/>
          </a:prstGeom>
          <a:noFill/>
          <a:ln>
            <a:noFill/>
          </a:ln>
        </p:spPr>
      </p:pic>
      <p:sp>
        <p:nvSpPr>
          <p:cNvPr id="538" name="Google Shape;538;p67"/>
          <p:cNvSpPr txBox="1"/>
          <p:nvPr/>
        </p:nvSpPr>
        <p:spPr>
          <a:xfrm>
            <a:off x="2603961" y="171541"/>
            <a:ext cx="1077338" cy="677078"/>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600"/>
              <a:buFont typeface="Boogaloo"/>
              <a:buNone/>
            </a:pPr>
            <a:r>
              <a:rPr lang="en-US" sz="1600">
                <a:solidFill>
                  <a:schemeClr val="dk1"/>
                </a:solidFill>
                <a:latin typeface="Boogaloo"/>
                <a:ea typeface="Boogaloo"/>
                <a:cs typeface="Boogaloo"/>
                <a:sym typeface="Boogaloo"/>
              </a:rPr>
              <a:t>Rocks and sand</a:t>
            </a:r>
            <a:endParaRPr sz="1600">
              <a:solidFill>
                <a:schemeClr val="dk1"/>
              </a:solidFill>
              <a:latin typeface="Boogaloo"/>
              <a:ea typeface="Boogaloo"/>
              <a:cs typeface="Boogaloo"/>
              <a:sym typeface="Boogaloo"/>
            </a:endParaRPr>
          </a:p>
        </p:txBody>
      </p:sp>
      <p:sp>
        <p:nvSpPr>
          <p:cNvPr id="539" name="Google Shape;539;p67"/>
          <p:cNvSpPr txBox="1"/>
          <p:nvPr/>
        </p:nvSpPr>
        <p:spPr>
          <a:xfrm>
            <a:off x="2710363" y="2101075"/>
            <a:ext cx="983400" cy="1169521"/>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600"/>
              <a:buFont typeface="Boogaloo"/>
              <a:buNone/>
            </a:pPr>
            <a:r>
              <a:rPr lang="en-US" sz="1600">
                <a:solidFill>
                  <a:schemeClr val="dk1"/>
                </a:solidFill>
                <a:latin typeface="Boogaloo"/>
                <a:ea typeface="Boogaloo"/>
                <a:cs typeface="Boogaloo"/>
                <a:sym typeface="Boogaloo"/>
              </a:rPr>
              <a:t>Two holes for more water</a:t>
            </a:r>
            <a:endParaRPr sz="1600">
              <a:solidFill>
                <a:schemeClr val="dk1"/>
              </a:solidFill>
              <a:latin typeface="Boogaloo"/>
              <a:ea typeface="Boogaloo"/>
              <a:cs typeface="Boogaloo"/>
              <a:sym typeface="Boogaloo"/>
            </a:endParaRPr>
          </a:p>
        </p:txBody>
      </p:sp>
      <p:sp>
        <p:nvSpPr>
          <p:cNvPr id="540" name="Google Shape;540;p67"/>
          <p:cNvSpPr txBox="1"/>
          <p:nvPr/>
        </p:nvSpPr>
        <p:spPr>
          <a:xfrm>
            <a:off x="2616425" y="3868800"/>
            <a:ext cx="983400" cy="923299"/>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600"/>
              <a:buFont typeface="Boogaloo"/>
              <a:buNone/>
            </a:pPr>
            <a:r>
              <a:rPr lang="en-US" sz="1600">
                <a:solidFill>
                  <a:schemeClr val="dk1"/>
                </a:solidFill>
                <a:latin typeface="Boogaloo"/>
                <a:ea typeface="Boogaloo"/>
                <a:cs typeface="Boogaloo"/>
                <a:sym typeface="Boogaloo"/>
              </a:rPr>
              <a:t>Spray bottle for rain</a:t>
            </a:r>
            <a:endParaRPr sz="1600">
              <a:solidFill>
                <a:schemeClr val="dk1"/>
              </a:solidFill>
              <a:latin typeface="Boogaloo"/>
              <a:ea typeface="Boogaloo"/>
              <a:cs typeface="Boogaloo"/>
              <a:sym typeface="Boogaloo"/>
            </a:endParaRPr>
          </a:p>
        </p:txBody>
      </p:sp>
      <p:sp>
        <p:nvSpPr>
          <p:cNvPr id="541" name="Google Shape;541;p67"/>
          <p:cNvSpPr txBox="1"/>
          <p:nvPr/>
        </p:nvSpPr>
        <p:spPr>
          <a:xfrm>
            <a:off x="7461675" y="4660675"/>
            <a:ext cx="983400" cy="923299"/>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600"/>
              <a:buFont typeface="Boogaloo"/>
              <a:buNone/>
            </a:pPr>
            <a:r>
              <a:rPr lang="en-US" sz="1600">
                <a:solidFill>
                  <a:schemeClr val="dk1"/>
                </a:solidFill>
                <a:latin typeface="Boogaloo"/>
                <a:ea typeface="Boogaloo"/>
                <a:cs typeface="Boogaloo"/>
                <a:sym typeface="Boogaloo"/>
              </a:rPr>
              <a:t>Books for steeper slope</a:t>
            </a:r>
            <a:endParaRPr sz="1600">
              <a:solidFill>
                <a:schemeClr val="dk1"/>
              </a:solidFill>
              <a:latin typeface="Boogaloo"/>
              <a:ea typeface="Boogaloo"/>
              <a:cs typeface="Boogaloo"/>
              <a:sym typeface="Boogaloo"/>
            </a:endParaRPr>
          </a:p>
        </p:txBody>
      </p:sp>
      <p:sp>
        <p:nvSpPr>
          <p:cNvPr id="542" name="Google Shape;542;p67"/>
          <p:cNvSpPr txBox="1"/>
          <p:nvPr/>
        </p:nvSpPr>
        <p:spPr>
          <a:xfrm>
            <a:off x="5170906" y="131052"/>
            <a:ext cx="1508641" cy="923299"/>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600"/>
              <a:buFont typeface="Boogaloo"/>
              <a:buNone/>
            </a:pPr>
            <a:r>
              <a:rPr lang="en-US" sz="1600">
                <a:solidFill>
                  <a:schemeClr val="dk1"/>
                </a:solidFill>
                <a:latin typeface="Boogaloo"/>
                <a:ea typeface="Boogaloo"/>
                <a:cs typeface="Boogaloo"/>
                <a:sym typeface="Boogaloo"/>
              </a:rPr>
              <a:t>Plastic plants for more vegetation</a:t>
            </a:r>
            <a:endParaRPr sz="1600">
              <a:solidFill>
                <a:schemeClr val="dk1"/>
              </a:solidFill>
              <a:latin typeface="Boogaloo"/>
              <a:ea typeface="Boogaloo"/>
              <a:cs typeface="Boogaloo"/>
              <a:sym typeface="Boogaloo"/>
            </a:endParaRPr>
          </a:p>
        </p:txBody>
      </p:sp>
      <p:sp>
        <p:nvSpPr>
          <p:cNvPr id="543" name="Google Shape;543;p67"/>
          <p:cNvSpPr/>
          <p:nvPr/>
        </p:nvSpPr>
        <p:spPr>
          <a:xfrm rot="-2109773">
            <a:off x="1063841" y="1127601"/>
            <a:ext cx="1706017" cy="197846"/>
          </a:xfrm>
          <a:prstGeom prst="leftArrow">
            <a:avLst>
              <a:gd fmla="val 50000" name="adj1"/>
              <a:gd fmla="val 50000" name="adj2"/>
            </a:avLst>
          </a:prstGeom>
          <a:solidFill>
            <a:srgbClr val="98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44" name="Google Shape;544;p67"/>
          <p:cNvSpPr/>
          <p:nvPr/>
        </p:nvSpPr>
        <p:spPr>
          <a:xfrm rot="-2109884">
            <a:off x="1932551" y="4243575"/>
            <a:ext cx="750092" cy="197846"/>
          </a:xfrm>
          <a:prstGeom prst="leftArrow">
            <a:avLst>
              <a:gd fmla="val 50000" name="adj1"/>
              <a:gd fmla="val 50000" name="adj2"/>
            </a:avLst>
          </a:prstGeom>
          <a:solidFill>
            <a:srgbClr val="98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45" name="Google Shape;545;p67"/>
          <p:cNvSpPr/>
          <p:nvPr/>
        </p:nvSpPr>
        <p:spPr>
          <a:xfrm rot="10472307">
            <a:off x="3607073" y="2399883"/>
            <a:ext cx="1037008" cy="197734"/>
          </a:xfrm>
          <a:prstGeom prst="leftArrow">
            <a:avLst>
              <a:gd fmla="val 50000" name="adj1"/>
              <a:gd fmla="val 50000" name="adj2"/>
            </a:avLst>
          </a:prstGeom>
          <a:solidFill>
            <a:srgbClr val="98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46" name="Google Shape;546;p67"/>
          <p:cNvSpPr/>
          <p:nvPr/>
        </p:nvSpPr>
        <p:spPr>
          <a:xfrm rot="-8461931">
            <a:off x="6153039" y="1185336"/>
            <a:ext cx="846013" cy="167472"/>
          </a:xfrm>
          <a:prstGeom prst="leftArrow">
            <a:avLst>
              <a:gd fmla="val 50000" name="adj1"/>
              <a:gd fmla="val 50000" name="adj2"/>
            </a:avLst>
          </a:prstGeom>
          <a:solidFill>
            <a:srgbClr val="98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47" name="Google Shape;547;p67"/>
          <p:cNvSpPr/>
          <p:nvPr/>
        </p:nvSpPr>
        <p:spPr>
          <a:xfrm rot="-814775">
            <a:off x="6866695" y="4993028"/>
            <a:ext cx="629909" cy="197842"/>
          </a:xfrm>
          <a:prstGeom prst="leftArrow">
            <a:avLst>
              <a:gd fmla="val 50000" name="adj1"/>
              <a:gd fmla="val 50000" name="adj2"/>
            </a:avLst>
          </a:prstGeom>
          <a:solidFill>
            <a:srgbClr val="98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picture containing text, hat&#10;&#10;Description automatically generated" id="548" name="Google Shape;548;p67"/>
          <p:cNvPicPr preferRelativeResize="0"/>
          <p:nvPr/>
        </p:nvPicPr>
        <p:blipFill rotWithShape="1">
          <a:blip r:embed="rId8">
            <a:alphaModFix/>
          </a:blip>
          <a:srcRect b="0" l="0" r="0" t="0"/>
          <a:stretch/>
        </p:blipFill>
        <p:spPr>
          <a:xfrm>
            <a:off x="8350704" y="110217"/>
            <a:ext cx="647700" cy="657225"/>
          </a:xfrm>
          <a:prstGeom prst="rect">
            <a:avLst/>
          </a:prstGeom>
          <a:noFill/>
          <a:ln>
            <a:noFill/>
          </a:ln>
        </p:spPr>
      </p:pic>
      <p:pic>
        <p:nvPicPr>
          <p:cNvPr id="549" name="Google Shape;549;p67"/>
          <p:cNvPicPr preferRelativeResize="0"/>
          <p:nvPr/>
        </p:nvPicPr>
        <p:blipFill rotWithShape="1">
          <a:blip r:embed="rId9">
            <a:alphaModFix/>
          </a:blip>
          <a:srcRect b="0" l="0" r="0" t="0"/>
          <a:stretch/>
        </p:blipFill>
        <p:spPr>
          <a:xfrm>
            <a:off x="7619422" y="6344540"/>
            <a:ext cx="1308586" cy="36106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8"/>
          <p:cNvSpPr txBox="1"/>
          <p:nvPr>
            <p:ph type="title"/>
          </p:nvPr>
        </p:nvSpPr>
        <p:spPr>
          <a:xfrm>
            <a:off x="189689" y="1123838"/>
            <a:ext cx="2210612" cy="460118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sz="2800"/>
              <a:t>Stream table from Lesson 2 (comparison)</a:t>
            </a:r>
            <a:endParaRPr sz="2800"/>
          </a:p>
        </p:txBody>
      </p:sp>
      <p:sp>
        <p:nvSpPr>
          <p:cNvPr id="555" name="Google Shape;555;p68"/>
          <p:cNvSpPr txBox="1"/>
          <p:nvPr>
            <p:ph idx="4294967295" type="body"/>
          </p:nvPr>
        </p:nvSpPr>
        <p:spPr>
          <a:xfrm>
            <a:off x="3657600" y="2057400"/>
            <a:ext cx="4454525" cy="1863725"/>
          </a:xfrm>
          <a:prstGeom prst="rect">
            <a:avLst/>
          </a:prstGeom>
          <a:noFill/>
          <a:ln>
            <a:noFill/>
          </a:ln>
        </p:spPr>
        <p:txBody>
          <a:bodyPr anchorCtr="0" anchor="t" bIns="45700" lIns="91425" spcFirstLastPara="1" rIns="91425" wrap="square" tIns="45700">
            <a:noAutofit/>
          </a:bodyPr>
          <a:lstStyle/>
          <a:p>
            <a:pPr indent="-50800" lvl="0" marL="228600" rtl="0" algn="l">
              <a:lnSpc>
                <a:spcPct val="100000"/>
              </a:lnSpc>
              <a:spcBef>
                <a:spcPts val="0"/>
              </a:spcBef>
              <a:spcAft>
                <a:spcPts val="0"/>
              </a:spcAft>
              <a:buClr>
                <a:srgbClr val="000000"/>
              </a:buClr>
              <a:buSzPts val="2800"/>
              <a:buNone/>
            </a:pPr>
            <a:r>
              <a:rPr b="1" i="1" lang="en-US">
                <a:solidFill>
                  <a:srgbClr val="980000"/>
                </a:solidFill>
              </a:rPr>
              <a:t>NOTE TO TEACHER: </a:t>
            </a:r>
            <a:r>
              <a:rPr i="1" lang="en-US">
                <a:solidFill>
                  <a:srgbClr val="980000"/>
                </a:solidFill>
              </a:rPr>
              <a:t>Insert video from Lesson 2 stream table for students to use as a comparison.</a:t>
            </a:r>
            <a:endParaRPr i="1">
              <a:solidFill>
                <a:srgbClr val="980000"/>
              </a:solidFill>
            </a:endParaRPr>
          </a:p>
        </p:txBody>
      </p:sp>
      <p:pic>
        <p:nvPicPr>
          <p:cNvPr descr="A picture containing text, hat&#10;&#10;Description automatically generated" id="556" name="Google Shape;556;p68"/>
          <p:cNvPicPr preferRelativeResize="0"/>
          <p:nvPr/>
        </p:nvPicPr>
        <p:blipFill rotWithShape="1">
          <a:blip r:embed="rId3">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69"/>
          <p:cNvSpPr txBox="1"/>
          <p:nvPr>
            <p:ph type="title"/>
          </p:nvPr>
        </p:nvSpPr>
        <p:spPr>
          <a:xfrm>
            <a:off x="457200" y="534441"/>
            <a:ext cx="6337980" cy="111179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Investigation Follow-up</a:t>
            </a:r>
            <a:endParaRPr/>
          </a:p>
        </p:txBody>
      </p:sp>
      <p:pic>
        <p:nvPicPr>
          <p:cNvPr id="562" name="Google Shape;562;p69"/>
          <p:cNvPicPr preferRelativeResize="0"/>
          <p:nvPr/>
        </p:nvPicPr>
        <p:blipFill rotWithShape="1">
          <a:blip r:embed="rId3">
            <a:alphaModFix/>
          </a:blip>
          <a:srcRect b="0" l="0" r="0" t="0"/>
          <a:stretch/>
        </p:blipFill>
        <p:spPr>
          <a:xfrm>
            <a:off x="6956031" y="6281159"/>
            <a:ext cx="1308586" cy="361060"/>
          </a:xfrm>
          <a:prstGeom prst="rect">
            <a:avLst/>
          </a:prstGeom>
          <a:noFill/>
          <a:ln>
            <a:noFill/>
          </a:ln>
        </p:spPr>
      </p:pic>
      <p:sp>
        <p:nvSpPr>
          <p:cNvPr id="563" name="Google Shape;563;p69"/>
          <p:cNvSpPr txBox="1"/>
          <p:nvPr/>
        </p:nvSpPr>
        <p:spPr>
          <a:xfrm>
            <a:off x="692723" y="1746533"/>
            <a:ext cx="4693451" cy="849433"/>
          </a:xfrm>
          <a:prstGeom prst="rect">
            <a:avLst/>
          </a:prstGeom>
          <a:noFill/>
          <a:ln>
            <a:noFill/>
          </a:ln>
        </p:spPr>
        <p:txBody>
          <a:bodyPr anchorCtr="0" anchor="ctr" bIns="91425" lIns="91425" spcFirstLastPara="1" rIns="91425" wrap="square" tIns="91425">
            <a:spAutoFit/>
          </a:bodyPr>
          <a:lstStyle/>
          <a:p>
            <a:pPr indent="0" lvl="0" marL="0" marR="0" rtl="0" algn="l">
              <a:lnSpc>
                <a:spcPct val="90000"/>
              </a:lnSpc>
              <a:spcBef>
                <a:spcPts val="0"/>
              </a:spcBef>
              <a:spcAft>
                <a:spcPts val="0"/>
              </a:spcAft>
              <a:buClr>
                <a:schemeClr val="dk1"/>
              </a:buClr>
              <a:buSzPts val="3600"/>
              <a:buFont typeface="Calibri"/>
              <a:buNone/>
            </a:pPr>
            <a:r>
              <a:rPr lang="en-US" sz="2400">
                <a:solidFill>
                  <a:schemeClr val="dk1"/>
                </a:solidFill>
                <a:latin typeface="Boogaloo"/>
                <a:ea typeface="Boogaloo"/>
                <a:cs typeface="Boogaloo"/>
                <a:sym typeface="Boogaloo"/>
              </a:rPr>
              <a:t>What can we say about what changes how fast a delta can grow?</a:t>
            </a:r>
            <a:endParaRPr sz="2400">
              <a:solidFill>
                <a:schemeClr val="dk1"/>
              </a:solidFill>
              <a:latin typeface="Boogaloo"/>
              <a:ea typeface="Boogaloo"/>
              <a:cs typeface="Boogaloo"/>
              <a:sym typeface="Boogaloo"/>
            </a:endParaRPr>
          </a:p>
        </p:txBody>
      </p:sp>
      <p:sp>
        <p:nvSpPr>
          <p:cNvPr id="564" name="Google Shape;564;p69"/>
          <p:cNvSpPr txBox="1"/>
          <p:nvPr/>
        </p:nvSpPr>
        <p:spPr>
          <a:xfrm rot="-704105">
            <a:off x="5431290" y="2139206"/>
            <a:ext cx="3948633" cy="849433"/>
          </a:xfrm>
          <a:prstGeom prst="rect">
            <a:avLst/>
          </a:prstGeom>
          <a:noFill/>
          <a:ln>
            <a:noFill/>
          </a:ln>
        </p:spPr>
        <p:txBody>
          <a:bodyPr anchorCtr="0" anchor="ctr" bIns="91425" lIns="91425" spcFirstLastPara="1" rIns="91425" wrap="square" tIns="91425">
            <a:spAutoFit/>
          </a:bodyPr>
          <a:lstStyle/>
          <a:p>
            <a:pPr indent="0" lvl="0" marL="0" marR="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What can you say about erosion and deposition?</a:t>
            </a:r>
            <a:endParaRPr sz="2400">
              <a:solidFill>
                <a:schemeClr val="dk1"/>
              </a:solidFill>
              <a:latin typeface="Calibri"/>
              <a:ea typeface="Calibri"/>
              <a:cs typeface="Calibri"/>
              <a:sym typeface="Calibri"/>
            </a:endParaRPr>
          </a:p>
        </p:txBody>
      </p:sp>
      <p:sp>
        <p:nvSpPr>
          <p:cNvPr id="565" name="Google Shape;565;p69"/>
          <p:cNvSpPr txBox="1"/>
          <p:nvPr/>
        </p:nvSpPr>
        <p:spPr>
          <a:xfrm>
            <a:off x="130876" y="2682687"/>
            <a:ext cx="2155124" cy="849433"/>
          </a:xfrm>
          <a:prstGeom prst="rect">
            <a:avLst/>
          </a:prstGeom>
          <a:noFill/>
          <a:ln>
            <a:noFill/>
          </a:ln>
        </p:spPr>
        <p:txBody>
          <a:bodyPr anchorCtr="0" anchor="ctr" bIns="91425" lIns="91425" spcFirstLastPara="1" rIns="91425" wrap="square" tIns="91425">
            <a:spAutoFit/>
          </a:bodyPr>
          <a:lstStyle/>
          <a:p>
            <a:pPr indent="0" lvl="0" marL="0" marR="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What is our evidence?</a:t>
            </a:r>
            <a:endParaRPr sz="2400">
              <a:solidFill>
                <a:schemeClr val="dk1"/>
              </a:solidFill>
              <a:latin typeface="Calibri"/>
              <a:ea typeface="Calibri"/>
              <a:cs typeface="Calibri"/>
              <a:sym typeface="Calibri"/>
            </a:endParaRPr>
          </a:p>
        </p:txBody>
      </p:sp>
      <p:sp>
        <p:nvSpPr>
          <p:cNvPr id="566" name="Google Shape;566;p69"/>
          <p:cNvSpPr txBox="1"/>
          <p:nvPr/>
        </p:nvSpPr>
        <p:spPr>
          <a:xfrm rot="1235729">
            <a:off x="2815668" y="2867543"/>
            <a:ext cx="2040835" cy="849684"/>
          </a:xfrm>
          <a:prstGeom prst="rect">
            <a:avLst/>
          </a:prstGeom>
          <a:noFill/>
          <a:ln>
            <a:noFill/>
          </a:ln>
        </p:spPr>
        <p:txBody>
          <a:bodyPr anchorCtr="0" anchor="ctr" bIns="91425" lIns="91425" spcFirstLastPara="1" rIns="91425" wrap="square" tIns="91425">
            <a:spAutoFit/>
          </a:bodyPr>
          <a:lstStyle/>
          <a:p>
            <a:pPr indent="0" lvl="0" marL="0" marR="0" rtl="0" algn="l">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What did we figure out?</a:t>
            </a:r>
            <a:endParaRPr sz="2400">
              <a:solidFill>
                <a:schemeClr val="dk1"/>
              </a:solidFill>
              <a:latin typeface="Calibri"/>
              <a:ea typeface="Calibri"/>
              <a:cs typeface="Calibri"/>
              <a:sym typeface="Calibri"/>
            </a:endParaRPr>
          </a:p>
        </p:txBody>
      </p:sp>
      <p:pic>
        <p:nvPicPr>
          <p:cNvPr id="567" name="Google Shape;567;p69"/>
          <p:cNvPicPr preferRelativeResize="0"/>
          <p:nvPr/>
        </p:nvPicPr>
        <p:blipFill rotWithShape="1">
          <a:blip r:embed="rId4">
            <a:alphaModFix/>
          </a:blip>
          <a:srcRect b="0" l="0" r="0" t="0"/>
          <a:stretch/>
        </p:blipFill>
        <p:spPr>
          <a:xfrm>
            <a:off x="4332199" y="3687275"/>
            <a:ext cx="4693451" cy="3029325"/>
          </a:xfrm>
          <a:prstGeom prst="rect">
            <a:avLst/>
          </a:prstGeom>
          <a:noFill/>
          <a:ln>
            <a:noFill/>
          </a:ln>
        </p:spPr>
      </p:pic>
      <p:sp>
        <p:nvSpPr>
          <p:cNvPr id="568" name="Google Shape;568;p69"/>
          <p:cNvSpPr/>
          <p:nvPr/>
        </p:nvSpPr>
        <p:spPr>
          <a:xfrm>
            <a:off x="1911105" y="5109168"/>
            <a:ext cx="2143200" cy="1533051"/>
          </a:xfrm>
          <a:prstGeom prst="wedgeRectCallout">
            <a:avLst>
              <a:gd fmla="val 61867" name="adj1"/>
              <a:gd fmla="val -138046" name="adj2"/>
            </a:avLst>
          </a:prstGeom>
          <a:solidFill>
            <a:srgbClr val="CFE2F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folHlink"/>
              </a:buClr>
              <a:buSzPts val="1100"/>
              <a:buFont typeface="Arial"/>
              <a:buNone/>
            </a:pPr>
            <a:r>
              <a:rPr lang="en-US" sz="2200">
                <a:solidFill>
                  <a:schemeClr val="folHlink"/>
                </a:solidFill>
                <a:latin typeface="Boogaloo"/>
                <a:ea typeface="Boogaloo"/>
                <a:cs typeface="Boogaloo"/>
                <a:sym typeface="Boogaloo"/>
              </a:rPr>
              <a:t>Record data from other teams in Part 3 of your handout.</a:t>
            </a:r>
            <a:endParaRPr sz="2200">
              <a:solidFill>
                <a:schemeClr val="folHlink"/>
              </a:solidFill>
              <a:latin typeface="Boogaloo"/>
              <a:ea typeface="Boogaloo"/>
              <a:cs typeface="Boogaloo"/>
              <a:sym typeface="Boogaloo"/>
            </a:endParaRPr>
          </a:p>
        </p:txBody>
      </p:sp>
      <p:pic>
        <p:nvPicPr>
          <p:cNvPr id="569" name="Google Shape;569;p69"/>
          <p:cNvPicPr preferRelativeResize="0"/>
          <p:nvPr/>
        </p:nvPicPr>
        <p:blipFill rotWithShape="1">
          <a:blip r:embed="rId5">
            <a:alphaModFix/>
          </a:blip>
          <a:srcRect b="0" l="0" r="0" t="0"/>
          <a:stretch/>
        </p:blipFill>
        <p:spPr>
          <a:xfrm>
            <a:off x="130876" y="3703940"/>
            <a:ext cx="2219450" cy="1332750"/>
          </a:xfrm>
          <a:prstGeom prst="rect">
            <a:avLst/>
          </a:prstGeom>
          <a:noFill/>
          <a:ln>
            <a:noFill/>
          </a:ln>
        </p:spPr>
      </p:pic>
      <p:pic>
        <p:nvPicPr>
          <p:cNvPr descr="A picture containing text, hat&#10;&#10;Description automatically generated" id="570" name="Google Shape;570;p69"/>
          <p:cNvPicPr preferRelativeResize="0"/>
          <p:nvPr/>
        </p:nvPicPr>
        <p:blipFill rotWithShape="1">
          <a:blip r:embed="rId6">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70"/>
          <p:cNvSpPr txBox="1"/>
          <p:nvPr>
            <p:ph type="title"/>
          </p:nvPr>
        </p:nvSpPr>
        <p:spPr>
          <a:xfrm>
            <a:off x="189689" y="1123838"/>
            <a:ext cx="2210612" cy="460118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Putting it all Together</a:t>
            </a:r>
            <a:endParaRPr/>
          </a:p>
        </p:txBody>
      </p:sp>
      <p:sp>
        <p:nvSpPr>
          <p:cNvPr id="576" name="Google Shape;576;p70"/>
          <p:cNvSpPr txBox="1"/>
          <p:nvPr/>
        </p:nvSpPr>
        <p:spPr>
          <a:xfrm>
            <a:off x="2754130" y="909278"/>
            <a:ext cx="6255204" cy="631200"/>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900"/>
              <a:buFont typeface="Calibri"/>
              <a:buNone/>
            </a:pPr>
            <a:r>
              <a:rPr i="1" lang="en-US" sz="2900">
                <a:solidFill>
                  <a:schemeClr val="dk1"/>
                </a:solidFill>
                <a:latin typeface="Calibri"/>
                <a:ea typeface="Calibri"/>
                <a:cs typeface="Calibri"/>
                <a:sym typeface="Calibri"/>
              </a:rPr>
              <a:t>What can change how fast deltas grow?</a:t>
            </a:r>
            <a:endParaRPr i="1" sz="2900">
              <a:solidFill>
                <a:schemeClr val="dk1"/>
              </a:solidFill>
              <a:latin typeface="Calibri"/>
              <a:ea typeface="Calibri"/>
              <a:cs typeface="Calibri"/>
              <a:sym typeface="Calibri"/>
            </a:endParaRPr>
          </a:p>
        </p:txBody>
      </p:sp>
      <p:sp>
        <p:nvSpPr>
          <p:cNvPr id="577" name="Google Shape;577;p70"/>
          <p:cNvSpPr txBox="1"/>
          <p:nvPr/>
        </p:nvSpPr>
        <p:spPr>
          <a:xfrm>
            <a:off x="3983456" y="1865540"/>
            <a:ext cx="3796551" cy="800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2000"/>
              <a:buFont typeface="Boogaloo"/>
              <a:buNone/>
            </a:pPr>
            <a:r>
              <a:rPr lang="en-US" sz="2000">
                <a:solidFill>
                  <a:schemeClr val="dk1"/>
                </a:solidFill>
                <a:latin typeface="Boogaloo"/>
                <a:ea typeface="Boogaloo"/>
                <a:cs typeface="Boogaloo"/>
                <a:sym typeface="Boogaloo"/>
              </a:rPr>
              <a:t>Answer our focus question by completing Part 4 of your handout.</a:t>
            </a:r>
            <a:endParaRPr sz="2000">
              <a:solidFill>
                <a:schemeClr val="dk1"/>
              </a:solidFill>
              <a:latin typeface="Boogaloo"/>
              <a:ea typeface="Boogaloo"/>
              <a:cs typeface="Boogaloo"/>
              <a:sym typeface="Boogaloo"/>
            </a:endParaRPr>
          </a:p>
        </p:txBody>
      </p:sp>
      <p:pic>
        <p:nvPicPr>
          <p:cNvPr id="578" name="Google Shape;578;p70"/>
          <p:cNvPicPr preferRelativeResize="0"/>
          <p:nvPr/>
        </p:nvPicPr>
        <p:blipFill rotWithShape="1">
          <a:blip r:embed="rId3">
            <a:alphaModFix/>
          </a:blip>
          <a:srcRect b="0" l="0" r="0" t="0"/>
          <a:stretch/>
        </p:blipFill>
        <p:spPr>
          <a:xfrm>
            <a:off x="3121019" y="3107264"/>
            <a:ext cx="5521424" cy="3162937"/>
          </a:xfrm>
          <a:prstGeom prst="rect">
            <a:avLst/>
          </a:prstGeom>
          <a:noFill/>
          <a:ln cap="flat" cmpd="sng" w="9525">
            <a:solidFill>
              <a:schemeClr val="dk2"/>
            </a:solidFill>
            <a:prstDash val="solid"/>
            <a:round/>
            <a:headEnd len="sm" w="sm" type="none"/>
            <a:tailEnd len="sm" w="sm" type="none"/>
          </a:ln>
        </p:spPr>
      </p:pic>
      <p:sp>
        <p:nvSpPr>
          <p:cNvPr id="579" name="Google Shape;579;p70"/>
          <p:cNvSpPr/>
          <p:nvPr/>
        </p:nvSpPr>
        <p:spPr>
          <a:xfrm>
            <a:off x="5700402" y="1632344"/>
            <a:ext cx="340800" cy="208800"/>
          </a:xfrm>
          <a:prstGeom prst="downArrow">
            <a:avLst>
              <a:gd fmla="val 50000" name="adj1"/>
              <a:gd fmla="val 50000" name="adj2"/>
            </a:avLst>
          </a:prstGeom>
          <a:solidFill>
            <a:schemeClr val="accent5"/>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580" name="Google Shape;580;p70"/>
          <p:cNvSpPr/>
          <p:nvPr/>
        </p:nvSpPr>
        <p:spPr>
          <a:xfrm>
            <a:off x="5711331" y="2782202"/>
            <a:ext cx="340800" cy="208800"/>
          </a:xfrm>
          <a:prstGeom prst="downArrow">
            <a:avLst>
              <a:gd fmla="val 50000" name="adj1"/>
              <a:gd fmla="val 50000" name="adj2"/>
            </a:avLst>
          </a:prstGeom>
          <a:solidFill>
            <a:schemeClr val="accent5"/>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picture containing text, hat&#10;&#10;Description automatically generated" id="581" name="Google Shape;581;p70"/>
          <p:cNvPicPr preferRelativeResize="0"/>
          <p:nvPr/>
        </p:nvPicPr>
        <p:blipFill rotWithShape="1">
          <a:blip r:embed="rId4">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71"/>
          <p:cNvSpPr txBox="1"/>
          <p:nvPr>
            <p:ph type="title"/>
          </p:nvPr>
        </p:nvSpPr>
        <p:spPr>
          <a:xfrm>
            <a:off x="457200" y="534441"/>
            <a:ext cx="6337980" cy="1111796"/>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What’s next?</a:t>
            </a:r>
            <a:endParaRPr/>
          </a:p>
        </p:txBody>
      </p:sp>
      <p:sp>
        <p:nvSpPr>
          <p:cNvPr id="587" name="Google Shape;587;p71"/>
          <p:cNvSpPr txBox="1"/>
          <p:nvPr>
            <p:ph idx="4294967295" type="body"/>
          </p:nvPr>
        </p:nvSpPr>
        <p:spPr>
          <a:xfrm>
            <a:off x="98612" y="1997305"/>
            <a:ext cx="4965327" cy="499661"/>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000000"/>
              </a:buClr>
              <a:buSzPts val="2300"/>
              <a:buNone/>
            </a:pPr>
            <a:r>
              <a:rPr lang="en-US" sz="2400">
                <a:solidFill>
                  <a:schemeClr val="dk1"/>
                </a:solidFill>
              </a:rPr>
              <a:t>What we know from earlier reading:</a:t>
            </a:r>
            <a:endParaRPr sz="2400">
              <a:solidFill>
                <a:schemeClr val="dk1"/>
              </a:solidFill>
            </a:endParaRPr>
          </a:p>
        </p:txBody>
      </p:sp>
      <p:sp>
        <p:nvSpPr>
          <p:cNvPr id="588" name="Google Shape;588;p71"/>
          <p:cNvSpPr txBox="1"/>
          <p:nvPr>
            <p:ph idx="4294967295" type="body"/>
          </p:nvPr>
        </p:nvSpPr>
        <p:spPr>
          <a:xfrm>
            <a:off x="295275" y="2508797"/>
            <a:ext cx="4572000" cy="3814762"/>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900"/>
              <a:buChar char="•"/>
            </a:pPr>
            <a:r>
              <a:rPr b="1" lang="en-US" sz="1900"/>
              <a:t>The Mississippi River has been known to flood a lot, but there are so many towns and neighborhoods along the Mississippi. </a:t>
            </a:r>
            <a:endParaRPr b="1" sz="1900"/>
          </a:p>
          <a:p>
            <a:pPr indent="-342900" lvl="0" marL="342900" rtl="0" algn="l">
              <a:lnSpc>
                <a:spcPct val="100000"/>
              </a:lnSpc>
              <a:spcBef>
                <a:spcPts val="1000"/>
              </a:spcBef>
              <a:spcAft>
                <a:spcPts val="0"/>
              </a:spcAft>
              <a:buSzPts val="1900"/>
              <a:buChar char="•"/>
            </a:pPr>
            <a:r>
              <a:rPr b="1" lang="en-US" sz="1900"/>
              <a:t>There are also a lot of ships going up and down the river carrying goods to different ports.</a:t>
            </a:r>
            <a:endParaRPr b="1" sz="1900"/>
          </a:p>
          <a:p>
            <a:pPr indent="-342900" lvl="0" marL="342900" rtl="0" algn="l">
              <a:lnSpc>
                <a:spcPct val="100000"/>
              </a:lnSpc>
              <a:spcBef>
                <a:spcPts val="1000"/>
              </a:spcBef>
              <a:spcAft>
                <a:spcPts val="0"/>
              </a:spcAft>
              <a:buSzPts val="1900"/>
              <a:buChar char="•"/>
            </a:pPr>
            <a:r>
              <a:rPr b="1" lang="en-US" sz="1900"/>
              <a:t>To protect homes along the river, people, and boats, they have built dams and levees along the river to control the water. </a:t>
            </a:r>
            <a:endParaRPr b="1" sz="1900"/>
          </a:p>
        </p:txBody>
      </p:sp>
      <p:sp>
        <p:nvSpPr>
          <p:cNvPr id="589" name="Google Shape;589;p71"/>
          <p:cNvSpPr txBox="1"/>
          <p:nvPr>
            <p:ph idx="4294967295" type="body"/>
          </p:nvPr>
        </p:nvSpPr>
        <p:spPr>
          <a:xfrm>
            <a:off x="5157601" y="2247136"/>
            <a:ext cx="3887787" cy="3814762"/>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rgbClr val="000000"/>
              </a:buClr>
              <a:buSzPts val="2800"/>
              <a:buNone/>
            </a:pPr>
            <a:r>
              <a:rPr lang="en-US">
                <a:solidFill>
                  <a:schemeClr val="dk1"/>
                </a:solidFill>
                <a:latin typeface="Boogaloo"/>
                <a:ea typeface="Boogaloo"/>
                <a:cs typeface="Boogaloo"/>
                <a:sym typeface="Boogaloo"/>
              </a:rPr>
              <a:t>Do you think building dams would affect erosion and deposition?</a:t>
            </a:r>
            <a:endParaRPr>
              <a:solidFill>
                <a:schemeClr val="dk1"/>
              </a:solidFill>
              <a:latin typeface="Boogaloo"/>
              <a:ea typeface="Boogaloo"/>
              <a:cs typeface="Boogaloo"/>
              <a:sym typeface="Boogaloo"/>
            </a:endParaRPr>
          </a:p>
          <a:p>
            <a:pPr indent="-50800" lvl="0" marL="228600" rtl="0" algn="l">
              <a:lnSpc>
                <a:spcPct val="90000"/>
              </a:lnSpc>
              <a:spcBef>
                <a:spcPts val="0"/>
              </a:spcBef>
              <a:spcAft>
                <a:spcPts val="0"/>
              </a:spcAft>
              <a:buClr>
                <a:srgbClr val="000000"/>
              </a:buClr>
              <a:buSzPts val="2800"/>
              <a:buNone/>
            </a:pPr>
            <a:r>
              <a:t/>
            </a:r>
            <a:endParaRPr>
              <a:solidFill>
                <a:schemeClr val="dk1"/>
              </a:solidFill>
              <a:latin typeface="Boogaloo"/>
              <a:ea typeface="Boogaloo"/>
              <a:cs typeface="Boogaloo"/>
              <a:sym typeface="Boogaloo"/>
            </a:endParaRPr>
          </a:p>
          <a:p>
            <a:pPr indent="-50800" lvl="0" marL="228600" rtl="0" algn="l">
              <a:lnSpc>
                <a:spcPct val="90000"/>
              </a:lnSpc>
              <a:spcBef>
                <a:spcPts val="0"/>
              </a:spcBef>
              <a:spcAft>
                <a:spcPts val="0"/>
              </a:spcAft>
              <a:buClr>
                <a:srgbClr val="000000"/>
              </a:buClr>
              <a:buSzPts val="2800"/>
              <a:buNone/>
            </a:pPr>
            <a:r>
              <a:t/>
            </a:r>
            <a:endParaRPr>
              <a:solidFill>
                <a:schemeClr val="dk1"/>
              </a:solidFill>
              <a:latin typeface="Boogaloo"/>
              <a:ea typeface="Boogaloo"/>
              <a:cs typeface="Boogaloo"/>
              <a:sym typeface="Boogaloo"/>
            </a:endParaRPr>
          </a:p>
          <a:p>
            <a:pPr indent="-50800" lvl="0" marL="228600" rtl="0" algn="l">
              <a:lnSpc>
                <a:spcPct val="90000"/>
              </a:lnSpc>
              <a:spcBef>
                <a:spcPts val="0"/>
              </a:spcBef>
              <a:spcAft>
                <a:spcPts val="0"/>
              </a:spcAft>
              <a:buClr>
                <a:srgbClr val="000000"/>
              </a:buClr>
              <a:buSzPts val="2800"/>
              <a:buNone/>
            </a:pPr>
            <a:r>
              <a:rPr lang="en-US">
                <a:solidFill>
                  <a:schemeClr val="dk1"/>
                </a:solidFill>
                <a:latin typeface="Boogaloo"/>
                <a:ea typeface="Boogaloo"/>
                <a:cs typeface="Boogaloo"/>
                <a:sym typeface="Boogaloo"/>
              </a:rPr>
              <a:t>Do you think it would affect delta formation?</a:t>
            </a:r>
            <a:endParaRPr>
              <a:solidFill>
                <a:schemeClr val="dk1"/>
              </a:solidFill>
              <a:latin typeface="Boogaloo"/>
              <a:ea typeface="Boogaloo"/>
              <a:cs typeface="Boogaloo"/>
              <a:sym typeface="Boogaloo"/>
            </a:endParaRPr>
          </a:p>
        </p:txBody>
      </p:sp>
      <p:pic>
        <p:nvPicPr>
          <p:cNvPr descr="A picture containing text, hat&#10;&#10;Description automatically generated" id="590" name="Google Shape;590;p71"/>
          <p:cNvPicPr preferRelativeResize="0"/>
          <p:nvPr/>
        </p:nvPicPr>
        <p:blipFill rotWithShape="1">
          <a:blip r:embed="rId3">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72"/>
          <p:cNvSpPr txBox="1"/>
          <p:nvPr>
            <p:ph type="ctrTitle"/>
          </p:nvPr>
        </p:nvSpPr>
        <p:spPr>
          <a:xfrm>
            <a:off x="802386" y="1298448"/>
            <a:ext cx="5486400" cy="325526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US"/>
              <a:t>Earth’s Changing Surface</a:t>
            </a:r>
            <a:endParaRPr/>
          </a:p>
        </p:txBody>
      </p:sp>
      <p:sp>
        <p:nvSpPr>
          <p:cNvPr id="596" name="Google Shape;596;p72"/>
          <p:cNvSpPr txBox="1"/>
          <p:nvPr>
            <p:ph idx="4294967295" type="body"/>
          </p:nvPr>
        </p:nvSpPr>
        <p:spPr>
          <a:xfrm>
            <a:off x="825011" y="4553712"/>
            <a:ext cx="7989887" cy="2587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a:solidFill>
                  <a:schemeClr val="lt1"/>
                </a:solidFill>
              </a:rPr>
              <a:t>Lesson 4</a:t>
            </a:r>
            <a:endParaRPr>
              <a:solidFill>
                <a:schemeClr val="lt1"/>
              </a:solidFill>
            </a:endParaRPr>
          </a:p>
        </p:txBody>
      </p:sp>
      <p:pic>
        <p:nvPicPr>
          <p:cNvPr descr="A close up of a hat&#10;&#10;Description generated with high confidence" id="597" name="Google Shape;597;p72"/>
          <p:cNvPicPr preferRelativeResize="0"/>
          <p:nvPr/>
        </p:nvPicPr>
        <p:blipFill rotWithShape="1">
          <a:blip r:embed="rId3">
            <a:alphaModFix/>
          </a:blip>
          <a:srcRect b="0" l="0" r="0" t="0"/>
          <a:stretch/>
        </p:blipFill>
        <p:spPr>
          <a:xfrm>
            <a:off x="8396386" y="50067"/>
            <a:ext cx="650158" cy="65015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3"/>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What have we figured out?</a:t>
            </a:r>
            <a:endParaRPr/>
          </a:p>
        </p:txBody>
      </p:sp>
      <p:pic>
        <p:nvPicPr>
          <p:cNvPr id="603" name="Google Shape;603;p73"/>
          <p:cNvPicPr preferRelativeResize="0"/>
          <p:nvPr/>
        </p:nvPicPr>
        <p:blipFill rotWithShape="1">
          <a:blip r:embed="rId3">
            <a:alphaModFix/>
          </a:blip>
          <a:srcRect b="0" l="0" r="0" t="0"/>
          <a:stretch/>
        </p:blipFill>
        <p:spPr>
          <a:xfrm>
            <a:off x="6956031" y="6281159"/>
            <a:ext cx="1308586" cy="361060"/>
          </a:xfrm>
          <a:prstGeom prst="rect">
            <a:avLst/>
          </a:prstGeom>
          <a:noFill/>
          <a:ln>
            <a:noFill/>
          </a:ln>
        </p:spPr>
      </p:pic>
      <p:sp>
        <p:nvSpPr>
          <p:cNvPr id="604" name="Google Shape;604;p73"/>
          <p:cNvSpPr txBox="1"/>
          <p:nvPr/>
        </p:nvSpPr>
        <p:spPr>
          <a:xfrm>
            <a:off x="2572944" y="994999"/>
            <a:ext cx="6491113" cy="1338798"/>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3300"/>
              <a:buFont typeface="Cabin"/>
              <a:buNone/>
            </a:pPr>
            <a:r>
              <a:rPr lang="en-US" sz="3300" u="sng">
                <a:solidFill>
                  <a:schemeClr val="dk1"/>
                </a:solidFill>
                <a:latin typeface="Cabin"/>
                <a:ea typeface="Cabin"/>
                <a:cs typeface="Cabin"/>
                <a:sym typeface="Cabin"/>
              </a:rPr>
              <a:t>Lesson 3 Focus Question:</a:t>
            </a:r>
            <a:endParaRPr sz="3300" u="sng">
              <a:solidFill>
                <a:schemeClr val="dk1"/>
              </a:solidFill>
              <a:latin typeface="Cabin"/>
              <a:ea typeface="Cabin"/>
              <a:cs typeface="Cabin"/>
              <a:sym typeface="Cabin"/>
            </a:endParaRPr>
          </a:p>
          <a:p>
            <a:pPr indent="0" lvl="0" marL="0" marR="0" rtl="0" algn="l">
              <a:lnSpc>
                <a:spcPct val="100000"/>
              </a:lnSpc>
              <a:spcBef>
                <a:spcPts val="0"/>
              </a:spcBef>
              <a:spcAft>
                <a:spcPts val="0"/>
              </a:spcAft>
              <a:buClr>
                <a:schemeClr val="dk1"/>
              </a:buClr>
              <a:buSzPts val="1300"/>
              <a:buFont typeface="Calibri"/>
              <a:buNone/>
            </a:pPr>
            <a:r>
              <a:t/>
            </a:r>
            <a:endParaRPr i="1" sz="1300">
              <a:solidFill>
                <a:schemeClr val="dk1"/>
              </a:solidFill>
              <a:latin typeface="Cabin"/>
              <a:ea typeface="Cabin"/>
              <a:cs typeface="Cabin"/>
              <a:sym typeface="Cabin"/>
            </a:endParaRPr>
          </a:p>
          <a:p>
            <a:pPr indent="0" lvl="0" marL="0" marR="0" rtl="0" algn="ctr">
              <a:spcBef>
                <a:spcPts val="0"/>
              </a:spcBef>
              <a:spcAft>
                <a:spcPts val="0"/>
              </a:spcAft>
              <a:buClr>
                <a:schemeClr val="folHlink"/>
              </a:buClr>
              <a:buSzPts val="1100"/>
              <a:buFont typeface="Arial"/>
              <a:buNone/>
            </a:pPr>
            <a:r>
              <a:rPr i="1" lang="en-US" sz="2900">
                <a:solidFill>
                  <a:schemeClr val="dk1"/>
                </a:solidFill>
                <a:latin typeface="Calibri"/>
                <a:ea typeface="Calibri"/>
                <a:cs typeface="Calibri"/>
                <a:sym typeface="Calibri"/>
              </a:rPr>
              <a:t>What can change how fast deltas grow?</a:t>
            </a:r>
            <a:endParaRPr i="1" sz="1800">
              <a:solidFill>
                <a:schemeClr val="dk1"/>
              </a:solidFill>
              <a:latin typeface="Calibri"/>
              <a:ea typeface="Calibri"/>
              <a:cs typeface="Calibri"/>
              <a:sym typeface="Calibri"/>
            </a:endParaRPr>
          </a:p>
        </p:txBody>
      </p:sp>
      <p:sp>
        <p:nvSpPr>
          <p:cNvPr id="605" name="Google Shape;605;p73"/>
          <p:cNvSpPr txBox="1"/>
          <p:nvPr/>
        </p:nvSpPr>
        <p:spPr>
          <a:xfrm rot="656719">
            <a:off x="5929199" y="3001956"/>
            <a:ext cx="2771348" cy="1292631"/>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400"/>
              <a:buFont typeface="Boogaloo"/>
              <a:buNone/>
            </a:pPr>
            <a:r>
              <a:rPr lang="en-US" sz="2400">
                <a:solidFill>
                  <a:schemeClr val="dk1"/>
                </a:solidFill>
                <a:latin typeface="Boogaloo"/>
                <a:ea typeface="Boogaloo"/>
                <a:cs typeface="Boogaloo"/>
                <a:sym typeface="Boogaloo"/>
              </a:rPr>
              <a:t>How did we answer this question in our last class?</a:t>
            </a:r>
            <a:endParaRPr sz="2400">
              <a:solidFill>
                <a:schemeClr val="dk1"/>
              </a:solidFill>
              <a:latin typeface="Boogaloo"/>
              <a:ea typeface="Boogaloo"/>
              <a:cs typeface="Boogaloo"/>
              <a:sym typeface="Boogaloo"/>
            </a:endParaRPr>
          </a:p>
        </p:txBody>
      </p:sp>
      <p:sp>
        <p:nvSpPr>
          <p:cNvPr id="606" name="Google Shape;606;p73"/>
          <p:cNvSpPr/>
          <p:nvPr/>
        </p:nvSpPr>
        <p:spPr>
          <a:xfrm rot="1880395">
            <a:off x="4750732" y="2720168"/>
            <a:ext cx="1308751" cy="230756"/>
          </a:xfrm>
          <a:prstGeom prst="lef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07" name="Google Shape;607;p73"/>
          <p:cNvSpPr txBox="1"/>
          <p:nvPr/>
        </p:nvSpPr>
        <p:spPr>
          <a:xfrm>
            <a:off x="2997530" y="4801722"/>
            <a:ext cx="3958501" cy="923299"/>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400"/>
              <a:buFont typeface="Boogaloo"/>
              <a:buNone/>
            </a:pPr>
            <a:r>
              <a:rPr lang="en-US" sz="2400">
                <a:solidFill>
                  <a:schemeClr val="dk1"/>
                </a:solidFill>
                <a:latin typeface="Boogaloo"/>
                <a:ea typeface="Boogaloo"/>
                <a:cs typeface="Boogaloo"/>
                <a:sym typeface="Boogaloo"/>
              </a:rPr>
              <a:t>Can we answer any questions on our DQB?</a:t>
            </a:r>
            <a:endParaRPr sz="2400">
              <a:solidFill>
                <a:schemeClr val="dk1"/>
              </a:solidFill>
              <a:latin typeface="Boogaloo"/>
              <a:ea typeface="Boogaloo"/>
              <a:cs typeface="Boogaloo"/>
              <a:sym typeface="Boogaloo"/>
            </a:endParaRPr>
          </a:p>
        </p:txBody>
      </p:sp>
      <p:pic>
        <p:nvPicPr>
          <p:cNvPr descr="A picture containing text, hat&#10;&#10;Description automatically generated" id="608" name="Google Shape;608;p73"/>
          <p:cNvPicPr preferRelativeResize="0"/>
          <p:nvPr/>
        </p:nvPicPr>
        <p:blipFill rotWithShape="1">
          <a:blip r:embed="rId4">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74"/>
          <p:cNvPicPr preferRelativeResize="0"/>
          <p:nvPr/>
        </p:nvPicPr>
        <p:blipFill rotWithShape="1">
          <a:blip r:embed="rId3">
            <a:alphaModFix/>
          </a:blip>
          <a:srcRect b="0" l="0" r="0" t="0"/>
          <a:stretch/>
        </p:blipFill>
        <p:spPr>
          <a:xfrm>
            <a:off x="3573311" y="2305881"/>
            <a:ext cx="4610100" cy="4101275"/>
          </a:xfrm>
          <a:prstGeom prst="rect">
            <a:avLst/>
          </a:prstGeom>
          <a:noFill/>
          <a:ln>
            <a:noFill/>
          </a:ln>
        </p:spPr>
      </p:pic>
      <p:sp>
        <p:nvSpPr>
          <p:cNvPr id="614" name="Google Shape;614;p74"/>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b="1" lang="en-US">
                <a:latin typeface="Calibri"/>
                <a:ea typeface="Calibri"/>
                <a:cs typeface="Calibri"/>
                <a:sym typeface="Calibri"/>
              </a:rPr>
              <a:t>Lesson 4</a:t>
            </a:r>
            <a:br>
              <a:rPr b="1" lang="en-US">
                <a:latin typeface="Calibri"/>
                <a:ea typeface="Calibri"/>
                <a:cs typeface="Calibri"/>
                <a:sym typeface="Calibri"/>
              </a:rPr>
            </a:br>
            <a:r>
              <a:rPr b="1" lang="en-US">
                <a:latin typeface="Calibri"/>
                <a:ea typeface="Calibri"/>
                <a:cs typeface="Calibri"/>
                <a:sym typeface="Calibri"/>
              </a:rPr>
              <a:t>Focus Question</a:t>
            </a:r>
            <a:endParaRPr/>
          </a:p>
        </p:txBody>
      </p:sp>
      <p:sp>
        <p:nvSpPr>
          <p:cNvPr id="615" name="Google Shape;615;p74"/>
          <p:cNvSpPr/>
          <p:nvPr/>
        </p:nvSpPr>
        <p:spPr>
          <a:xfrm>
            <a:off x="3166809" y="1033025"/>
            <a:ext cx="5185703" cy="1024376"/>
          </a:xfrm>
          <a:prstGeom prst="rect">
            <a:avLst/>
          </a:prstGeom>
          <a:solidFill>
            <a:schemeClr val="accent1"/>
          </a:solidFill>
          <a:ln cap="flat" cmpd="sng" w="10775">
            <a:solidFill>
              <a:srgbClr val="1D2556"/>
            </a:solidFill>
            <a:prstDash val="solid"/>
            <a:round/>
            <a:headEnd len="sm" w="sm" type="none"/>
            <a:tailEnd len="sm" w="sm" type="none"/>
          </a:ln>
        </p:spPr>
        <p:txBody>
          <a:bodyPr anchorCtr="0" anchor="ctr" bIns="45700" lIns="91425" spcFirstLastPara="1" rIns="91425" wrap="square" tIns="45700">
            <a:noAutofit/>
          </a:bodyPr>
          <a:lstStyle/>
          <a:p>
            <a:pPr indent="-182880" lvl="0" marL="182880" marR="0" rtl="0" algn="ctr">
              <a:spcBef>
                <a:spcPts val="0"/>
              </a:spcBef>
              <a:spcAft>
                <a:spcPts val="0"/>
              </a:spcAft>
              <a:buClr>
                <a:schemeClr val="accent1"/>
              </a:buClr>
              <a:buSzPts val="2800"/>
              <a:buFont typeface="Noto Sans Symbols"/>
              <a:buChar char="●"/>
            </a:pPr>
            <a:r>
              <a:rPr b="1" lang="en-US" sz="2800">
                <a:solidFill>
                  <a:schemeClr val="lt1"/>
                </a:solidFill>
                <a:latin typeface="Calibri"/>
                <a:ea typeface="Calibri"/>
                <a:cs typeface="Calibri"/>
                <a:sym typeface="Calibri"/>
              </a:rPr>
              <a:t>What can cause a delta to shrink?</a:t>
            </a:r>
            <a:endParaRPr/>
          </a:p>
        </p:txBody>
      </p:sp>
      <p:pic>
        <p:nvPicPr>
          <p:cNvPr descr="A close up of a hat&#10;&#10;Description generated with high confidence" id="616" name="Google Shape;616;p74"/>
          <p:cNvPicPr preferRelativeResize="0"/>
          <p:nvPr/>
        </p:nvPicPr>
        <p:blipFill rotWithShape="1">
          <a:blip r:embed="rId4">
            <a:alphaModFix/>
          </a:blip>
          <a:srcRect b="0" l="0" r="0" t="0"/>
          <a:stretch/>
        </p:blipFill>
        <p:spPr>
          <a:xfrm>
            <a:off x="8190271" y="134387"/>
            <a:ext cx="650158" cy="65015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75"/>
          <p:cNvSpPr txBox="1"/>
          <p:nvPr>
            <p:ph type="title"/>
          </p:nvPr>
        </p:nvSpPr>
        <p:spPr>
          <a:xfrm>
            <a:off x="457200" y="534441"/>
            <a:ext cx="6337980" cy="1111796"/>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Calibri"/>
              <a:buNone/>
            </a:pPr>
            <a:r>
              <a:rPr lang="en-US"/>
              <a:t>Human-made structures on a river</a:t>
            </a:r>
            <a:endParaRPr/>
          </a:p>
        </p:txBody>
      </p:sp>
      <p:pic>
        <p:nvPicPr>
          <p:cNvPr id="622" name="Google Shape;622;p75"/>
          <p:cNvPicPr preferRelativeResize="0"/>
          <p:nvPr/>
        </p:nvPicPr>
        <p:blipFill rotWithShape="1">
          <a:blip r:embed="rId3">
            <a:alphaModFix/>
          </a:blip>
          <a:srcRect b="0" l="0" r="0" t="0"/>
          <a:stretch/>
        </p:blipFill>
        <p:spPr>
          <a:xfrm>
            <a:off x="273631" y="1869464"/>
            <a:ext cx="4093550" cy="2711976"/>
          </a:xfrm>
          <a:prstGeom prst="rect">
            <a:avLst/>
          </a:prstGeom>
          <a:noFill/>
          <a:ln>
            <a:noFill/>
          </a:ln>
        </p:spPr>
      </p:pic>
      <p:pic>
        <p:nvPicPr>
          <p:cNvPr id="623" name="Google Shape;623;p75"/>
          <p:cNvPicPr preferRelativeResize="0"/>
          <p:nvPr/>
        </p:nvPicPr>
        <p:blipFill rotWithShape="1">
          <a:blip r:embed="rId4">
            <a:alphaModFix/>
          </a:blip>
          <a:srcRect b="0" l="0" r="0" t="0"/>
          <a:stretch/>
        </p:blipFill>
        <p:spPr>
          <a:xfrm>
            <a:off x="4572000" y="3691647"/>
            <a:ext cx="4426328" cy="2589501"/>
          </a:xfrm>
          <a:prstGeom prst="rect">
            <a:avLst/>
          </a:prstGeom>
          <a:noFill/>
          <a:ln>
            <a:noFill/>
          </a:ln>
        </p:spPr>
      </p:pic>
      <p:sp>
        <p:nvSpPr>
          <p:cNvPr id="624" name="Google Shape;624;p75"/>
          <p:cNvSpPr txBox="1"/>
          <p:nvPr/>
        </p:nvSpPr>
        <p:spPr>
          <a:xfrm>
            <a:off x="4521896" y="2057400"/>
            <a:ext cx="2139900" cy="831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100"/>
              <a:buFont typeface="Calibri"/>
              <a:buNone/>
            </a:pPr>
            <a:r>
              <a:rPr lang="en-US" sz="2100">
                <a:solidFill>
                  <a:schemeClr val="dk1"/>
                </a:solidFill>
                <a:latin typeface="Calibri"/>
                <a:ea typeface="Calibri"/>
                <a:cs typeface="Calibri"/>
                <a:sym typeface="Calibri"/>
              </a:rPr>
              <a:t>A dam on the Mississippi river.</a:t>
            </a:r>
            <a:endParaRPr sz="2100">
              <a:solidFill>
                <a:schemeClr val="dk1"/>
              </a:solidFill>
              <a:latin typeface="Calibri"/>
              <a:ea typeface="Calibri"/>
              <a:cs typeface="Calibri"/>
              <a:sym typeface="Calibri"/>
            </a:endParaRPr>
          </a:p>
        </p:txBody>
      </p:sp>
      <p:sp>
        <p:nvSpPr>
          <p:cNvPr id="625" name="Google Shape;625;p75"/>
          <p:cNvSpPr txBox="1"/>
          <p:nvPr/>
        </p:nvSpPr>
        <p:spPr>
          <a:xfrm>
            <a:off x="1416365" y="5715000"/>
            <a:ext cx="3053225" cy="831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100"/>
              <a:buFont typeface="Calibri"/>
              <a:buNone/>
            </a:pPr>
            <a:r>
              <a:rPr lang="en-US" sz="2100">
                <a:solidFill>
                  <a:schemeClr val="dk1"/>
                </a:solidFill>
                <a:latin typeface="Calibri"/>
                <a:ea typeface="Calibri"/>
                <a:cs typeface="Calibri"/>
                <a:sym typeface="Calibri"/>
              </a:rPr>
              <a:t>Levees along the banks of the Mississippi river.</a:t>
            </a:r>
            <a:endParaRPr sz="2100">
              <a:solidFill>
                <a:schemeClr val="dk1"/>
              </a:solidFill>
              <a:latin typeface="Calibri"/>
              <a:ea typeface="Calibri"/>
              <a:cs typeface="Calibri"/>
              <a:sym typeface="Calibri"/>
            </a:endParaRPr>
          </a:p>
        </p:txBody>
      </p:sp>
      <p:pic>
        <p:nvPicPr>
          <p:cNvPr descr="A picture containing text, hat&#10;&#10;Description automatically generated" id="626" name="Google Shape;626;p75"/>
          <p:cNvPicPr preferRelativeResize="0"/>
          <p:nvPr/>
        </p:nvPicPr>
        <p:blipFill rotWithShape="1">
          <a:blip r:embed="rId5">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pic>
        <p:nvPicPr>
          <p:cNvPr id="631" name="Google Shape;631;p76"/>
          <p:cNvPicPr preferRelativeResize="0"/>
          <p:nvPr/>
        </p:nvPicPr>
        <p:blipFill rotWithShape="1">
          <a:blip r:embed="rId3">
            <a:alphaModFix/>
          </a:blip>
          <a:srcRect b="0" l="0" r="0" t="0"/>
          <a:stretch/>
        </p:blipFill>
        <p:spPr>
          <a:xfrm>
            <a:off x="1789975" y="152400"/>
            <a:ext cx="4914900" cy="6553201"/>
          </a:xfrm>
          <a:prstGeom prst="rect">
            <a:avLst/>
          </a:prstGeom>
          <a:noFill/>
          <a:ln>
            <a:noFill/>
          </a:ln>
        </p:spPr>
      </p:pic>
      <p:pic>
        <p:nvPicPr>
          <p:cNvPr descr="A picture containing text, hat&#10;&#10;Description automatically generated" id="632" name="Google Shape;632;p76"/>
          <p:cNvPicPr preferRelativeResize="0"/>
          <p:nvPr/>
        </p:nvPicPr>
        <p:blipFill rotWithShape="1">
          <a:blip r:embed="rId4">
            <a:alphaModFix/>
          </a:blip>
          <a:srcRect b="0" l="0" r="0" t="0"/>
          <a:stretch/>
        </p:blipFill>
        <p:spPr>
          <a:xfrm>
            <a:off x="8350704" y="110217"/>
            <a:ext cx="647700" cy="657225"/>
          </a:xfrm>
          <a:prstGeom prst="rect">
            <a:avLst/>
          </a:prstGeom>
          <a:noFill/>
          <a:ln>
            <a:noFill/>
          </a:ln>
        </p:spPr>
      </p:pic>
      <p:pic>
        <p:nvPicPr>
          <p:cNvPr id="633" name="Google Shape;633;p76"/>
          <p:cNvPicPr preferRelativeResize="0"/>
          <p:nvPr/>
        </p:nvPicPr>
        <p:blipFill rotWithShape="1">
          <a:blip r:embed="rId5">
            <a:alphaModFix/>
          </a:blip>
          <a:srcRect b="0" l="0" r="0" t="0"/>
          <a:stretch/>
        </p:blipFill>
        <p:spPr>
          <a:xfrm>
            <a:off x="7689818" y="6344541"/>
            <a:ext cx="1308586" cy="3610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192024" y="1143000"/>
            <a:ext cx="2125980" cy="21945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200"/>
              <a:buFont typeface="Calibri"/>
              <a:buNone/>
            </a:pPr>
            <a:r>
              <a:rPr b="1" lang="en-US">
                <a:latin typeface="Calibri"/>
                <a:ea typeface="Calibri"/>
                <a:cs typeface="Calibri"/>
                <a:sym typeface="Calibri"/>
              </a:rPr>
              <a:t>STeLLA Norms</a:t>
            </a:r>
            <a:endParaRPr/>
          </a:p>
        </p:txBody>
      </p:sp>
      <p:sp>
        <p:nvSpPr>
          <p:cNvPr id="208" name="Google Shape;208;p32"/>
          <p:cNvSpPr txBox="1"/>
          <p:nvPr/>
        </p:nvSpPr>
        <p:spPr>
          <a:xfrm>
            <a:off x="192024" y="3337560"/>
            <a:ext cx="2125980" cy="256032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b="1" i="0" lang="en-US" sz="1800" u="none" cap="none" strike="noStrike">
                <a:solidFill>
                  <a:schemeClr val="dk2"/>
                </a:solidFill>
                <a:latin typeface="Calibri"/>
                <a:ea typeface="Calibri"/>
                <a:cs typeface="Calibri"/>
                <a:sym typeface="Calibri"/>
              </a:rPr>
              <a:t>Purpose: </a:t>
            </a:r>
            <a:r>
              <a:rPr b="0" i="0" lang="en-US" sz="1800" u="none" cap="none" strike="noStrike">
                <a:solidFill>
                  <a:schemeClr val="dk2"/>
                </a:solidFill>
                <a:latin typeface="Calibri"/>
                <a:ea typeface="Calibri"/>
                <a:cs typeface="Calibri"/>
                <a:sym typeface="Calibri"/>
              </a:rPr>
              <a:t>Build trust and develop a productive study group for all participants</a:t>
            </a:r>
            <a:endParaRPr/>
          </a:p>
        </p:txBody>
      </p:sp>
      <p:grpSp>
        <p:nvGrpSpPr>
          <p:cNvPr id="209" name="Google Shape;209;p32"/>
          <p:cNvGrpSpPr/>
          <p:nvPr/>
        </p:nvGrpSpPr>
        <p:grpSpPr>
          <a:xfrm>
            <a:off x="2900934" y="940680"/>
            <a:ext cx="5486400" cy="4976640"/>
            <a:chOff x="0" y="72000"/>
            <a:chExt cx="5486400" cy="4976640"/>
          </a:xfrm>
        </p:grpSpPr>
        <p:sp>
          <p:nvSpPr>
            <p:cNvPr id="210" name="Google Shape;210;p32"/>
            <p:cNvSpPr/>
            <p:nvPr/>
          </p:nvSpPr>
          <p:spPr>
            <a:xfrm>
              <a:off x="0" y="72000"/>
              <a:ext cx="5486400" cy="575639"/>
            </a:xfrm>
            <a:prstGeom prst="roundRect">
              <a:avLst>
                <a:gd fmla="val 16667" name="adj"/>
              </a:avLst>
            </a:prstGeom>
            <a:solidFill>
              <a:schemeClr val="accent1"/>
            </a:solidFill>
            <a:ln>
              <a:noFill/>
            </a:ln>
            <a:effectLst>
              <a:outerShdw blurRad="44450" rotWithShape="0" algn="ctr" dir="5400000" dist="1397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2"/>
            <p:cNvSpPr txBox="1"/>
            <p:nvPr/>
          </p:nvSpPr>
          <p:spPr>
            <a:xfrm>
              <a:off x="28100" y="100100"/>
              <a:ext cx="5430200" cy="519439"/>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The Basics</a:t>
              </a:r>
              <a:endParaRPr b="0" i="0" sz="2400" u="none" cap="none" strike="noStrike">
                <a:solidFill>
                  <a:schemeClr val="lt1"/>
                </a:solidFill>
                <a:latin typeface="Calibri"/>
                <a:ea typeface="Calibri"/>
                <a:cs typeface="Calibri"/>
                <a:sym typeface="Calibri"/>
              </a:endParaRPr>
            </a:p>
          </p:txBody>
        </p:sp>
        <p:sp>
          <p:nvSpPr>
            <p:cNvPr id="212" name="Google Shape;212;p32"/>
            <p:cNvSpPr/>
            <p:nvPr/>
          </p:nvSpPr>
          <p:spPr>
            <a:xfrm>
              <a:off x="0" y="647639"/>
              <a:ext cx="5486400" cy="17884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2"/>
            <p:cNvSpPr txBox="1"/>
            <p:nvPr/>
          </p:nvSpPr>
          <p:spPr>
            <a:xfrm>
              <a:off x="0" y="647639"/>
              <a:ext cx="5486400" cy="1788480"/>
            </a:xfrm>
            <a:prstGeom prst="rect">
              <a:avLst/>
            </a:prstGeom>
            <a:noFill/>
            <a:ln>
              <a:noFill/>
            </a:ln>
          </p:spPr>
          <p:txBody>
            <a:bodyPr anchorCtr="0" anchor="t" bIns="30475" lIns="174175" spcFirstLastPara="1" rIns="170675" wrap="square" tIns="30475">
              <a:noAutofit/>
            </a:bodyPr>
            <a:lstStyle/>
            <a:p>
              <a:pPr indent="-171450" lvl="1" marL="171450" marR="0" rtl="0" algn="l">
                <a:lnSpc>
                  <a:spcPct val="90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Arrive prepared and on time; stay for the duration</a:t>
              </a:r>
              <a:endParaRPr/>
            </a:p>
            <a:p>
              <a:pPr indent="-171450" lvl="1" marL="171450" marR="0" rtl="0" algn="l">
                <a:lnSpc>
                  <a:spcPct val="90000"/>
                </a:lnSpc>
                <a:spcBef>
                  <a:spcPts val="38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Remain attentive, thoughtful, and STeLLAful; eliminate interruptions (turn off cell phones, email)</a:t>
              </a:r>
              <a:endParaRPr/>
            </a:p>
            <a:p>
              <a:pPr indent="-171450" lvl="1" marL="171450" marR="0" rtl="0" algn="l">
                <a:lnSpc>
                  <a:spcPct val="90000"/>
                </a:lnSpc>
                <a:spcBef>
                  <a:spcPts val="38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Make room for participation from all (monitor your floor time)</a:t>
              </a:r>
              <a:endParaRPr/>
            </a:p>
          </p:txBody>
        </p:sp>
        <p:sp>
          <p:nvSpPr>
            <p:cNvPr id="214" name="Google Shape;214;p32"/>
            <p:cNvSpPr/>
            <p:nvPr/>
          </p:nvSpPr>
          <p:spPr>
            <a:xfrm>
              <a:off x="0" y="2436120"/>
              <a:ext cx="5486400" cy="575639"/>
            </a:xfrm>
            <a:prstGeom prst="roundRect">
              <a:avLst>
                <a:gd fmla="val 16667" name="adj"/>
              </a:avLst>
            </a:prstGeom>
            <a:solidFill>
              <a:schemeClr val="accent1"/>
            </a:solidFill>
            <a:ln>
              <a:noFill/>
            </a:ln>
            <a:effectLst>
              <a:outerShdw blurRad="44450" rotWithShape="0" algn="ctr" dir="5400000" dist="13970">
                <a:srgbClr val="000000">
                  <a:alpha val="4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2"/>
            <p:cNvSpPr txBox="1"/>
            <p:nvPr/>
          </p:nvSpPr>
          <p:spPr>
            <a:xfrm>
              <a:off x="28100" y="2464220"/>
              <a:ext cx="5430200" cy="519439"/>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alibri"/>
                <a:buNone/>
              </a:pPr>
              <a:r>
                <a:rPr b="1" i="0" lang="en-US" sz="2400" u="none" cap="none" strike="noStrike">
                  <a:solidFill>
                    <a:schemeClr val="lt1"/>
                  </a:solidFill>
                  <a:latin typeface="Calibri"/>
                  <a:ea typeface="Calibri"/>
                  <a:cs typeface="Calibri"/>
                  <a:sym typeface="Calibri"/>
                </a:rPr>
                <a:t>The Heart of  STeLLA Lesson Analysis</a:t>
              </a:r>
              <a:endParaRPr b="0" i="0" sz="2400" u="none" cap="none" strike="noStrike">
                <a:solidFill>
                  <a:schemeClr val="lt1"/>
                </a:solidFill>
                <a:latin typeface="Calibri"/>
                <a:ea typeface="Calibri"/>
                <a:cs typeface="Calibri"/>
                <a:sym typeface="Calibri"/>
              </a:endParaRPr>
            </a:p>
          </p:txBody>
        </p:sp>
        <p:sp>
          <p:nvSpPr>
            <p:cNvPr id="216" name="Google Shape;216;p32"/>
            <p:cNvSpPr/>
            <p:nvPr/>
          </p:nvSpPr>
          <p:spPr>
            <a:xfrm>
              <a:off x="0" y="3011760"/>
              <a:ext cx="5486400" cy="203688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2"/>
            <p:cNvSpPr txBox="1"/>
            <p:nvPr/>
          </p:nvSpPr>
          <p:spPr>
            <a:xfrm>
              <a:off x="0" y="3011760"/>
              <a:ext cx="5486400" cy="2036880"/>
            </a:xfrm>
            <a:prstGeom prst="rect">
              <a:avLst/>
            </a:prstGeom>
            <a:noFill/>
            <a:ln>
              <a:noFill/>
            </a:ln>
          </p:spPr>
          <p:txBody>
            <a:bodyPr anchorCtr="0" anchor="t" bIns="30475" lIns="174175" spcFirstLastPara="1" rIns="170675" wrap="square" tIns="30475">
              <a:noAutofit/>
            </a:bodyPr>
            <a:lstStyle/>
            <a:p>
              <a:pPr indent="-171450" lvl="1" marL="171450" marR="0" rtl="0" algn="l">
                <a:lnSpc>
                  <a:spcPct val="90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Keep the goal in mind: We are analyzing teaching to improve student learning  </a:t>
              </a:r>
              <a:endParaRPr/>
            </a:p>
            <a:p>
              <a:pPr indent="-171450" lvl="1" marL="171450" marR="0" rtl="0" algn="l">
                <a:lnSpc>
                  <a:spcPct val="90000"/>
                </a:lnSpc>
                <a:spcBef>
                  <a:spcPts val="38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Share your ideas, uncertainties, confusions, disagreements, questions—open up time so this can happen!</a:t>
              </a:r>
              <a:endParaRPr/>
            </a:p>
            <a:p>
              <a:pPr indent="-171450" lvl="1" marL="171450" marR="0" rtl="0" algn="l">
                <a:lnSpc>
                  <a:spcPct val="90000"/>
                </a:lnSpc>
                <a:spcBef>
                  <a:spcPts val="38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Expect and ask questions to deepen everyone’s learning—honor needs!</a:t>
              </a: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7"/>
          <p:cNvSpPr txBox="1"/>
          <p:nvPr>
            <p:ph type="title"/>
          </p:nvPr>
        </p:nvSpPr>
        <p:spPr>
          <a:xfrm>
            <a:off x="189689" y="1123838"/>
            <a:ext cx="2210612" cy="460118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Turn and Talk with your partner</a:t>
            </a:r>
            <a:endParaRPr/>
          </a:p>
        </p:txBody>
      </p:sp>
      <p:sp>
        <p:nvSpPr>
          <p:cNvPr id="639" name="Google Shape;639;p77"/>
          <p:cNvSpPr txBox="1"/>
          <p:nvPr/>
        </p:nvSpPr>
        <p:spPr>
          <a:xfrm>
            <a:off x="2825402" y="1600200"/>
            <a:ext cx="2709589" cy="1292631"/>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400"/>
              <a:buFont typeface="Boogaloo"/>
              <a:buNone/>
            </a:pPr>
            <a:r>
              <a:rPr lang="en-US" sz="2400">
                <a:solidFill>
                  <a:schemeClr val="dk1"/>
                </a:solidFill>
                <a:latin typeface="Boogaloo"/>
                <a:ea typeface="Boogaloo"/>
                <a:cs typeface="Boogaloo"/>
                <a:sym typeface="Boogaloo"/>
              </a:rPr>
              <a:t>What are your ideas about how a dam changes a delta?</a:t>
            </a:r>
            <a:endParaRPr sz="2400">
              <a:solidFill>
                <a:schemeClr val="dk1"/>
              </a:solidFill>
              <a:latin typeface="Boogaloo"/>
              <a:ea typeface="Boogaloo"/>
              <a:cs typeface="Boogaloo"/>
              <a:sym typeface="Boogaloo"/>
            </a:endParaRPr>
          </a:p>
        </p:txBody>
      </p:sp>
      <p:sp>
        <p:nvSpPr>
          <p:cNvPr id="640" name="Google Shape;640;p77"/>
          <p:cNvSpPr txBox="1"/>
          <p:nvPr/>
        </p:nvSpPr>
        <p:spPr>
          <a:xfrm>
            <a:off x="2825402" y="3429000"/>
            <a:ext cx="2483509" cy="1292631"/>
          </a:xfrm>
          <a:prstGeom prst="rect">
            <a:avLst/>
          </a:prstGeom>
          <a:noFill/>
          <a:ln>
            <a:noFill/>
          </a:ln>
          <a:effectLst>
            <a:outerShdw blurRad="57150" rotWithShape="0" algn="bl" dir="5400000" dist="19050">
              <a:srgbClr val="FFFFFF">
                <a:alpha val="49803"/>
              </a:srgbClr>
            </a:outerShdw>
          </a:effectLst>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400"/>
              <a:buFont typeface="Boogaloo"/>
              <a:buNone/>
            </a:pPr>
            <a:r>
              <a:rPr lang="en-US" sz="2400">
                <a:solidFill>
                  <a:schemeClr val="dk1"/>
                </a:solidFill>
                <a:latin typeface="Boogaloo"/>
                <a:ea typeface="Boogaloo"/>
                <a:cs typeface="Boogaloo"/>
                <a:sym typeface="Boogaloo"/>
              </a:rPr>
              <a:t>How do erosion and deposition change?</a:t>
            </a:r>
            <a:endParaRPr sz="2400">
              <a:solidFill>
                <a:schemeClr val="dk1"/>
              </a:solidFill>
              <a:latin typeface="Boogaloo"/>
              <a:ea typeface="Boogaloo"/>
              <a:cs typeface="Boogaloo"/>
              <a:sym typeface="Boogaloo"/>
            </a:endParaRPr>
          </a:p>
        </p:txBody>
      </p:sp>
      <p:pic>
        <p:nvPicPr>
          <p:cNvPr id="641" name="Google Shape;641;p77"/>
          <p:cNvPicPr preferRelativeResize="0"/>
          <p:nvPr/>
        </p:nvPicPr>
        <p:blipFill rotWithShape="1">
          <a:blip r:embed="rId3">
            <a:alphaModFix/>
          </a:blip>
          <a:srcRect b="0" l="0" r="0" t="0"/>
          <a:stretch/>
        </p:blipFill>
        <p:spPr>
          <a:xfrm>
            <a:off x="5621890" y="1197242"/>
            <a:ext cx="3294843" cy="4393124"/>
          </a:xfrm>
          <a:prstGeom prst="rect">
            <a:avLst/>
          </a:prstGeom>
          <a:noFill/>
          <a:ln>
            <a:noFill/>
          </a:ln>
        </p:spPr>
      </p:pic>
      <p:pic>
        <p:nvPicPr>
          <p:cNvPr descr="A picture containing text, hat&#10;&#10;Description automatically generated" id="642" name="Google Shape;642;p77"/>
          <p:cNvPicPr preferRelativeResize="0"/>
          <p:nvPr/>
        </p:nvPicPr>
        <p:blipFill rotWithShape="1">
          <a:blip r:embed="rId4">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78"/>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Returning to the Focus Question</a:t>
            </a:r>
            <a:endParaRPr/>
          </a:p>
        </p:txBody>
      </p:sp>
      <p:sp>
        <p:nvSpPr>
          <p:cNvPr id="648" name="Google Shape;648;p78"/>
          <p:cNvSpPr txBox="1"/>
          <p:nvPr/>
        </p:nvSpPr>
        <p:spPr>
          <a:xfrm>
            <a:off x="3411936" y="741713"/>
            <a:ext cx="4831715"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300"/>
              <a:buFont typeface="Cabin"/>
              <a:buNone/>
            </a:pPr>
            <a:r>
              <a:rPr lang="en-US" sz="3300" u="sng">
                <a:solidFill>
                  <a:schemeClr val="dk1"/>
                </a:solidFill>
                <a:latin typeface="Cabin"/>
                <a:ea typeface="Cabin"/>
                <a:cs typeface="Cabin"/>
                <a:sym typeface="Cabin"/>
              </a:rPr>
              <a:t>Lesson 4 Focus Question:</a:t>
            </a:r>
            <a:endParaRPr sz="3300" u="sng">
              <a:solidFill>
                <a:schemeClr val="dk1"/>
              </a:solidFill>
              <a:latin typeface="Cabin"/>
              <a:ea typeface="Cabin"/>
              <a:cs typeface="Cabin"/>
              <a:sym typeface="Cabin"/>
            </a:endParaRPr>
          </a:p>
          <a:p>
            <a:pPr indent="0" lvl="0" marL="0" marR="0" rtl="0" algn="l">
              <a:lnSpc>
                <a:spcPct val="100000"/>
              </a:lnSpc>
              <a:spcBef>
                <a:spcPts val="0"/>
              </a:spcBef>
              <a:spcAft>
                <a:spcPts val="0"/>
              </a:spcAft>
              <a:buClr>
                <a:schemeClr val="dk1"/>
              </a:buClr>
              <a:buSzPts val="1300"/>
              <a:buFont typeface="Calibri"/>
              <a:buNone/>
            </a:pPr>
            <a:r>
              <a:t/>
            </a:r>
            <a:endParaRPr i="1" sz="1300">
              <a:solidFill>
                <a:schemeClr val="dk1"/>
              </a:solidFill>
              <a:latin typeface="Cabin"/>
              <a:ea typeface="Cabin"/>
              <a:cs typeface="Cabin"/>
              <a:sym typeface="Cabin"/>
            </a:endParaRPr>
          </a:p>
          <a:p>
            <a:pPr indent="0" lvl="0" marL="0" marR="0" rtl="0" algn="ctr">
              <a:spcBef>
                <a:spcPts val="0"/>
              </a:spcBef>
              <a:spcAft>
                <a:spcPts val="0"/>
              </a:spcAft>
              <a:buClr>
                <a:schemeClr val="folHlink"/>
              </a:buClr>
              <a:buSzPts val="1100"/>
              <a:buFont typeface="Arial"/>
              <a:buNone/>
            </a:pPr>
            <a:r>
              <a:t/>
            </a:r>
            <a:endParaRPr i="1" sz="2900">
              <a:solidFill>
                <a:schemeClr val="dk1"/>
              </a:solidFill>
              <a:latin typeface="Calibri"/>
              <a:ea typeface="Calibri"/>
              <a:cs typeface="Calibri"/>
              <a:sym typeface="Calibri"/>
            </a:endParaRPr>
          </a:p>
        </p:txBody>
      </p:sp>
      <p:sp>
        <p:nvSpPr>
          <p:cNvPr id="649" name="Google Shape;649;p78"/>
          <p:cNvSpPr txBox="1"/>
          <p:nvPr/>
        </p:nvSpPr>
        <p:spPr>
          <a:xfrm rot="656718">
            <a:off x="6728825" y="2332985"/>
            <a:ext cx="1919373" cy="923299"/>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400"/>
              <a:buFont typeface="Boogaloo"/>
              <a:buNone/>
            </a:pPr>
            <a:r>
              <a:rPr lang="en-US" sz="2400">
                <a:solidFill>
                  <a:schemeClr val="dk1"/>
                </a:solidFill>
                <a:latin typeface="Boogaloo"/>
                <a:ea typeface="Boogaloo"/>
                <a:cs typeface="Boogaloo"/>
                <a:sym typeface="Boogaloo"/>
              </a:rPr>
              <a:t>Share your ideas!</a:t>
            </a:r>
            <a:endParaRPr sz="2400">
              <a:solidFill>
                <a:schemeClr val="dk1"/>
              </a:solidFill>
              <a:latin typeface="Boogaloo"/>
              <a:ea typeface="Boogaloo"/>
              <a:cs typeface="Boogaloo"/>
              <a:sym typeface="Boogaloo"/>
            </a:endParaRPr>
          </a:p>
        </p:txBody>
      </p:sp>
      <p:sp>
        <p:nvSpPr>
          <p:cNvPr id="650" name="Google Shape;650;p78"/>
          <p:cNvSpPr/>
          <p:nvPr/>
        </p:nvSpPr>
        <p:spPr>
          <a:xfrm rot="1018863">
            <a:off x="5382042" y="2320545"/>
            <a:ext cx="1308656" cy="230887"/>
          </a:xfrm>
          <a:prstGeom prst="lef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651" name="Google Shape;651;p78"/>
          <p:cNvSpPr txBox="1"/>
          <p:nvPr/>
        </p:nvSpPr>
        <p:spPr>
          <a:xfrm>
            <a:off x="2855760" y="4002992"/>
            <a:ext cx="6181350" cy="12006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200"/>
              <a:buFont typeface="Cabin"/>
              <a:buNone/>
            </a:pPr>
            <a:r>
              <a:rPr lang="en-US" sz="2200">
                <a:solidFill>
                  <a:schemeClr val="dk1"/>
                </a:solidFill>
                <a:latin typeface="Cabin"/>
                <a:ea typeface="Cabin"/>
                <a:cs typeface="Cabin"/>
                <a:sym typeface="Cabin"/>
              </a:rPr>
              <a:t>What are some positive effects of dams on a river?</a:t>
            </a:r>
            <a:endParaRPr sz="2200">
              <a:solidFill>
                <a:schemeClr val="dk1"/>
              </a:solidFill>
              <a:latin typeface="Cabin"/>
              <a:ea typeface="Cabin"/>
              <a:cs typeface="Cabin"/>
              <a:sym typeface="Cabin"/>
            </a:endParaRPr>
          </a:p>
          <a:p>
            <a:pPr indent="0" lvl="0" marL="0" marR="0" rtl="0" algn="l">
              <a:spcBef>
                <a:spcPts val="0"/>
              </a:spcBef>
              <a:spcAft>
                <a:spcPts val="0"/>
              </a:spcAft>
              <a:buClr>
                <a:schemeClr val="dk1"/>
              </a:buClr>
              <a:buSzPts val="2200"/>
              <a:buFont typeface="Calibri"/>
              <a:buNone/>
            </a:pPr>
            <a:r>
              <a:t/>
            </a:r>
            <a:endParaRPr sz="2200">
              <a:solidFill>
                <a:schemeClr val="dk1"/>
              </a:solidFill>
              <a:latin typeface="Cabin"/>
              <a:ea typeface="Cabin"/>
              <a:cs typeface="Cabin"/>
              <a:sym typeface="Cabin"/>
            </a:endParaRPr>
          </a:p>
          <a:p>
            <a:pPr indent="0" lvl="0" marL="0" marR="0" rtl="0" algn="l">
              <a:spcBef>
                <a:spcPts val="0"/>
              </a:spcBef>
              <a:spcAft>
                <a:spcPts val="0"/>
              </a:spcAft>
              <a:buClr>
                <a:schemeClr val="dk1"/>
              </a:buClr>
              <a:buSzPts val="2200"/>
              <a:buFont typeface="Cabin"/>
              <a:buNone/>
            </a:pPr>
            <a:r>
              <a:rPr lang="en-US" sz="2200">
                <a:solidFill>
                  <a:schemeClr val="dk1"/>
                </a:solidFill>
                <a:latin typeface="Cabin"/>
                <a:ea typeface="Cabin"/>
                <a:cs typeface="Cabin"/>
                <a:sym typeface="Cabin"/>
              </a:rPr>
              <a:t>What are some negative effects of dams on a river?</a:t>
            </a:r>
            <a:endParaRPr sz="2200">
              <a:solidFill>
                <a:schemeClr val="dk1"/>
              </a:solidFill>
              <a:latin typeface="Cabin"/>
              <a:ea typeface="Cabin"/>
              <a:cs typeface="Cabin"/>
              <a:sym typeface="Cabin"/>
            </a:endParaRPr>
          </a:p>
        </p:txBody>
      </p:sp>
      <p:sp>
        <p:nvSpPr>
          <p:cNvPr id="652" name="Google Shape;652;p78"/>
          <p:cNvSpPr txBox="1"/>
          <p:nvPr/>
        </p:nvSpPr>
        <p:spPr>
          <a:xfrm rot="-632906">
            <a:off x="3000440" y="5596361"/>
            <a:ext cx="3143117" cy="923299"/>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400"/>
              <a:buFont typeface="Boogaloo"/>
              <a:buNone/>
            </a:pPr>
            <a:r>
              <a:rPr lang="en-US" sz="2400">
                <a:solidFill>
                  <a:schemeClr val="dk1"/>
                </a:solidFill>
                <a:latin typeface="Boogaloo"/>
                <a:ea typeface="Boogaloo"/>
                <a:cs typeface="Boogaloo"/>
                <a:sym typeface="Boogaloo"/>
              </a:rPr>
              <a:t>Record your ideas in #4 of your handout.</a:t>
            </a:r>
            <a:endParaRPr sz="2400">
              <a:solidFill>
                <a:schemeClr val="dk1"/>
              </a:solidFill>
              <a:latin typeface="Boogaloo"/>
              <a:ea typeface="Boogaloo"/>
              <a:cs typeface="Boogaloo"/>
              <a:sym typeface="Boogaloo"/>
            </a:endParaRPr>
          </a:p>
        </p:txBody>
      </p:sp>
      <p:sp>
        <p:nvSpPr>
          <p:cNvPr id="653" name="Google Shape;653;p78"/>
          <p:cNvSpPr/>
          <p:nvPr/>
        </p:nvSpPr>
        <p:spPr>
          <a:xfrm rot="-1994408">
            <a:off x="6260625" y="5587104"/>
            <a:ext cx="1472774" cy="275833"/>
          </a:xfrm>
          <a:prstGeom prst="righ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descr="A picture containing text, hat&#10;&#10;Description automatically generated" id="654" name="Google Shape;654;p78"/>
          <p:cNvPicPr preferRelativeResize="0"/>
          <p:nvPr/>
        </p:nvPicPr>
        <p:blipFill rotWithShape="1">
          <a:blip r:embed="rId3">
            <a:alphaModFix/>
          </a:blip>
          <a:srcRect b="0" l="0" r="0" t="0"/>
          <a:stretch/>
        </p:blipFill>
        <p:spPr>
          <a:xfrm>
            <a:off x="8350704" y="110217"/>
            <a:ext cx="647700" cy="657225"/>
          </a:xfrm>
          <a:prstGeom prst="rect">
            <a:avLst/>
          </a:prstGeom>
          <a:noFill/>
          <a:ln>
            <a:noFill/>
          </a:ln>
        </p:spPr>
      </p:pic>
      <p:sp>
        <p:nvSpPr>
          <p:cNvPr id="655" name="Google Shape;655;p78"/>
          <p:cNvSpPr txBox="1"/>
          <p:nvPr/>
        </p:nvSpPr>
        <p:spPr>
          <a:xfrm>
            <a:off x="2908936" y="1424028"/>
            <a:ext cx="5903404" cy="584775"/>
          </a:xfrm>
          <a:prstGeom prst="rect">
            <a:avLst/>
          </a:prstGeom>
          <a:no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3200">
                <a:solidFill>
                  <a:srgbClr val="273676"/>
                </a:solidFill>
                <a:latin typeface="Calibri"/>
                <a:ea typeface="Calibri"/>
                <a:cs typeface="Calibri"/>
                <a:sym typeface="Calibri"/>
              </a:rPr>
              <a:t>What can cause a delta to shrink?</a:t>
            </a:r>
            <a:endParaRPr sz="3200">
              <a:solidFill>
                <a:srgbClr val="273676"/>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9"/>
          <p:cNvSpPr txBox="1"/>
          <p:nvPr>
            <p:ph type="title"/>
          </p:nvPr>
        </p:nvSpPr>
        <p:spPr>
          <a:xfrm>
            <a:off x="457200" y="534441"/>
            <a:ext cx="6337980" cy="106575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How have your ideas changed?</a:t>
            </a:r>
            <a:endParaRPr/>
          </a:p>
        </p:txBody>
      </p:sp>
      <p:sp>
        <p:nvSpPr>
          <p:cNvPr id="661" name="Google Shape;661;p79"/>
          <p:cNvSpPr txBox="1"/>
          <p:nvPr/>
        </p:nvSpPr>
        <p:spPr>
          <a:xfrm rot="-632906">
            <a:off x="1438033" y="5468058"/>
            <a:ext cx="3143117" cy="1015928"/>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700"/>
              <a:buFont typeface="Boogaloo"/>
              <a:buNone/>
            </a:pPr>
            <a:r>
              <a:rPr lang="en-US" sz="2700">
                <a:solidFill>
                  <a:schemeClr val="dk1"/>
                </a:solidFill>
                <a:latin typeface="Boogaloo"/>
                <a:ea typeface="Boogaloo"/>
                <a:cs typeface="Boogaloo"/>
                <a:sym typeface="Boogaloo"/>
              </a:rPr>
              <a:t>How would you draw your model now?</a:t>
            </a:r>
            <a:endParaRPr sz="2700">
              <a:solidFill>
                <a:schemeClr val="dk1"/>
              </a:solidFill>
              <a:latin typeface="Boogaloo"/>
              <a:ea typeface="Boogaloo"/>
              <a:cs typeface="Boogaloo"/>
              <a:sym typeface="Boogaloo"/>
            </a:endParaRPr>
          </a:p>
        </p:txBody>
      </p:sp>
      <p:pic>
        <p:nvPicPr>
          <p:cNvPr descr="A picture containing graphical user interface&#10;&#10;Description automatically generated" id="662" name="Google Shape;662;p79"/>
          <p:cNvPicPr preferRelativeResize="0"/>
          <p:nvPr/>
        </p:nvPicPr>
        <p:blipFill rotWithShape="1">
          <a:blip r:embed="rId3">
            <a:alphaModFix/>
          </a:blip>
          <a:srcRect b="0" l="0" r="0" t="0"/>
          <a:stretch/>
        </p:blipFill>
        <p:spPr>
          <a:xfrm>
            <a:off x="1024537" y="1826131"/>
            <a:ext cx="7792871" cy="3136882"/>
          </a:xfrm>
          <a:prstGeom prst="rect">
            <a:avLst/>
          </a:prstGeom>
          <a:noFill/>
          <a:ln>
            <a:noFill/>
          </a:ln>
        </p:spPr>
      </p:pic>
      <p:pic>
        <p:nvPicPr>
          <p:cNvPr descr="A picture containing text, hat&#10;&#10;Description automatically generated" id="663" name="Google Shape;663;p79"/>
          <p:cNvPicPr preferRelativeResize="0"/>
          <p:nvPr/>
        </p:nvPicPr>
        <p:blipFill rotWithShape="1">
          <a:blip r:embed="rId4">
            <a:alphaModFix/>
          </a:blip>
          <a:srcRect b="0" l="0" r="0" t="0"/>
          <a:stretch/>
        </p:blipFill>
        <p:spPr>
          <a:xfrm>
            <a:off x="8350704" y="110217"/>
            <a:ext cx="647700" cy="657225"/>
          </a:xfrm>
          <a:prstGeom prst="rect">
            <a:avLst/>
          </a:prstGeom>
          <a:noFill/>
          <a:ln>
            <a:noFill/>
          </a:ln>
        </p:spPr>
      </p:pic>
      <p:sp>
        <p:nvSpPr>
          <p:cNvPr id="664" name="Google Shape;664;p79"/>
          <p:cNvSpPr/>
          <p:nvPr/>
        </p:nvSpPr>
        <p:spPr>
          <a:xfrm rot="7014726">
            <a:off x="4398904" y="4981695"/>
            <a:ext cx="1044137" cy="219952"/>
          </a:xfrm>
          <a:prstGeom prst="leftArrow">
            <a:avLst>
              <a:gd fmla="val 50000" name="adj1"/>
              <a:gd fmla="val 50000" name="adj2"/>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80"/>
          <p:cNvSpPr txBox="1"/>
          <p:nvPr>
            <p:ph type="title"/>
          </p:nvPr>
        </p:nvSpPr>
        <p:spPr>
          <a:xfrm>
            <a:off x="189689" y="1123838"/>
            <a:ext cx="2210612" cy="4601183"/>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What’s next?</a:t>
            </a:r>
            <a:endParaRPr/>
          </a:p>
        </p:txBody>
      </p:sp>
      <p:pic>
        <p:nvPicPr>
          <p:cNvPr id="670" name="Google Shape;670;p80"/>
          <p:cNvPicPr preferRelativeResize="0"/>
          <p:nvPr/>
        </p:nvPicPr>
        <p:blipFill rotWithShape="1">
          <a:blip r:embed="rId3">
            <a:alphaModFix/>
          </a:blip>
          <a:srcRect b="0" l="0" r="0" t="0"/>
          <a:stretch/>
        </p:blipFill>
        <p:spPr>
          <a:xfrm rot="-1374546">
            <a:off x="6230050" y="3315923"/>
            <a:ext cx="2438400" cy="2438400"/>
          </a:xfrm>
          <a:prstGeom prst="rect">
            <a:avLst/>
          </a:prstGeom>
          <a:noFill/>
          <a:ln>
            <a:noFill/>
          </a:ln>
        </p:spPr>
      </p:pic>
      <p:pic>
        <p:nvPicPr>
          <p:cNvPr id="671" name="Google Shape;671;p80"/>
          <p:cNvPicPr preferRelativeResize="0"/>
          <p:nvPr/>
        </p:nvPicPr>
        <p:blipFill rotWithShape="1">
          <a:blip r:embed="rId4">
            <a:alphaModFix/>
          </a:blip>
          <a:srcRect b="0" l="0" r="0" t="0"/>
          <a:stretch/>
        </p:blipFill>
        <p:spPr>
          <a:xfrm rot="1042192">
            <a:off x="3823557" y="4007046"/>
            <a:ext cx="1046025" cy="1547875"/>
          </a:xfrm>
          <a:prstGeom prst="rect">
            <a:avLst/>
          </a:prstGeom>
          <a:noFill/>
          <a:ln>
            <a:noFill/>
          </a:ln>
        </p:spPr>
      </p:pic>
      <p:pic>
        <p:nvPicPr>
          <p:cNvPr id="672" name="Google Shape;672;p80"/>
          <p:cNvPicPr preferRelativeResize="0"/>
          <p:nvPr/>
        </p:nvPicPr>
        <p:blipFill rotWithShape="1">
          <a:blip r:embed="rId5">
            <a:alphaModFix/>
          </a:blip>
          <a:srcRect b="0" l="0" r="0" t="0"/>
          <a:stretch/>
        </p:blipFill>
        <p:spPr>
          <a:xfrm rot="-517379">
            <a:off x="6757785" y="1124121"/>
            <a:ext cx="1647825" cy="1647825"/>
          </a:xfrm>
          <a:prstGeom prst="rect">
            <a:avLst/>
          </a:prstGeom>
          <a:noFill/>
          <a:ln>
            <a:noFill/>
          </a:ln>
        </p:spPr>
      </p:pic>
      <p:sp>
        <p:nvSpPr>
          <p:cNvPr id="673" name="Google Shape;673;p80"/>
          <p:cNvSpPr txBox="1"/>
          <p:nvPr/>
        </p:nvSpPr>
        <p:spPr>
          <a:xfrm>
            <a:off x="2554959" y="2270414"/>
            <a:ext cx="4725900" cy="12315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3400"/>
              <a:buFont typeface="Boogaloo"/>
              <a:buNone/>
            </a:pPr>
            <a:r>
              <a:rPr lang="en-US" sz="3400">
                <a:solidFill>
                  <a:schemeClr val="dk1"/>
                </a:solidFill>
                <a:latin typeface="Boogaloo"/>
                <a:ea typeface="Boogaloo"/>
                <a:cs typeface="Boogaloo"/>
                <a:sym typeface="Boogaloo"/>
              </a:rPr>
              <a:t>Where did all the sand in the delta come from?</a:t>
            </a:r>
            <a:endParaRPr sz="3400">
              <a:solidFill>
                <a:schemeClr val="dk1"/>
              </a:solidFill>
              <a:latin typeface="Boogaloo"/>
              <a:ea typeface="Boogaloo"/>
              <a:cs typeface="Boogaloo"/>
              <a:sym typeface="Boogaloo"/>
            </a:endParaRPr>
          </a:p>
        </p:txBody>
      </p:sp>
      <p:pic>
        <p:nvPicPr>
          <p:cNvPr descr="A picture containing text, hat&#10;&#10;Description automatically generated" id="674" name="Google Shape;674;p80"/>
          <p:cNvPicPr preferRelativeResize="0"/>
          <p:nvPr/>
        </p:nvPicPr>
        <p:blipFill rotWithShape="1">
          <a:blip r:embed="rId6">
            <a:alphaModFix/>
          </a:blip>
          <a:srcRect b="0" l="0" r="0" t="0"/>
          <a:stretch/>
        </p:blipFill>
        <p:spPr>
          <a:xfrm>
            <a:off x="8350704" y="110217"/>
            <a:ext cx="647700" cy="6572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1"/>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Teacher Follow Up: Content Deepening</a:t>
            </a:r>
            <a:endParaRPr/>
          </a:p>
        </p:txBody>
      </p:sp>
      <p:sp>
        <p:nvSpPr>
          <p:cNvPr id="680" name="Google Shape;680;p81"/>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p>
            <a:pPr indent="-182880" lvl="0" marL="182880" rtl="0" algn="l">
              <a:lnSpc>
                <a:spcPct val="100000"/>
              </a:lnSpc>
              <a:spcBef>
                <a:spcPts val="0"/>
              </a:spcBef>
              <a:spcAft>
                <a:spcPts val="0"/>
              </a:spcAft>
              <a:buSzPts val="2800"/>
              <a:buChar char="●"/>
            </a:pPr>
            <a:r>
              <a:rPr lang="en-US"/>
              <a:t>What science ideas do you think your students will have success with? Where might they struggle? </a:t>
            </a:r>
            <a:endParaRPr/>
          </a:p>
          <a:p>
            <a:pPr indent="0" lvl="0" marL="50800" rtl="0" algn="l">
              <a:lnSpc>
                <a:spcPct val="100000"/>
              </a:lnSpc>
              <a:spcBef>
                <a:spcPts val="1200"/>
              </a:spcBef>
              <a:spcAft>
                <a:spcPts val="0"/>
              </a:spcAft>
              <a:buSzPts val="2800"/>
              <a:buNone/>
            </a:pPr>
            <a:r>
              <a:t/>
            </a:r>
            <a:endParaRPr/>
          </a:p>
          <a:p>
            <a:pPr indent="-182880" lvl="0" marL="182880" rtl="0" algn="l">
              <a:lnSpc>
                <a:spcPct val="100000"/>
              </a:lnSpc>
              <a:spcBef>
                <a:spcPts val="1200"/>
              </a:spcBef>
              <a:spcAft>
                <a:spcPts val="0"/>
              </a:spcAft>
              <a:buSzPts val="2800"/>
              <a:buChar char="●"/>
            </a:pPr>
            <a:r>
              <a:rPr lang="en-US"/>
              <a:t>How can the intentional use of STeLLA Strategies support students as they figure out these science ideas? </a:t>
            </a:r>
            <a:endParaRPr/>
          </a:p>
          <a:p>
            <a:pPr indent="-5079" lvl="0" marL="182880" rtl="0" algn="l">
              <a:lnSpc>
                <a:spcPct val="100000"/>
              </a:lnSpc>
              <a:spcBef>
                <a:spcPts val="1200"/>
              </a:spcBef>
              <a:spcAft>
                <a:spcPts val="0"/>
              </a:spcAft>
              <a:buSzPts val="2800"/>
              <a:buNone/>
            </a:pPr>
            <a:r>
              <a:t/>
            </a:r>
            <a:endParaRPr/>
          </a:p>
        </p:txBody>
      </p:sp>
      <p:pic>
        <p:nvPicPr>
          <p:cNvPr id="681" name="Google Shape;681;p81"/>
          <p:cNvPicPr preferRelativeResize="0"/>
          <p:nvPr/>
        </p:nvPicPr>
        <p:blipFill rotWithShape="1">
          <a:blip r:embed="rId3">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82"/>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Teacher Follow Up: STeLLA Strategies</a:t>
            </a:r>
            <a:endParaRPr/>
          </a:p>
        </p:txBody>
      </p:sp>
      <p:sp>
        <p:nvSpPr>
          <p:cNvPr id="687" name="Google Shape;687;p82"/>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p>
            <a:pPr indent="-182880" lvl="0" marL="182880" rtl="0" algn="l">
              <a:lnSpc>
                <a:spcPct val="100000"/>
              </a:lnSpc>
              <a:spcBef>
                <a:spcPts val="0"/>
              </a:spcBef>
              <a:spcAft>
                <a:spcPts val="0"/>
              </a:spcAft>
              <a:buSzPts val="2800"/>
              <a:buChar char="●"/>
            </a:pPr>
            <a:r>
              <a:rPr lang="en-US"/>
              <a:t>Jigsaw Lessons 2-4</a:t>
            </a:r>
            <a:endParaRPr/>
          </a:p>
          <a:p>
            <a:pPr indent="-182880" lvl="1" marL="685800" rtl="0" algn="l">
              <a:lnSpc>
                <a:spcPct val="100000"/>
              </a:lnSpc>
              <a:spcBef>
                <a:spcPts val="250"/>
              </a:spcBef>
              <a:spcAft>
                <a:spcPts val="0"/>
              </a:spcAft>
              <a:buSzPts val="2000"/>
              <a:buChar char="●"/>
            </a:pPr>
            <a:r>
              <a:rPr lang="en-US" sz="2000"/>
              <a:t>Which STeLLA strategies were focal in your assigned lesson? </a:t>
            </a:r>
            <a:endParaRPr/>
          </a:p>
          <a:p>
            <a:pPr indent="-182880" lvl="1" marL="685800" rtl="0" algn="l">
              <a:lnSpc>
                <a:spcPct val="100000"/>
              </a:lnSpc>
              <a:spcBef>
                <a:spcPts val="500"/>
              </a:spcBef>
              <a:spcAft>
                <a:spcPts val="0"/>
              </a:spcAft>
              <a:buSzPts val="2000"/>
              <a:buChar char="●"/>
            </a:pPr>
            <a:r>
              <a:rPr lang="en-US" sz="2000"/>
              <a:t>How did these focal strategies help support your thinking as a learner? </a:t>
            </a:r>
            <a:endParaRPr/>
          </a:p>
          <a:p>
            <a:pPr indent="-182880" lvl="1" marL="685800" rtl="0" algn="l">
              <a:lnSpc>
                <a:spcPct val="100000"/>
              </a:lnSpc>
              <a:spcBef>
                <a:spcPts val="500"/>
              </a:spcBef>
              <a:spcAft>
                <a:spcPts val="0"/>
              </a:spcAft>
              <a:buSzPts val="2000"/>
              <a:buChar char="●"/>
            </a:pPr>
            <a:r>
              <a:rPr lang="en-US" sz="2000"/>
              <a:t>How will you use these STeLLA strategies to reveal, support, and challenge student thinking?</a:t>
            </a:r>
            <a:endParaRPr/>
          </a:p>
          <a:p>
            <a:pPr indent="0" lvl="1" marL="508000" rtl="0" algn="l">
              <a:lnSpc>
                <a:spcPct val="100000"/>
              </a:lnSpc>
              <a:spcBef>
                <a:spcPts val="500"/>
              </a:spcBef>
              <a:spcAft>
                <a:spcPts val="0"/>
              </a:spcAft>
              <a:buSzPts val="2400"/>
              <a:buNone/>
            </a:pPr>
            <a:r>
              <a:t/>
            </a:r>
            <a:endParaRPr sz="2400"/>
          </a:p>
          <a:p>
            <a:pPr indent="-182880" lvl="0" marL="182880" rtl="0" algn="l">
              <a:lnSpc>
                <a:spcPct val="100000"/>
              </a:lnSpc>
              <a:spcBef>
                <a:spcPts val="1450"/>
              </a:spcBef>
              <a:spcAft>
                <a:spcPts val="0"/>
              </a:spcAft>
              <a:buSzPts val="2800"/>
              <a:buChar char="●"/>
            </a:pPr>
            <a:r>
              <a:rPr lang="en-US"/>
              <a:t>Share out in home groups. </a:t>
            </a:r>
            <a:endParaRPr/>
          </a:p>
        </p:txBody>
      </p:sp>
      <p:pic>
        <p:nvPicPr>
          <p:cNvPr id="688" name="Google Shape;688;p82"/>
          <p:cNvPicPr preferRelativeResize="0"/>
          <p:nvPr/>
        </p:nvPicPr>
        <p:blipFill rotWithShape="1">
          <a:blip r:embed="rId3">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83"/>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Teacher Follow Up: STeLLA Strategies</a:t>
            </a:r>
            <a:endParaRPr/>
          </a:p>
        </p:txBody>
      </p:sp>
      <p:sp>
        <p:nvSpPr>
          <p:cNvPr id="694" name="Google Shape;694;p83"/>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p>
            <a:pPr indent="0" lvl="1" marL="508000" rtl="0" algn="l">
              <a:lnSpc>
                <a:spcPct val="100000"/>
              </a:lnSpc>
              <a:spcBef>
                <a:spcPts val="0"/>
              </a:spcBef>
              <a:spcAft>
                <a:spcPts val="0"/>
              </a:spcAft>
              <a:buSzPts val="2800"/>
              <a:buNone/>
            </a:pPr>
            <a:r>
              <a:rPr lang="en-US" sz="2800"/>
              <a:t>What repeating strategy structures do you see across lessons?</a:t>
            </a:r>
            <a:endParaRPr/>
          </a:p>
        </p:txBody>
      </p:sp>
      <p:pic>
        <p:nvPicPr>
          <p:cNvPr id="695" name="Google Shape;695;p83"/>
          <p:cNvPicPr preferRelativeResize="0"/>
          <p:nvPr/>
        </p:nvPicPr>
        <p:blipFill rotWithShape="1">
          <a:blip r:embed="rId3">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84"/>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b="1" lang="en-US">
                <a:latin typeface="Calibri"/>
                <a:ea typeface="Calibri"/>
                <a:cs typeface="Calibri"/>
                <a:sym typeface="Calibri"/>
              </a:rPr>
              <a:t>Return to Focus Questions</a:t>
            </a:r>
            <a:endParaRPr/>
          </a:p>
        </p:txBody>
      </p:sp>
      <p:sp>
        <p:nvSpPr>
          <p:cNvPr id="705" name="Google Shape;705;p84"/>
          <p:cNvSpPr/>
          <p:nvPr/>
        </p:nvSpPr>
        <p:spPr>
          <a:xfrm>
            <a:off x="2901951" y="864108"/>
            <a:ext cx="5486400" cy="5120640"/>
          </a:xfrm>
          <a:prstGeom prst="rect">
            <a:avLst/>
          </a:prstGeom>
          <a:solidFill>
            <a:schemeClr val="accent1"/>
          </a:solidFill>
          <a:ln cap="flat" cmpd="sng" w="10775">
            <a:solidFill>
              <a:srgbClr val="1D2556"/>
            </a:solidFill>
            <a:prstDash val="solid"/>
            <a:round/>
            <a:headEnd len="sm" w="sm" type="none"/>
            <a:tailEnd len="sm" w="sm" type="none"/>
          </a:ln>
        </p:spPr>
        <p:txBody>
          <a:bodyPr anchorCtr="0" anchor="ctr" bIns="45700" lIns="91425" spcFirstLastPara="1" rIns="91425" wrap="square" tIns="45700">
            <a:noAutofit/>
          </a:bodyPr>
          <a:lstStyle/>
          <a:p>
            <a:pPr indent="-5079" lvl="0" marL="182880" marR="0" rtl="0" algn="l">
              <a:spcBef>
                <a:spcPts val="0"/>
              </a:spcBef>
              <a:spcAft>
                <a:spcPts val="0"/>
              </a:spcAft>
              <a:buClr>
                <a:schemeClr val="accent1"/>
              </a:buClr>
              <a:buSzPts val="2800"/>
              <a:buFont typeface="Noto Sans Symbols"/>
              <a:buNone/>
            </a:pPr>
            <a:r>
              <a:t/>
            </a:r>
            <a:endParaRPr b="1" sz="2800">
              <a:solidFill>
                <a:schemeClr val="dk2"/>
              </a:solidFill>
              <a:latin typeface="Calibri"/>
              <a:ea typeface="Calibri"/>
              <a:cs typeface="Calibri"/>
              <a:sym typeface="Calibri"/>
            </a:endParaRPr>
          </a:p>
          <a:p>
            <a:pPr indent="0" lvl="0" marL="0" marR="0" rtl="0" algn="l">
              <a:lnSpc>
                <a:spcPct val="90000"/>
              </a:lnSpc>
              <a:spcBef>
                <a:spcPts val="900"/>
              </a:spcBef>
              <a:spcAft>
                <a:spcPts val="0"/>
              </a:spcAft>
              <a:buNone/>
            </a:pPr>
            <a:r>
              <a:rPr lang="en-US" sz="2800">
                <a:solidFill>
                  <a:schemeClr val="accent4"/>
                </a:solidFill>
                <a:latin typeface="Calibri"/>
                <a:ea typeface="Calibri"/>
                <a:cs typeface="Calibri"/>
                <a:sym typeface="Calibri"/>
              </a:rPr>
              <a:t>How does watching classroom video help you become a more reflective practitioner?</a:t>
            </a:r>
            <a:endParaRPr/>
          </a:p>
          <a:p>
            <a:pPr indent="0" lvl="0" marL="0" marR="0" rtl="0" algn="l">
              <a:lnSpc>
                <a:spcPct val="90000"/>
              </a:lnSpc>
              <a:spcBef>
                <a:spcPts val="900"/>
              </a:spcBef>
              <a:spcAft>
                <a:spcPts val="0"/>
              </a:spcAft>
              <a:buNone/>
            </a:pPr>
            <a:r>
              <a:t/>
            </a:r>
            <a:endParaRPr sz="2800">
              <a:solidFill>
                <a:schemeClr val="accent4"/>
              </a:solidFill>
              <a:latin typeface="Calibri"/>
              <a:ea typeface="Calibri"/>
              <a:cs typeface="Calibri"/>
              <a:sym typeface="Calibri"/>
            </a:endParaRPr>
          </a:p>
          <a:p>
            <a:pPr indent="0" lvl="0" marL="0" marR="0" rtl="0" algn="l">
              <a:lnSpc>
                <a:spcPct val="90000"/>
              </a:lnSpc>
              <a:spcBef>
                <a:spcPts val="900"/>
              </a:spcBef>
              <a:spcAft>
                <a:spcPts val="0"/>
              </a:spcAft>
              <a:buNone/>
            </a:pPr>
            <a:r>
              <a:rPr lang="en-US" sz="2800">
                <a:solidFill>
                  <a:schemeClr val="accent4"/>
                </a:solidFill>
                <a:latin typeface="Calibri"/>
                <a:ea typeface="Calibri"/>
                <a:cs typeface="Calibri"/>
                <a:sym typeface="Calibri"/>
              </a:rPr>
              <a:t>What can cause the Earth’s surface to look the way it does?</a:t>
            </a:r>
            <a:endParaRPr/>
          </a:p>
          <a:p>
            <a:pPr indent="0" lvl="0" marL="0" marR="0" rtl="0" algn="l">
              <a:lnSpc>
                <a:spcPct val="90000"/>
              </a:lnSpc>
              <a:spcBef>
                <a:spcPts val="900"/>
              </a:spcBef>
              <a:spcAft>
                <a:spcPts val="0"/>
              </a:spcAft>
              <a:buNone/>
            </a:pPr>
            <a:r>
              <a:t/>
            </a:r>
            <a:endParaRPr b="1" sz="2800">
              <a:solidFill>
                <a:schemeClr val="lt1"/>
              </a:solidFill>
              <a:latin typeface="Calibri"/>
              <a:ea typeface="Calibri"/>
              <a:cs typeface="Calibri"/>
              <a:sym typeface="Calibri"/>
            </a:endParaRPr>
          </a:p>
          <a:p>
            <a:pPr indent="0" lvl="0" marL="0" marR="0" rtl="0" algn="l">
              <a:lnSpc>
                <a:spcPct val="90000"/>
              </a:lnSpc>
              <a:spcBef>
                <a:spcPts val="900"/>
              </a:spcBef>
              <a:spcAft>
                <a:spcPts val="0"/>
              </a:spcAft>
              <a:buNone/>
            </a:pPr>
            <a:r>
              <a:rPr b="1" lang="en-US" sz="2800">
                <a:solidFill>
                  <a:schemeClr val="lt1"/>
                </a:solidFill>
                <a:latin typeface="Calibri"/>
                <a:ea typeface="Calibri"/>
                <a:cs typeface="Calibri"/>
                <a:sym typeface="Calibri"/>
              </a:rPr>
              <a:t>Why is it important to intentionally plan to use specific STeLLA strategies throughout a lesson?</a:t>
            </a:r>
            <a:endParaRPr/>
          </a:p>
          <a:p>
            <a:pPr indent="-5079" lvl="0" marL="182880" marR="0" rtl="0" algn="l">
              <a:spcBef>
                <a:spcPts val="2100"/>
              </a:spcBef>
              <a:spcAft>
                <a:spcPts val="0"/>
              </a:spcAft>
              <a:buClr>
                <a:schemeClr val="accent1"/>
              </a:buClr>
              <a:buSzPts val="2800"/>
              <a:buFont typeface="Noto Sans Symbols"/>
              <a:buNone/>
            </a:pPr>
            <a:r>
              <a:t/>
            </a:r>
            <a:endParaRPr b="1" sz="2800">
              <a:solidFill>
                <a:schemeClr val="dk2"/>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5"/>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latin typeface="Calibri"/>
                <a:ea typeface="Calibri"/>
                <a:cs typeface="Calibri"/>
                <a:sym typeface="Calibri"/>
              </a:rPr>
              <a:t>Teacher Set Up</a:t>
            </a:r>
            <a:endParaRPr/>
          </a:p>
        </p:txBody>
      </p:sp>
      <p:sp>
        <p:nvSpPr>
          <p:cNvPr id="711" name="Google Shape;711;p85"/>
          <p:cNvSpPr txBox="1"/>
          <p:nvPr>
            <p:ph idx="1" type="body"/>
          </p:nvPr>
        </p:nvSpPr>
        <p:spPr>
          <a:xfrm>
            <a:off x="2901951" y="1383564"/>
            <a:ext cx="5486400" cy="4601183"/>
          </a:xfrm>
          <a:prstGeom prst="rect">
            <a:avLst/>
          </a:prstGeom>
          <a:noFill/>
          <a:ln>
            <a:noFill/>
          </a:ln>
        </p:spPr>
        <p:txBody>
          <a:bodyPr anchorCtr="0" anchor="t" bIns="45700" lIns="91425" spcFirstLastPara="1" rIns="91425" wrap="square" tIns="45700">
            <a:normAutofit/>
          </a:bodyPr>
          <a:lstStyle/>
          <a:p>
            <a:pPr indent="-182880" lvl="0" marL="182880" rtl="0" algn="l">
              <a:lnSpc>
                <a:spcPct val="100000"/>
              </a:lnSpc>
              <a:spcBef>
                <a:spcPts val="0"/>
              </a:spcBef>
              <a:spcAft>
                <a:spcPts val="0"/>
              </a:spcAft>
              <a:buSzPts val="2800"/>
              <a:buChar char="●"/>
            </a:pPr>
            <a:r>
              <a:rPr lang="en-US">
                <a:latin typeface="Calibri"/>
                <a:ea typeface="Calibri"/>
                <a:cs typeface="Calibri"/>
                <a:sym typeface="Calibri"/>
              </a:rPr>
              <a:t>Start Lesson 5 in Teacher Hat</a:t>
            </a:r>
            <a:endParaRPr/>
          </a:p>
          <a:p>
            <a:pPr indent="-182880" lvl="0" marL="182880" rtl="0" algn="l">
              <a:lnSpc>
                <a:spcPct val="100000"/>
              </a:lnSpc>
              <a:spcBef>
                <a:spcPts val="1200"/>
              </a:spcBef>
              <a:spcAft>
                <a:spcPts val="0"/>
              </a:spcAft>
              <a:buSzPts val="2800"/>
              <a:buChar char="●"/>
            </a:pPr>
            <a:r>
              <a:rPr lang="en-US">
                <a:latin typeface="Calibri"/>
                <a:ea typeface="Calibri"/>
                <a:cs typeface="Calibri"/>
                <a:sym typeface="Calibri"/>
              </a:rPr>
              <a:t>Peek into a classroom for the first half of lesson 5</a:t>
            </a:r>
            <a:endParaRPr/>
          </a:p>
          <a:p>
            <a:pPr indent="-182880" lvl="0" marL="182880" rtl="0" algn="l">
              <a:lnSpc>
                <a:spcPct val="100000"/>
              </a:lnSpc>
              <a:spcBef>
                <a:spcPts val="1200"/>
              </a:spcBef>
              <a:spcAft>
                <a:spcPts val="0"/>
              </a:spcAft>
              <a:buSzPts val="2800"/>
              <a:buChar char="●"/>
            </a:pPr>
            <a:r>
              <a:rPr lang="en-US">
                <a:latin typeface="Calibri"/>
                <a:ea typeface="Calibri"/>
                <a:cs typeface="Calibri"/>
                <a:sym typeface="Calibri"/>
              </a:rPr>
              <a:t>Transition to Learner Hat</a:t>
            </a:r>
            <a:endParaRPr/>
          </a:p>
          <a:p>
            <a:pPr indent="0" lvl="0" marL="0" rtl="0" algn="l">
              <a:lnSpc>
                <a:spcPct val="100000"/>
              </a:lnSpc>
              <a:spcBef>
                <a:spcPts val="1200"/>
              </a:spcBef>
              <a:spcAft>
                <a:spcPts val="0"/>
              </a:spcAft>
              <a:buSzPts val="2800"/>
              <a:buNone/>
            </a:pPr>
            <a:r>
              <a:t/>
            </a:r>
            <a:endParaRPr/>
          </a:p>
        </p:txBody>
      </p:sp>
      <p:pic>
        <p:nvPicPr>
          <p:cNvPr id="712" name="Google Shape;712;p85"/>
          <p:cNvPicPr preferRelativeResize="0"/>
          <p:nvPr/>
        </p:nvPicPr>
        <p:blipFill rotWithShape="1">
          <a:blip r:embed="rId3">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86"/>
          <p:cNvSpPr txBox="1"/>
          <p:nvPr>
            <p:ph type="ctrTitle"/>
          </p:nvPr>
        </p:nvSpPr>
        <p:spPr>
          <a:xfrm>
            <a:off x="802386" y="1298448"/>
            <a:ext cx="5486400" cy="325526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000"/>
              <a:buFont typeface="Calibri"/>
              <a:buNone/>
            </a:pPr>
            <a:r>
              <a:rPr lang="en-US"/>
              <a:t>Earth’s Changing Surface</a:t>
            </a:r>
            <a:endParaRPr/>
          </a:p>
        </p:txBody>
      </p:sp>
      <p:sp>
        <p:nvSpPr>
          <p:cNvPr id="718" name="Google Shape;718;p86"/>
          <p:cNvSpPr txBox="1"/>
          <p:nvPr>
            <p:ph idx="4294967295" type="body"/>
          </p:nvPr>
        </p:nvSpPr>
        <p:spPr>
          <a:xfrm>
            <a:off x="802386" y="4553712"/>
            <a:ext cx="7989887" cy="25876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None/>
            </a:pPr>
            <a:r>
              <a:rPr lang="en-US">
                <a:solidFill>
                  <a:schemeClr val="lt1"/>
                </a:solidFill>
              </a:rPr>
              <a:t>Lesson 5</a:t>
            </a:r>
            <a:endParaRPr>
              <a:solidFill>
                <a:schemeClr val="lt1"/>
              </a:solidFill>
            </a:endParaRPr>
          </a:p>
        </p:txBody>
      </p:sp>
      <p:pic>
        <p:nvPicPr>
          <p:cNvPr id="719" name="Google Shape;719;p86"/>
          <p:cNvPicPr preferRelativeResize="0"/>
          <p:nvPr/>
        </p:nvPicPr>
        <p:blipFill rotWithShape="1">
          <a:blip r:embed="rId3">
            <a:alphaModFix/>
          </a:blip>
          <a:srcRect b="0" l="0" r="0" t="0"/>
          <a:stretch/>
        </p:blipFill>
        <p:spPr>
          <a:xfrm>
            <a:off x="8208168" y="-14288"/>
            <a:ext cx="847725" cy="838200"/>
          </a:xfrm>
          <a:prstGeom prst="rect">
            <a:avLst/>
          </a:prstGeom>
          <a:noFill/>
          <a:ln>
            <a:noFill/>
          </a:ln>
        </p:spPr>
      </p:pic>
      <p:sp>
        <p:nvSpPr>
          <p:cNvPr id="720" name="Google Shape;720;p86"/>
          <p:cNvSpPr txBox="1"/>
          <p:nvPr/>
        </p:nvSpPr>
        <p:spPr>
          <a:xfrm>
            <a:off x="802386" y="5257800"/>
            <a:ext cx="7989887" cy="258762"/>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Noto Sans Symbols"/>
              <a:buNone/>
            </a:pPr>
            <a:r>
              <a:rPr b="1" lang="en-US" sz="2800">
                <a:solidFill>
                  <a:schemeClr val="lt1"/>
                </a:solidFill>
                <a:latin typeface="Calibri"/>
                <a:ea typeface="Calibri"/>
                <a:cs typeface="Calibri"/>
                <a:sym typeface="Calibri"/>
              </a:rPr>
              <a:t>Weathering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3"/>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b="1" lang="en-US">
                <a:latin typeface="Calibri"/>
                <a:ea typeface="Calibri"/>
                <a:cs typeface="Calibri"/>
                <a:sym typeface="Calibri"/>
              </a:rPr>
              <a:t>Day 1 Focus Questions</a:t>
            </a:r>
            <a:endParaRPr/>
          </a:p>
        </p:txBody>
      </p:sp>
      <p:sp>
        <p:nvSpPr>
          <p:cNvPr id="227" name="Google Shape;227;p33"/>
          <p:cNvSpPr/>
          <p:nvPr/>
        </p:nvSpPr>
        <p:spPr>
          <a:xfrm>
            <a:off x="2901951" y="864108"/>
            <a:ext cx="5486400" cy="5120640"/>
          </a:xfrm>
          <a:prstGeom prst="rect">
            <a:avLst/>
          </a:prstGeom>
          <a:solidFill>
            <a:schemeClr val="accent1"/>
          </a:solidFill>
          <a:ln cap="flat" cmpd="sng" w="10775">
            <a:solidFill>
              <a:srgbClr val="1D2556"/>
            </a:solidFill>
            <a:prstDash val="solid"/>
            <a:round/>
            <a:headEnd len="sm" w="sm" type="none"/>
            <a:tailEnd len="sm" w="sm" type="none"/>
          </a:ln>
        </p:spPr>
        <p:txBody>
          <a:bodyPr anchorCtr="0" anchor="ctr" bIns="45700" lIns="91425" spcFirstLastPara="1" rIns="91425" wrap="square" tIns="45700">
            <a:noAutofit/>
          </a:bodyPr>
          <a:lstStyle/>
          <a:p>
            <a:pPr indent="-5079" lvl="0" marL="182880" marR="0" rtl="0" algn="l">
              <a:spcBef>
                <a:spcPts val="0"/>
              </a:spcBef>
              <a:spcAft>
                <a:spcPts val="0"/>
              </a:spcAft>
              <a:buClr>
                <a:schemeClr val="accent1"/>
              </a:buClr>
              <a:buSzPts val="2800"/>
              <a:buFont typeface="Noto Sans Symbols"/>
              <a:buNone/>
            </a:pPr>
            <a:r>
              <a:t/>
            </a:r>
            <a:endParaRPr b="1" i="0" sz="2800" u="none" cap="none" strike="noStrike">
              <a:solidFill>
                <a:schemeClr val="dk2"/>
              </a:solidFill>
              <a:latin typeface="Calibri"/>
              <a:ea typeface="Calibri"/>
              <a:cs typeface="Calibri"/>
              <a:sym typeface="Calibri"/>
            </a:endParaRPr>
          </a:p>
          <a:p>
            <a:pPr indent="0" lvl="0" marL="0" marR="0" rtl="0" algn="l">
              <a:lnSpc>
                <a:spcPct val="90000"/>
              </a:lnSpc>
              <a:spcBef>
                <a:spcPts val="900"/>
              </a:spcBef>
              <a:spcAft>
                <a:spcPts val="0"/>
              </a:spcAft>
              <a:buNone/>
            </a:pPr>
            <a:r>
              <a:rPr b="1" i="0" lang="en-US" sz="2800" u="none" cap="none" strike="noStrike">
                <a:solidFill>
                  <a:schemeClr val="lt1"/>
                </a:solidFill>
                <a:latin typeface="Calibri"/>
                <a:ea typeface="Calibri"/>
                <a:cs typeface="Calibri"/>
                <a:sym typeface="Calibri"/>
              </a:rPr>
              <a:t>How does watching classroom video help you become a more reflective practitioner?</a:t>
            </a:r>
            <a:endParaRPr/>
          </a:p>
          <a:p>
            <a:pPr indent="0" lvl="0" marL="0" marR="0" rtl="0" algn="l">
              <a:lnSpc>
                <a:spcPct val="90000"/>
              </a:lnSpc>
              <a:spcBef>
                <a:spcPts val="900"/>
              </a:spcBef>
              <a:spcAft>
                <a:spcPts val="0"/>
              </a:spcAft>
              <a:buNone/>
            </a:pPr>
            <a:r>
              <a:t/>
            </a:r>
            <a:endParaRPr b="1" i="0" sz="2800" u="none" cap="none" strike="noStrike">
              <a:solidFill>
                <a:schemeClr val="lt1"/>
              </a:solidFill>
              <a:latin typeface="Calibri"/>
              <a:ea typeface="Calibri"/>
              <a:cs typeface="Calibri"/>
              <a:sym typeface="Calibri"/>
            </a:endParaRPr>
          </a:p>
          <a:p>
            <a:pPr indent="0" lvl="0" marL="0" marR="0" rtl="0" algn="l">
              <a:lnSpc>
                <a:spcPct val="90000"/>
              </a:lnSpc>
              <a:spcBef>
                <a:spcPts val="900"/>
              </a:spcBef>
              <a:spcAft>
                <a:spcPts val="0"/>
              </a:spcAft>
              <a:buNone/>
            </a:pPr>
            <a:r>
              <a:rPr b="1" i="0" lang="en-US" sz="2800" u="none" cap="none" strike="noStrike">
                <a:solidFill>
                  <a:schemeClr val="lt1"/>
                </a:solidFill>
                <a:latin typeface="Calibri"/>
                <a:ea typeface="Calibri"/>
                <a:cs typeface="Calibri"/>
                <a:sym typeface="Calibri"/>
              </a:rPr>
              <a:t>What can cause the Earth’s surface to look the way it does?</a:t>
            </a:r>
            <a:endParaRPr/>
          </a:p>
          <a:p>
            <a:pPr indent="0" lvl="0" marL="0" marR="0" rtl="0" algn="l">
              <a:lnSpc>
                <a:spcPct val="90000"/>
              </a:lnSpc>
              <a:spcBef>
                <a:spcPts val="900"/>
              </a:spcBef>
              <a:spcAft>
                <a:spcPts val="0"/>
              </a:spcAft>
              <a:buNone/>
            </a:pPr>
            <a:r>
              <a:t/>
            </a:r>
            <a:endParaRPr b="1" i="0" sz="2800" u="none" cap="none" strike="noStrike">
              <a:solidFill>
                <a:schemeClr val="lt1"/>
              </a:solidFill>
              <a:latin typeface="Calibri"/>
              <a:ea typeface="Calibri"/>
              <a:cs typeface="Calibri"/>
              <a:sym typeface="Calibri"/>
            </a:endParaRPr>
          </a:p>
          <a:p>
            <a:pPr indent="0" lvl="0" marL="0" marR="0" rtl="0" algn="l">
              <a:lnSpc>
                <a:spcPct val="90000"/>
              </a:lnSpc>
              <a:spcBef>
                <a:spcPts val="900"/>
              </a:spcBef>
              <a:spcAft>
                <a:spcPts val="0"/>
              </a:spcAft>
              <a:buNone/>
            </a:pPr>
            <a:r>
              <a:rPr b="1" i="0" lang="en-US" sz="2800" u="none" cap="none" strike="noStrike">
                <a:solidFill>
                  <a:schemeClr val="lt1"/>
                </a:solidFill>
                <a:latin typeface="Calibri"/>
                <a:ea typeface="Calibri"/>
                <a:cs typeface="Calibri"/>
                <a:sym typeface="Calibri"/>
              </a:rPr>
              <a:t>Why is it important to intentionally plan to use specific STeLLA strategies throughout a lesson?</a:t>
            </a:r>
            <a:endParaRPr/>
          </a:p>
          <a:p>
            <a:pPr indent="-5079" lvl="0" marL="182880" marR="0" rtl="0" algn="l">
              <a:spcBef>
                <a:spcPts val="2100"/>
              </a:spcBef>
              <a:spcAft>
                <a:spcPts val="0"/>
              </a:spcAft>
              <a:buClr>
                <a:schemeClr val="accent1"/>
              </a:buClr>
              <a:buSzPts val="2800"/>
              <a:buFont typeface="Noto Sans Symbols"/>
              <a:buNone/>
            </a:pPr>
            <a:r>
              <a:t/>
            </a:r>
            <a:endParaRPr b="1" i="0" sz="2800" u="none" cap="none" strike="noStrike">
              <a:solidFill>
                <a:schemeClr val="dk2"/>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87"/>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What have we figured out?</a:t>
            </a:r>
            <a:endParaRPr/>
          </a:p>
        </p:txBody>
      </p:sp>
      <p:sp>
        <p:nvSpPr>
          <p:cNvPr id="726" name="Google Shape;726;p87"/>
          <p:cNvSpPr txBox="1"/>
          <p:nvPr>
            <p:ph idx="4294967295" type="body"/>
          </p:nvPr>
        </p:nvSpPr>
        <p:spPr>
          <a:xfrm>
            <a:off x="3566148" y="2608632"/>
            <a:ext cx="4663451" cy="1734768"/>
          </a:xfrm>
          <a:prstGeom prst="rect">
            <a:avLst/>
          </a:prstGeom>
          <a:noFill/>
          <a:ln cap="flat" cmpd="sng" w="2857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50800" lvl="0" marL="228600" rtl="0" algn="ctr">
              <a:lnSpc>
                <a:spcPct val="100000"/>
              </a:lnSpc>
              <a:spcBef>
                <a:spcPts val="0"/>
              </a:spcBef>
              <a:spcAft>
                <a:spcPts val="0"/>
              </a:spcAft>
              <a:buClr>
                <a:srgbClr val="000000"/>
              </a:buClr>
              <a:buSzPts val="2800"/>
              <a:buNone/>
            </a:pPr>
            <a:r>
              <a:rPr lang="en-US" sz="3500">
                <a:latin typeface="Boogaloo"/>
                <a:ea typeface="Boogaloo"/>
                <a:cs typeface="Boogaloo"/>
                <a:sym typeface="Boogaloo"/>
              </a:rPr>
              <a:t>What have we figured out about how deltas grow and shrink?</a:t>
            </a:r>
            <a:endParaRPr sz="3500">
              <a:latin typeface="Boogaloo"/>
              <a:ea typeface="Boogaloo"/>
              <a:cs typeface="Boogaloo"/>
              <a:sym typeface="Boogaloo"/>
            </a:endParaRPr>
          </a:p>
        </p:txBody>
      </p:sp>
      <p:pic>
        <p:nvPicPr>
          <p:cNvPr id="727" name="Google Shape;727;p87"/>
          <p:cNvPicPr preferRelativeResize="0"/>
          <p:nvPr/>
        </p:nvPicPr>
        <p:blipFill rotWithShape="1">
          <a:blip r:embed="rId3">
            <a:alphaModFix/>
          </a:blip>
          <a:srcRect b="0" l="0" r="0" t="0"/>
          <a:stretch/>
        </p:blipFill>
        <p:spPr>
          <a:xfrm>
            <a:off x="2743200" y="551993"/>
            <a:ext cx="2618996" cy="1568887"/>
          </a:xfrm>
          <a:prstGeom prst="rect">
            <a:avLst/>
          </a:prstGeom>
          <a:noFill/>
          <a:ln>
            <a:noFill/>
          </a:ln>
        </p:spPr>
      </p:pic>
      <p:pic>
        <p:nvPicPr>
          <p:cNvPr id="728" name="Google Shape;728;p87"/>
          <p:cNvPicPr preferRelativeResize="0"/>
          <p:nvPr/>
        </p:nvPicPr>
        <p:blipFill rotWithShape="1">
          <a:blip r:embed="rId4">
            <a:alphaModFix/>
          </a:blip>
          <a:srcRect b="0" l="0" r="0" t="0"/>
          <a:stretch/>
        </p:blipFill>
        <p:spPr>
          <a:xfrm>
            <a:off x="4572000" y="4726854"/>
            <a:ext cx="3118850" cy="1914674"/>
          </a:xfrm>
          <a:prstGeom prst="rect">
            <a:avLst/>
          </a:prstGeom>
          <a:noFill/>
          <a:ln>
            <a:noFill/>
          </a:ln>
        </p:spPr>
      </p:pic>
      <p:pic>
        <p:nvPicPr>
          <p:cNvPr id="729" name="Google Shape;729;p87"/>
          <p:cNvPicPr preferRelativeResize="0"/>
          <p:nvPr/>
        </p:nvPicPr>
        <p:blipFill rotWithShape="1">
          <a:blip r:embed="rId5">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88"/>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Lesson 5 Focus Questions</a:t>
            </a:r>
            <a:endParaRPr/>
          </a:p>
        </p:txBody>
      </p:sp>
      <p:sp>
        <p:nvSpPr>
          <p:cNvPr id="735" name="Google Shape;735;p88"/>
          <p:cNvSpPr txBox="1"/>
          <p:nvPr/>
        </p:nvSpPr>
        <p:spPr>
          <a:xfrm>
            <a:off x="2831803" y="882731"/>
            <a:ext cx="5999244" cy="1384964"/>
          </a:xfrm>
          <a:prstGeom prst="rect">
            <a:avLst/>
          </a:prstGeom>
          <a:noFill/>
          <a:ln cap="flat" cmpd="sng" w="28575">
            <a:solidFill>
              <a:schemeClr val="accen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2600"/>
              <a:buFont typeface="Calibri"/>
              <a:buNone/>
            </a:pPr>
            <a:r>
              <a:rPr i="1" lang="en-US" sz="2600">
                <a:solidFill>
                  <a:schemeClr val="dk1"/>
                </a:solidFill>
                <a:latin typeface="Calibri"/>
                <a:ea typeface="Calibri"/>
                <a:cs typeface="Calibri"/>
                <a:sym typeface="Calibri"/>
              </a:rPr>
              <a:t>Where does the soil and rock in a delta come from and where does it go?</a:t>
            </a:r>
            <a:endParaRPr i="1" sz="2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600"/>
              <a:buFont typeface="Calibri"/>
              <a:buNone/>
            </a:pPr>
            <a:r>
              <a:rPr i="1" lang="en-US" sz="2600">
                <a:solidFill>
                  <a:schemeClr val="dk1"/>
                </a:solidFill>
                <a:latin typeface="Calibri"/>
                <a:ea typeface="Calibri"/>
                <a:cs typeface="Calibri"/>
                <a:sym typeface="Calibri"/>
              </a:rPr>
              <a:t>Does the rock and soil ever change?</a:t>
            </a:r>
            <a:endParaRPr i="1" sz="2600">
              <a:solidFill>
                <a:schemeClr val="dk1"/>
              </a:solidFill>
              <a:latin typeface="Calibri"/>
              <a:ea typeface="Calibri"/>
              <a:cs typeface="Calibri"/>
              <a:sym typeface="Calibri"/>
            </a:endParaRPr>
          </a:p>
        </p:txBody>
      </p:sp>
      <p:pic>
        <p:nvPicPr>
          <p:cNvPr id="736" name="Google Shape;736;p88"/>
          <p:cNvPicPr preferRelativeResize="0"/>
          <p:nvPr/>
        </p:nvPicPr>
        <p:blipFill rotWithShape="1">
          <a:blip r:embed="rId3">
            <a:alphaModFix/>
          </a:blip>
          <a:srcRect b="3329" l="2359" r="2880" t="3132"/>
          <a:stretch/>
        </p:blipFill>
        <p:spPr>
          <a:xfrm flipH="1" rot="-127590">
            <a:off x="3263493" y="2790242"/>
            <a:ext cx="5276242" cy="3498586"/>
          </a:xfrm>
          <a:prstGeom prst="rect">
            <a:avLst/>
          </a:prstGeom>
          <a:noFill/>
          <a:ln>
            <a:noFill/>
          </a:ln>
          <a:effectLst>
            <a:outerShdw blurRad="57150" rotWithShape="0" algn="bl" dir="5400000" dist="19050">
              <a:srgbClr val="000000">
                <a:alpha val="49803"/>
              </a:srgbClr>
            </a:outerShdw>
          </a:effectLst>
        </p:spPr>
      </p:pic>
      <p:sp>
        <p:nvSpPr>
          <p:cNvPr id="737" name="Google Shape;737;p88"/>
          <p:cNvSpPr txBox="1"/>
          <p:nvPr/>
        </p:nvSpPr>
        <p:spPr>
          <a:xfrm rot="-151650">
            <a:off x="5935324" y="2849873"/>
            <a:ext cx="2557888" cy="1585255"/>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300"/>
              <a:buFont typeface="Comic Sans MS"/>
              <a:buNone/>
            </a:pPr>
            <a:r>
              <a:rPr lang="en-US" sz="1300">
                <a:solidFill>
                  <a:schemeClr val="dk1"/>
                </a:solidFill>
                <a:latin typeface="Comic Sans MS"/>
                <a:ea typeface="Comic Sans MS"/>
                <a:cs typeface="Comic Sans MS"/>
                <a:sym typeface="Comic Sans MS"/>
              </a:rPr>
              <a:t>Lesson 5 Focus Questions:</a:t>
            </a:r>
            <a:endParaRPr sz="1300">
              <a:solidFill>
                <a:schemeClr val="dk1"/>
              </a:solidFill>
              <a:latin typeface="Comic Sans MS"/>
              <a:ea typeface="Comic Sans MS"/>
              <a:cs typeface="Comic Sans MS"/>
              <a:sym typeface="Comic Sans MS"/>
            </a:endParaRPr>
          </a:p>
          <a:p>
            <a:pPr indent="-254000" lvl="0" marL="342900" marR="0" rtl="0" algn="l">
              <a:spcBef>
                <a:spcPts val="0"/>
              </a:spcBef>
              <a:spcAft>
                <a:spcPts val="0"/>
              </a:spcAft>
              <a:buClr>
                <a:schemeClr val="dk1"/>
              </a:buClr>
              <a:buSzPts val="1300"/>
              <a:buFont typeface="Comic Sans MS"/>
              <a:buChar char="●"/>
            </a:pPr>
            <a:r>
              <a:rPr i="1" lang="en-US" sz="1300">
                <a:solidFill>
                  <a:schemeClr val="dk1"/>
                </a:solidFill>
                <a:latin typeface="Comic Sans MS"/>
                <a:ea typeface="Comic Sans MS"/>
                <a:cs typeface="Comic Sans MS"/>
                <a:sym typeface="Comic Sans MS"/>
              </a:rPr>
              <a:t>Where does the soil and rock in a delta come from and where does it go?</a:t>
            </a:r>
            <a:endParaRPr i="1" sz="1300">
              <a:solidFill>
                <a:schemeClr val="dk1"/>
              </a:solidFill>
              <a:latin typeface="Comic Sans MS"/>
              <a:ea typeface="Comic Sans MS"/>
              <a:cs typeface="Comic Sans MS"/>
              <a:sym typeface="Comic Sans MS"/>
            </a:endParaRPr>
          </a:p>
          <a:p>
            <a:pPr indent="-196850" lvl="0" marL="285750" marR="0" rtl="0" algn="l">
              <a:spcBef>
                <a:spcPts val="0"/>
              </a:spcBef>
              <a:spcAft>
                <a:spcPts val="0"/>
              </a:spcAft>
              <a:buClr>
                <a:schemeClr val="dk1"/>
              </a:buClr>
              <a:buSzPts val="1300"/>
              <a:buFont typeface="Comic Sans MS"/>
              <a:buChar char="●"/>
            </a:pPr>
            <a:r>
              <a:rPr i="1" lang="en-US" sz="1300">
                <a:solidFill>
                  <a:schemeClr val="dk1"/>
                </a:solidFill>
                <a:latin typeface="Comic Sans MS"/>
                <a:ea typeface="Comic Sans MS"/>
                <a:cs typeface="Comic Sans MS"/>
                <a:sym typeface="Comic Sans MS"/>
              </a:rPr>
              <a:t>Does the rock and soil ever change?</a:t>
            </a:r>
            <a:endParaRPr i="1" sz="1300">
              <a:solidFill>
                <a:schemeClr val="dk1"/>
              </a:solidFill>
              <a:latin typeface="Comic Sans MS"/>
              <a:ea typeface="Comic Sans MS"/>
              <a:cs typeface="Comic Sans MS"/>
              <a:sym typeface="Comic Sans MS"/>
            </a:endParaRPr>
          </a:p>
          <a:p>
            <a:pPr indent="0" lvl="0" marL="0" marR="0" rtl="0" algn="l">
              <a:spcBef>
                <a:spcPts val="0"/>
              </a:spcBef>
              <a:spcAft>
                <a:spcPts val="0"/>
              </a:spcAft>
              <a:buClr>
                <a:schemeClr val="dk1"/>
              </a:buClr>
              <a:buSzPts val="1300"/>
              <a:buFont typeface="Calibri"/>
              <a:buNone/>
            </a:pPr>
            <a:r>
              <a:t/>
            </a:r>
            <a:endParaRPr i="1" sz="1300">
              <a:solidFill>
                <a:schemeClr val="dk1"/>
              </a:solidFill>
              <a:latin typeface="Comic Sans MS"/>
              <a:ea typeface="Comic Sans MS"/>
              <a:cs typeface="Comic Sans MS"/>
              <a:sym typeface="Comic Sans MS"/>
            </a:endParaRPr>
          </a:p>
        </p:txBody>
      </p:sp>
      <p:pic>
        <p:nvPicPr>
          <p:cNvPr id="738" name="Google Shape;738;p88"/>
          <p:cNvPicPr preferRelativeResize="0"/>
          <p:nvPr/>
        </p:nvPicPr>
        <p:blipFill rotWithShape="1">
          <a:blip r:embed="rId4">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89"/>
          <p:cNvSpPr txBox="1"/>
          <p:nvPr>
            <p:ph type="title"/>
          </p:nvPr>
        </p:nvSpPr>
        <p:spPr>
          <a:xfrm>
            <a:off x="457200" y="534441"/>
            <a:ext cx="6337980" cy="111179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500"/>
              <a:buFont typeface="Calibri"/>
              <a:buNone/>
            </a:pPr>
            <a:r>
              <a:rPr lang="en-US" sz="3500"/>
              <a:t>Three Investigation Stations</a:t>
            </a:r>
            <a:endParaRPr b="0" sz="3500"/>
          </a:p>
        </p:txBody>
      </p:sp>
      <p:pic>
        <p:nvPicPr>
          <p:cNvPr descr="C:\Users\sluce\Documents\MyFiles\=ReSPECT\tree_in_rock_NEW.jpg" id="744" name="Google Shape;744;p89"/>
          <p:cNvPicPr preferRelativeResize="0"/>
          <p:nvPr/>
        </p:nvPicPr>
        <p:blipFill rotWithShape="1">
          <a:blip r:embed="rId3">
            <a:alphaModFix/>
          </a:blip>
          <a:srcRect b="0" l="0" r="0" t="0"/>
          <a:stretch/>
        </p:blipFill>
        <p:spPr>
          <a:xfrm>
            <a:off x="665625" y="2863401"/>
            <a:ext cx="2640850" cy="1984200"/>
          </a:xfrm>
          <a:prstGeom prst="rect">
            <a:avLst/>
          </a:prstGeom>
          <a:noFill/>
          <a:ln>
            <a:noFill/>
          </a:ln>
        </p:spPr>
      </p:pic>
      <p:pic>
        <p:nvPicPr>
          <p:cNvPr id="745" name="Google Shape;745;p89"/>
          <p:cNvPicPr preferRelativeResize="0"/>
          <p:nvPr/>
        </p:nvPicPr>
        <p:blipFill rotWithShape="1">
          <a:blip r:embed="rId4">
            <a:alphaModFix/>
          </a:blip>
          <a:srcRect b="22177" l="0" r="11300" t="0"/>
          <a:stretch/>
        </p:blipFill>
        <p:spPr>
          <a:xfrm>
            <a:off x="6345324" y="2607875"/>
            <a:ext cx="2133051" cy="2495252"/>
          </a:xfrm>
          <a:prstGeom prst="rect">
            <a:avLst/>
          </a:prstGeom>
          <a:noFill/>
          <a:ln>
            <a:noFill/>
          </a:ln>
        </p:spPr>
      </p:pic>
      <p:pic>
        <p:nvPicPr>
          <p:cNvPr id="746" name="Google Shape;746;p89"/>
          <p:cNvPicPr preferRelativeResize="0"/>
          <p:nvPr/>
        </p:nvPicPr>
        <p:blipFill rotWithShape="1">
          <a:blip r:embed="rId5">
            <a:alphaModFix/>
          </a:blip>
          <a:srcRect b="0" l="0" r="0" t="0"/>
          <a:stretch/>
        </p:blipFill>
        <p:spPr>
          <a:xfrm>
            <a:off x="3626190" y="2321318"/>
            <a:ext cx="2301275" cy="3068366"/>
          </a:xfrm>
          <a:prstGeom prst="rect">
            <a:avLst/>
          </a:prstGeom>
          <a:noFill/>
          <a:ln>
            <a:noFill/>
          </a:ln>
        </p:spPr>
      </p:pic>
      <p:pic>
        <p:nvPicPr>
          <p:cNvPr id="747" name="Google Shape;747;p89"/>
          <p:cNvPicPr preferRelativeResize="0"/>
          <p:nvPr/>
        </p:nvPicPr>
        <p:blipFill rotWithShape="1">
          <a:blip r:embed="rId6">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0"/>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Analogy Chart</a:t>
            </a:r>
            <a:endParaRPr/>
          </a:p>
        </p:txBody>
      </p:sp>
      <p:pic>
        <p:nvPicPr>
          <p:cNvPr id="753" name="Google Shape;753;p90"/>
          <p:cNvPicPr preferRelativeResize="0"/>
          <p:nvPr/>
        </p:nvPicPr>
        <p:blipFill rotWithShape="1">
          <a:blip r:embed="rId3">
            <a:alphaModFix/>
          </a:blip>
          <a:srcRect b="0" l="0" r="0" t="0"/>
          <a:stretch/>
        </p:blipFill>
        <p:spPr>
          <a:xfrm>
            <a:off x="2893379" y="561462"/>
            <a:ext cx="5608024" cy="5725933"/>
          </a:xfrm>
          <a:prstGeom prst="rect">
            <a:avLst/>
          </a:prstGeom>
          <a:noFill/>
          <a:ln>
            <a:noFill/>
          </a:ln>
        </p:spPr>
      </p:pic>
      <p:sp>
        <p:nvSpPr>
          <p:cNvPr id="754" name="Google Shape;754;p90"/>
          <p:cNvSpPr/>
          <p:nvPr/>
        </p:nvSpPr>
        <p:spPr>
          <a:xfrm>
            <a:off x="4987099" y="1805230"/>
            <a:ext cx="1381124" cy="3095624"/>
          </a:xfrm>
          <a:prstGeom prst="rect">
            <a:avLst/>
          </a:prstGeom>
          <a:noFill/>
          <a:ln cap="flat" cmpd="sng" w="2857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55" name="Google Shape;755;p90"/>
          <p:cNvSpPr/>
          <p:nvPr/>
        </p:nvSpPr>
        <p:spPr>
          <a:xfrm>
            <a:off x="3052984" y="3424428"/>
            <a:ext cx="1202531" cy="1464469"/>
          </a:xfrm>
          <a:prstGeom prst="rect">
            <a:avLst/>
          </a:prstGeom>
          <a:noFill/>
          <a:ln cap="flat" cmpd="sng" w="28575">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56" name="Google Shape;756;p90"/>
          <p:cNvPicPr preferRelativeResize="0"/>
          <p:nvPr/>
        </p:nvPicPr>
        <p:blipFill rotWithShape="1">
          <a:blip r:embed="rId4">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91"/>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lang="en-US"/>
              <a:t>Investigating to Answer our Focus Question</a:t>
            </a:r>
            <a:endParaRPr/>
          </a:p>
        </p:txBody>
      </p:sp>
      <p:pic>
        <p:nvPicPr>
          <p:cNvPr id="762" name="Google Shape;762;p91"/>
          <p:cNvPicPr preferRelativeResize="0"/>
          <p:nvPr/>
        </p:nvPicPr>
        <p:blipFill rotWithShape="1">
          <a:blip r:embed="rId3">
            <a:alphaModFix/>
          </a:blip>
          <a:srcRect b="0" l="0" r="0" t="0"/>
          <a:stretch/>
        </p:blipFill>
        <p:spPr>
          <a:xfrm>
            <a:off x="6473647" y="381675"/>
            <a:ext cx="2471750" cy="1516075"/>
          </a:xfrm>
          <a:prstGeom prst="rect">
            <a:avLst/>
          </a:prstGeom>
          <a:noFill/>
          <a:ln>
            <a:noFill/>
          </a:ln>
        </p:spPr>
      </p:pic>
      <p:pic>
        <p:nvPicPr>
          <p:cNvPr id="763" name="Google Shape;763;p91"/>
          <p:cNvPicPr preferRelativeResize="0"/>
          <p:nvPr/>
        </p:nvPicPr>
        <p:blipFill rotWithShape="1">
          <a:blip r:embed="rId4">
            <a:alphaModFix/>
          </a:blip>
          <a:srcRect b="0" l="0" r="0" t="0"/>
          <a:stretch/>
        </p:blipFill>
        <p:spPr>
          <a:xfrm>
            <a:off x="2995065" y="5162899"/>
            <a:ext cx="2611650" cy="1599475"/>
          </a:xfrm>
          <a:prstGeom prst="rect">
            <a:avLst/>
          </a:prstGeom>
          <a:noFill/>
          <a:ln>
            <a:noFill/>
          </a:ln>
        </p:spPr>
      </p:pic>
      <p:sp>
        <p:nvSpPr>
          <p:cNvPr id="764" name="Google Shape;764;p91"/>
          <p:cNvSpPr txBox="1"/>
          <p:nvPr/>
        </p:nvSpPr>
        <p:spPr>
          <a:xfrm>
            <a:off x="5938475" y="3819150"/>
            <a:ext cx="1252800" cy="4002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765" name="Google Shape;765;p91"/>
          <p:cNvSpPr txBox="1"/>
          <p:nvPr/>
        </p:nvSpPr>
        <p:spPr>
          <a:xfrm>
            <a:off x="2837200" y="1515393"/>
            <a:ext cx="4956600" cy="538800"/>
          </a:xfrm>
          <a:prstGeom prst="rect">
            <a:avLst/>
          </a:prstGeom>
          <a:noFill/>
          <a:ln>
            <a:noFill/>
          </a:ln>
        </p:spPr>
        <p:txBody>
          <a:bodyPr anchorCtr="0" anchor="t" bIns="91425" lIns="91425" spcFirstLastPara="1" rIns="91425" wrap="square" tIns="91425">
            <a:spAutoFit/>
          </a:bodyPr>
          <a:lstStyle/>
          <a:p>
            <a:pPr indent="-374650" lvl="0" marL="457200" marR="0" rtl="0" algn="l">
              <a:spcBef>
                <a:spcPts val="0"/>
              </a:spcBef>
              <a:spcAft>
                <a:spcPts val="0"/>
              </a:spcAft>
              <a:buClr>
                <a:schemeClr val="dk1"/>
              </a:buClr>
              <a:buSzPts val="2300"/>
              <a:buFont typeface="Boogaloo"/>
              <a:buAutoNum type="arabicPeriod"/>
            </a:pPr>
            <a:r>
              <a:rPr lang="en-US" sz="2300">
                <a:solidFill>
                  <a:schemeClr val="dk1"/>
                </a:solidFill>
                <a:latin typeface="Boogaloo"/>
                <a:ea typeface="Boogaloo"/>
                <a:cs typeface="Boogaloo"/>
                <a:sym typeface="Boogaloo"/>
              </a:rPr>
              <a:t>Complete Investigation A.</a:t>
            </a:r>
            <a:endParaRPr sz="2300">
              <a:solidFill>
                <a:schemeClr val="dk1"/>
              </a:solidFill>
              <a:latin typeface="Boogaloo"/>
              <a:ea typeface="Boogaloo"/>
              <a:cs typeface="Boogaloo"/>
              <a:sym typeface="Boogaloo"/>
            </a:endParaRPr>
          </a:p>
        </p:txBody>
      </p:sp>
      <p:sp>
        <p:nvSpPr>
          <p:cNvPr id="766" name="Google Shape;766;p91"/>
          <p:cNvSpPr txBox="1"/>
          <p:nvPr/>
        </p:nvSpPr>
        <p:spPr>
          <a:xfrm>
            <a:off x="2916823" y="1916339"/>
            <a:ext cx="5734717" cy="301618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300"/>
              <a:buFont typeface="Boogaloo"/>
              <a:buNone/>
            </a:pPr>
            <a:r>
              <a:rPr lang="en-US" sz="2300">
                <a:solidFill>
                  <a:schemeClr val="dk1"/>
                </a:solidFill>
                <a:latin typeface="Boogaloo"/>
                <a:ea typeface="Boogaloo"/>
                <a:cs typeface="Boogaloo"/>
                <a:sym typeface="Boogaloo"/>
              </a:rPr>
              <a:t>2. When you finish Investigation A work with your group and:</a:t>
            </a:r>
            <a:endParaRPr sz="2300">
              <a:solidFill>
                <a:schemeClr val="dk1"/>
              </a:solidFill>
              <a:latin typeface="Boogaloo"/>
              <a:ea typeface="Boogaloo"/>
              <a:cs typeface="Boogaloo"/>
              <a:sym typeface="Boogaloo"/>
            </a:endParaRPr>
          </a:p>
          <a:p>
            <a:pPr indent="-374650" lvl="0" marL="914400" marR="0" rtl="0" algn="l">
              <a:spcBef>
                <a:spcPts val="0"/>
              </a:spcBef>
              <a:spcAft>
                <a:spcPts val="0"/>
              </a:spcAft>
              <a:buClr>
                <a:schemeClr val="dk1"/>
              </a:buClr>
              <a:buSzPts val="2300"/>
              <a:buFont typeface="Boogaloo"/>
              <a:buChar char="●"/>
            </a:pPr>
            <a:r>
              <a:rPr lang="en-US" sz="2300">
                <a:solidFill>
                  <a:schemeClr val="dk1"/>
                </a:solidFill>
                <a:latin typeface="Boogaloo"/>
                <a:ea typeface="Boogaloo"/>
                <a:cs typeface="Boogaloo"/>
                <a:sym typeface="Boogaloo"/>
              </a:rPr>
              <a:t>read the focus questions, </a:t>
            </a:r>
            <a:endParaRPr sz="2300">
              <a:solidFill>
                <a:schemeClr val="dk1"/>
              </a:solidFill>
              <a:latin typeface="Boogaloo"/>
              <a:ea typeface="Boogaloo"/>
              <a:cs typeface="Boogaloo"/>
              <a:sym typeface="Boogaloo"/>
            </a:endParaRPr>
          </a:p>
          <a:p>
            <a:pPr indent="-374650" lvl="0" marL="914400" marR="0" rtl="0" algn="l">
              <a:spcBef>
                <a:spcPts val="0"/>
              </a:spcBef>
              <a:spcAft>
                <a:spcPts val="0"/>
              </a:spcAft>
              <a:buClr>
                <a:schemeClr val="dk1"/>
              </a:buClr>
              <a:buSzPts val="2300"/>
              <a:buFont typeface="Boogaloo"/>
              <a:buChar char="●"/>
            </a:pPr>
            <a:r>
              <a:rPr lang="en-US" sz="2300">
                <a:solidFill>
                  <a:schemeClr val="dk1"/>
                </a:solidFill>
                <a:latin typeface="Boogaloo"/>
                <a:ea typeface="Boogaloo"/>
                <a:cs typeface="Boogaloo"/>
                <a:sym typeface="Boogaloo"/>
              </a:rPr>
              <a:t>talk about any ideas the activity gave you to answer the focus questions, and </a:t>
            </a:r>
            <a:endParaRPr sz="2300">
              <a:solidFill>
                <a:schemeClr val="dk1"/>
              </a:solidFill>
              <a:latin typeface="Boogaloo"/>
              <a:ea typeface="Boogaloo"/>
              <a:cs typeface="Boogaloo"/>
              <a:sym typeface="Boogaloo"/>
            </a:endParaRPr>
          </a:p>
          <a:p>
            <a:pPr indent="-374650" lvl="0" marL="914400" marR="0" rtl="0" algn="l">
              <a:spcBef>
                <a:spcPts val="0"/>
              </a:spcBef>
              <a:spcAft>
                <a:spcPts val="0"/>
              </a:spcAft>
              <a:buClr>
                <a:schemeClr val="dk1"/>
              </a:buClr>
              <a:buSzPts val="2300"/>
              <a:buFont typeface="Boogaloo"/>
              <a:buChar char="●"/>
            </a:pPr>
            <a:r>
              <a:rPr lang="en-US" sz="2300">
                <a:solidFill>
                  <a:schemeClr val="dk1"/>
                </a:solidFill>
                <a:latin typeface="Boogaloo"/>
                <a:ea typeface="Boogaloo"/>
                <a:cs typeface="Boogaloo"/>
                <a:sym typeface="Boogaloo"/>
              </a:rPr>
              <a:t>write your ideas in your science notebook (in complete sentences).</a:t>
            </a:r>
            <a:endParaRPr sz="2300">
              <a:solidFill>
                <a:schemeClr val="dk1"/>
              </a:solidFill>
              <a:latin typeface="Boogaloo"/>
              <a:ea typeface="Boogaloo"/>
              <a:cs typeface="Boogaloo"/>
              <a:sym typeface="Boogaloo"/>
            </a:endParaRPr>
          </a:p>
        </p:txBody>
      </p:sp>
      <p:sp>
        <p:nvSpPr>
          <p:cNvPr id="767" name="Google Shape;767;p91"/>
          <p:cNvSpPr txBox="1"/>
          <p:nvPr/>
        </p:nvSpPr>
        <p:spPr>
          <a:xfrm>
            <a:off x="2837200" y="4750303"/>
            <a:ext cx="4849331" cy="5388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Clr>
                <a:schemeClr val="dk1"/>
              </a:buClr>
              <a:buSzPts val="2300"/>
              <a:buFont typeface="Boogaloo"/>
              <a:buNone/>
            </a:pPr>
            <a:r>
              <a:rPr lang="en-US" sz="2300">
                <a:solidFill>
                  <a:schemeClr val="dk1"/>
                </a:solidFill>
                <a:latin typeface="Boogaloo"/>
                <a:ea typeface="Boogaloo"/>
                <a:cs typeface="Boogaloo"/>
                <a:sym typeface="Boogaloo"/>
              </a:rPr>
              <a:t>3.  Repeat with Investigation B and C.</a:t>
            </a:r>
            <a:endParaRPr sz="2300">
              <a:solidFill>
                <a:schemeClr val="dk1"/>
              </a:solidFill>
              <a:latin typeface="Boogaloo"/>
              <a:ea typeface="Boogaloo"/>
              <a:cs typeface="Boogaloo"/>
              <a:sym typeface="Boogaloo"/>
            </a:endParaRPr>
          </a:p>
        </p:txBody>
      </p:sp>
      <p:pic>
        <p:nvPicPr>
          <p:cNvPr id="768" name="Google Shape;768;p91"/>
          <p:cNvPicPr preferRelativeResize="0"/>
          <p:nvPr/>
        </p:nvPicPr>
        <p:blipFill rotWithShape="1">
          <a:blip r:embed="rId5">
            <a:alphaModFix/>
          </a:blip>
          <a:srcRect b="0" l="0" r="0" t="0"/>
          <a:stretch/>
        </p:blipFill>
        <p:spPr>
          <a:xfrm>
            <a:off x="8208168" y="-14288"/>
            <a:ext cx="847725" cy="838200"/>
          </a:xfrm>
          <a:prstGeom prst="rect">
            <a:avLst/>
          </a:prstGeom>
          <a:noFill/>
          <a:ln>
            <a:noFill/>
          </a:ln>
        </p:spPr>
      </p:pic>
      <p:pic>
        <p:nvPicPr>
          <p:cNvPr descr="C:\Users\jbintz\AppData\Local\Microsoft\Windows\Temporary Internet Files\Content.IE5\09Y1ZL8Y\MC900383904[1].wmf" id="769" name="Google Shape;769;p91"/>
          <p:cNvPicPr preferRelativeResize="0"/>
          <p:nvPr/>
        </p:nvPicPr>
        <p:blipFill rotWithShape="1">
          <a:blip r:embed="rId6">
            <a:alphaModFix/>
          </a:blip>
          <a:srcRect b="0" l="0" r="0" t="0"/>
          <a:stretch/>
        </p:blipFill>
        <p:spPr>
          <a:xfrm>
            <a:off x="134339" y="6161004"/>
            <a:ext cx="603190" cy="601370"/>
          </a:xfrm>
          <a:prstGeom prst="rect">
            <a:avLst/>
          </a:prstGeom>
          <a:noFill/>
          <a:ln>
            <a:noFill/>
          </a:ln>
        </p:spPr>
      </p:pic>
      <p:sp>
        <p:nvSpPr>
          <p:cNvPr id="770" name="Google Shape;770;p91"/>
          <p:cNvSpPr txBox="1"/>
          <p:nvPr/>
        </p:nvSpPr>
        <p:spPr>
          <a:xfrm>
            <a:off x="843524" y="6242893"/>
            <a:ext cx="12073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Add link</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92"/>
          <p:cNvSpPr txBox="1"/>
          <p:nvPr>
            <p:ph type="title"/>
          </p:nvPr>
        </p:nvSpPr>
        <p:spPr>
          <a:xfrm>
            <a:off x="457200" y="534441"/>
            <a:ext cx="6337980" cy="111179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Calibri"/>
              <a:buNone/>
            </a:pPr>
            <a:r>
              <a:rPr lang="en-US"/>
              <a:t>Lesson Analysis: The Basics </a:t>
            </a:r>
            <a:r>
              <a:rPr lang="en-US" sz="2000"/>
              <a:t>(pp. 1-2)</a:t>
            </a:r>
            <a:endParaRPr/>
          </a:p>
        </p:txBody>
      </p:sp>
      <p:sp>
        <p:nvSpPr>
          <p:cNvPr id="777" name="Google Shape;777;p92"/>
          <p:cNvSpPr txBox="1"/>
          <p:nvPr>
            <p:ph idx="4294967295" type="body"/>
          </p:nvPr>
        </p:nvSpPr>
        <p:spPr>
          <a:xfrm>
            <a:off x="457200" y="1866858"/>
            <a:ext cx="3868738" cy="420687"/>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0"/>
              </a:spcBef>
              <a:spcAft>
                <a:spcPts val="0"/>
              </a:spcAft>
              <a:buSzPct val="100000"/>
              <a:buNone/>
            </a:pPr>
            <a:r>
              <a:rPr lang="en-US"/>
              <a:t>Viewing Basics</a:t>
            </a:r>
            <a:endParaRPr/>
          </a:p>
        </p:txBody>
      </p:sp>
      <p:sp>
        <p:nvSpPr>
          <p:cNvPr id="778" name="Google Shape;778;p92"/>
          <p:cNvSpPr txBox="1"/>
          <p:nvPr>
            <p:ph idx="4294967295" type="body"/>
          </p:nvPr>
        </p:nvSpPr>
        <p:spPr>
          <a:xfrm>
            <a:off x="457200" y="2077201"/>
            <a:ext cx="3868738" cy="4206875"/>
          </a:xfrm>
          <a:prstGeom prst="rect">
            <a:avLst/>
          </a:prstGeom>
          <a:noFill/>
          <a:ln>
            <a:noFill/>
          </a:ln>
        </p:spPr>
        <p:txBody>
          <a:bodyPr anchorCtr="0" anchor="ctr" bIns="45700" lIns="91425" spcFirstLastPara="1" rIns="91425" wrap="square" tIns="45700">
            <a:normAutofit/>
          </a:bodyPr>
          <a:lstStyle/>
          <a:p>
            <a:pPr indent="-182880" lvl="0" marL="182880" rtl="0" algn="l">
              <a:lnSpc>
                <a:spcPct val="100000"/>
              </a:lnSpc>
              <a:spcBef>
                <a:spcPts val="0"/>
              </a:spcBef>
              <a:spcAft>
                <a:spcPts val="0"/>
              </a:spcAft>
              <a:buSzPts val="2000"/>
              <a:buChar char="●"/>
            </a:pPr>
            <a:r>
              <a:rPr b="1" lang="en-US" sz="2000"/>
              <a:t>Viewing Basic #1: </a:t>
            </a:r>
            <a:r>
              <a:rPr lang="en-US" sz="2000"/>
              <a:t>Look past the trivial, the little things that “bug” you.</a:t>
            </a:r>
            <a:endParaRPr/>
          </a:p>
          <a:p>
            <a:pPr indent="-182880" lvl="0" marL="182880" rtl="0" algn="l">
              <a:lnSpc>
                <a:spcPct val="100000"/>
              </a:lnSpc>
              <a:spcBef>
                <a:spcPts val="2100"/>
              </a:spcBef>
              <a:spcAft>
                <a:spcPts val="0"/>
              </a:spcAft>
              <a:buSzPts val="2000"/>
              <a:buChar char="●"/>
            </a:pPr>
            <a:r>
              <a:rPr b="1" lang="en-US" sz="2000"/>
              <a:t>Viewing Basic #2: </a:t>
            </a:r>
            <a:r>
              <a:rPr lang="en-US" sz="2000"/>
              <a:t>Avoid the “this doesn’t look like my classroom” trap.</a:t>
            </a:r>
            <a:endParaRPr/>
          </a:p>
          <a:p>
            <a:pPr indent="-182880" lvl="0" marL="182880" rtl="0" algn="l">
              <a:lnSpc>
                <a:spcPct val="100000"/>
              </a:lnSpc>
              <a:spcBef>
                <a:spcPts val="2100"/>
              </a:spcBef>
              <a:spcAft>
                <a:spcPts val="0"/>
              </a:spcAft>
              <a:buSzPts val="2000"/>
              <a:buChar char="●"/>
            </a:pPr>
            <a:r>
              <a:rPr b="1" lang="en-US" sz="2000"/>
              <a:t>Viewing Basic #3: </a:t>
            </a:r>
            <a:r>
              <a:rPr lang="en-US" sz="2000"/>
              <a:t>Avoid making snap judgments about the teaching or learning in the classroom you are viewing. </a:t>
            </a:r>
            <a:endParaRPr/>
          </a:p>
        </p:txBody>
      </p:sp>
      <p:sp>
        <p:nvSpPr>
          <p:cNvPr id="779" name="Google Shape;779;p92"/>
          <p:cNvSpPr txBox="1"/>
          <p:nvPr>
            <p:ph idx="4294967295" type="body"/>
          </p:nvPr>
        </p:nvSpPr>
        <p:spPr>
          <a:xfrm>
            <a:off x="4851286" y="1866857"/>
            <a:ext cx="3887787" cy="420687"/>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0"/>
              </a:spcBef>
              <a:spcAft>
                <a:spcPts val="0"/>
              </a:spcAft>
              <a:buSzPct val="100000"/>
              <a:buNone/>
            </a:pPr>
            <a:r>
              <a:rPr lang="en-US"/>
              <a:t>Analysis Basics</a:t>
            </a:r>
            <a:endParaRPr/>
          </a:p>
        </p:txBody>
      </p:sp>
      <p:sp>
        <p:nvSpPr>
          <p:cNvPr id="780" name="Google Shape;780;p92"/>
          <p:cNvSpPr txBox="1"/>
          <p:nvPr>
            <p:ph idx="4294967295" type="body"/>
          </p:nvPr>
        </p:nvSpPr>
        <p:spPr>
          <a:xfrm>
            <a:off x="4851286" y="2108972"/>
            <a:ext cx="3887787" cy="4206875"/>
          </a:xfrm>
          <a:prstGeom prst="rect">
            <a:avLst/>
          </a:prstGeom>
          <a:noFill/>
          <a:ln>
            <a:noFill/>
          </a:ln>
        </p:spPr>
        <p:txBody>
          <a:bodyPr anchorCtr="0" anchor="ctr" bIns="45700" lIns="91425" spcFirstLastPara="1" rIns="91425" wrap="square" tIns="45700">
            <a:normAutofit/>
          </a:bodyPr>
          <a:lstStyle/>
          <a:p>
            <a:pPr indent="-182880" lvl="0" marL="182880" rtl="0" algn="l">
              <a:lnSpc>
                <a:spcPct val="100000"/>
              </a:lnSpc>
              <a:spcBef>
                <a:spcPts val="0"/>
              </a:spcBef>
              <a:spcAft>
                <a:spcPts val="0"/>
              </a:spcAft>
              <a:buSzPts val="2000"/>
              <a:buChar char="●"/>
            </a:pPr>
            <a:r>
              <a:rPr b="1" lang="en-US" sz="2000">
                <a:latin typeface="Calibri"/>
                <a:ea typeface="Calibri"/>
                <a:cs typeface="Calibri"/>
                <a:sym typeface="Calibri"/>
              </a:rPr>
              <a:t>Analysis Basic #1: </a:t>
            </a:r>
            <a:r>
              <a:rPr lang="en-US" sz="2000">
                <a:latin typeface="Calibri"/>
                <a:ea typeface="Calibri"/>
                <a:cs typeface="Calibri"/>
                <a:sym typeface="Calibri"/>
              </a:rPr>
              <a:t>Focus on student thinking and the science content storyline</a:t>
            </a:r>
            <a:endParaRPr/>
          </a:p>
          <a:p>
            <a:pPr indent="-182880" lvl="0" marL="182880" rtl="0" algn="l">
              <a:lnSpc>
                <a:spcPct val="100000"/>
              </a:lnSpc>
              <a:spcBef>
                <a:spcPts val="2100"/>
              </a:spcBef>
              <a:spcAft>
                <a:spcPts val="0"/>
              </a:spcAft>
              <a:buSzPts val="2000"/>
              <a:buChar char="●"/>
            </a:pPr>
            <a:r>
              <a:rPr b="1" lang="en-US" sz="2000">
                <a:latin typeface="Calibri"/>
                <a:ea typeface="Calibri"/>
                <a:cs typeface="Calibri"/>
                <a:sym typeface="Calibri"/>
              </a:rPr>
              <a:t>Analysis Basic #2: </a:t>
            </a:r>
            <a:r>
              <a:rPr lang="en-US" sz="2000">
                <a:latin typeface="Calibri"/>
                <a:ea typeface="Calibri"/>
                <a:cs typeface="Calibri"/>
                <a:sym typeface="Calibri"/>
              </a:rPr>
              <a:t>Look for evidence to support any claims</a:t>
            </a:r>
            <a:endParaRPr/>
          </a:p>
          <a:p>
            <a:pPr indent="-182880" lvl="0" marL="182880" rtl="0" algn="l">
              <a:lnSpc>
                <a:spcPct val="100000"/>
              </a:lnSpc>
              <a:spcBef>
                <a:spcPts val="2100"/>
              </a:spcBef>
              <a:spcAft>
                <a:spcPts val="0"/>
              </a:spcAft>
              <a:buSzPts val="2000"/>
              <a:buChar char="●"/>
            </a:pPr>
            <a:r>
              <a:rPr b="1" lang="en-US" sz="2000">
                <a:latin typeface="Calibri"/>
                <a:ea typeface="Calibri"/>
                <a:cs typeface="Calibri"/>
                <a:sym typeface="Calibri"/>
              </a:rPr>
              <a:t>Analysis Basic #3: </a:t>
            </a:r>
            <a:r>
              <a:rPr lang="en-US" sz="2000">
                <a:latin typeface="Calibri"/>
                <a:ea typeface="Calibri"/>
                <a:cs typeface="Calibri"/>
                <a:sym typeface="Calibri"/>
              </a:rPr>
              <a:t>Look more than once</a:t>
            </a:r>
            <a:endParaRPr/>
          </a:p>
          <a:p>
            <a:pPr indent="-182880" lvl="0" marL="182880" rtl="0" algn="l">
              <a:lnSpc>
                <a:spcPct val="100000"/>
              </a:lnSpc>
              <a:spcBef>
                <a:spcPts val="2100"/>
              </a:spcBef>
              <a:spcAft>
                <a:spcPts val="0"/>
              </a:spcAft>
              <a:buSzPts val="2000"/>
              <a:buChar char="●"/>
            </a:pPr>
            <a:r>
              <a:rPr b="1" lang="en-US" sz="2000">
                <a:latin typeface="Calibri"/>
                <a:ea typeface="Calibri"/>
                <a:cs typeface="Calibri"/>
                <a:sym typeface="Calibri"/>
              </a:rPr>
              <a:t>Analysis Basic #4: </a:t>
            </a:r>
            <a:r>
              <a:rPr lang="en-US" sz="2000">
                <a:latin typeface="Calibri"/>
                <a:ea typeface="Calibri"/>
                <a:cs typeface="Calibri"/>
                <a:sym typeface="Calibri"/>
              </a:rPr>
              <a:t>Consider alternative explanations and teaching strategies.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93"/>
          <p:cNvSpPr txBox="1"/>
          <p:nvPr>
            <p:ph type="title"/>
          </p:nvPr>
        </p:nvSpPr>
        <p:spPr>
          <a:xfrm>
            <a:off x="192024" y="1143000"/>
            <a:ext cx="2125980" cy="21945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3200"/>
              <a:buFont typeface="Calibri"/>
              <a:buNone/>
            </a:pPr>
            <a:r>
              <a:rPr lang="en-US"/>
              <a:t>Preparing for Video Analysis:  The Process</a:t>
            </a:r>
            <a:endParaRPr/>
          </a:p>
        </p:txBody>
      </p:sp>
      <p:sp>
        <p:nvSpPr>
          <p:cNvPr id="787" name="Google Shape;787;p93"/>
          <p:cNvSpPr txBox="1"/>
          <p:nvPr>
            <p:ph idx="2" type="body"/>
          </p:nvPr>
        </p:nvSpPr>
        <p:spPr>
          <a:xfrm>
            <a:off x="2988018" y="1447255"/>
            <a:ext cx="5486399" cy="378060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200"/>
              <a:buNone/>
            </a:pPr>
            <a:r>
              <a:rPr b="1" lang="en-US" sz="2200"/>
              <a:t>Identify</a:t>
            </a:r>
            <a:r>
              <a:rPr lang="en-US" sz="2200"/>
              <a:t> - to create a shared understanding of the strategy</a:t>
            </a:r>
            <a:endParaRPr/>
          </a:p>
          <a:p>
            <a:pPr indent="0" lvl="0" marL="0" rtl="0" algn="l">
              <a:lnSpc>
                <a:spcPct val="100000"/>
              </a:lnSpc>
              <a:spcBef>
                <a:spcPts val="0"/>
              </a:spcBef>
              <a:spcAft>
                <a:spcPts val="0"/>
              </a:spcAft>
              <a:buSzPts val="2200"/>
              <a:buNone/>
            </a:pPr>
            <a:r>
              <a:t/>
            </a:r>
            <a:endParaRPr b="1" sz="2200"/>
          </a:p>
          <a:p>
            <a:pPr indent="0" lvl="0" marL="0" rtl="0" algn="l">
              <a:lnSpc>
                <a:spcPct val="100000"/>
              </a:lnSpc>
              <a:spcBef>
                <a:spcPts val="0"/>
              </a:spcBef>
              <a:spcAft>
                <a:spcPts val="0"/>
              </a:spcAft>
              <a:buSzPts val="2200"/>
              <a:buNone/>
            </a:pPr>
            <a:r>
              <a:rPr b="1" lang="en-US" sz="2200"/>
              <a:t>Analyze</a:t>
            </a:r>
            <a:r>
              <a:rPr lang="en-US" sz="2200"/>
              <a:t> - to consider the influence of the use of strategy on student thinking and learning</a:t>
            </a:r>
            <a:endParaRPr/>
          </a:p>
          <a:p>
            <a:pPr indent="0" lvl="0" marL="0" rtl="0" algn="l">
              <a:lnSpc>
                <a:spcPct val="100000"/>
              </a:lnSpc>
              <a:spcBef>
                <a:spcPts val="0"/>
              </a:spcBef>
              <a:spcAft>
                <a:spcPts val="0"/>
              </a:spcAft>
              <a:buSzPts val="2200"/>
              <a:buNone/>
            </a:pPr>
            <a:r>
              <a:t/>
            </a:r>
            <a:endParaRPr b="1" sz="2200"/>
          </a:p>
          <a:p>
            <a:pPr indent="0" lvl="0" marL="0" rtl="0" algn="l">
              <a:lnSpc>
                <a:spcPct val="100000"/>
              </a:lnSpc>
              <a:spcBef>
                <a:spcPts val="800"/>
              </a:spcBef>
              <a:spcAft>
                <a:spcPts val="0"/>
              </a:spcAft>
              <a:buSzPts val="2200"/>
              <a:buNone/>
            </a:pPr>
            <a:r>
              <a:rPr b="1" lang="en-US" sz="2200"/>
              <a:t>Reflect and apply</a:t>
            </a:r>
            <a:r>
              <a:rPr lang="en-US" sz="2200"/>
              <a:t> - to make the strategy part of our own practice</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94"/>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Preparing for Video Analysis:  The Context</a:t>
            </a:r>
            <a:endParaRPr/>
          </a:p>
        </p:txBody>
      </p:sp>
      <p:sp>
        <p:nvSpPr>
          <p:cNvPr id="794" name="Google Shape;794;p94"/>
          <p:cNvSpPr txBox="1"/>
          <p:nvPr>
            <p:ph idx="1" type="body"/>
          </p:nvPr>
        </p:nvSpPr>
        <p:spPr>
          <a:xfrm>
            <a:off x="2901951" y="864108"/>
            <a:ext cx="5486400" cy="512064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SzPct val="100000"/>
              <a:buNone/>
            </a:pPr>
            <a:r>
              <a:rPr b="1" lang="en-US">
                <a:latin typeface="Calibri"/>
                <a:ea typeface="Calibri"/>
                <a:cs typeface="Calibri"/>
                <a:sym typeface="Calibri"/>
              </a:rPr>
              <a:t>Lesson Context:</a:t>
            </a:r>
            <a:r>
              <a:rPr lang="en-US">
                <a:latin typeface="Calibri"/>
                <a:ea typeface="Calibri"/>
                <a:cs typeface="Calibri"/>
                <a:sym typeface="Calibri"/>
              </a:rPr>
              <a:t> </a:t>
            </a:r>
            <a:endParaRPr/>
          </a:p>
          <a:p>
            <a:pPr indent="0" lvl="0" marL="0" rtl="0" algn="l">
              <a:lnSpc>
                <a:spcPct val="100000"/>
              </a:lnSpc>
              <a:spcBef>
                <a:spcPts val="1200"/>
              </a:spcBef>
              <a:spcAft>
                <a:spcPts val="0"/>
              </a:spcAft>
              <a:buSzPct val="100000"/>
              <a:buNone/>
            </a:pPr>
            <a:r>
              <a:rPr lang="en-US">
                <a:latin typeface="Calibri"/>
                <a:ea typeface="Calibri"/>
                <a:cs typeface="Calibri"/>
                <a:sym typeface="Calibri"/>
              </a:rPr>
              <a:t>This is lesson 5 in the Earth's Changing Surface unit. In this lesson, students explore three models to think about where the materials that are deposited in the Mississippi River delta come from. </a:t>
            </a:r>
            <a:endParaRPr/>
          </a:p>
          <a:p>
            <a:pPr indent="0" lvl="0" marL="0" rtl="0" algn="l">
              <a:lnSpc>
                <a:spcPct val="100000"/>
              </a:lnSpc>
              <a:spcBef>
                <a:spcPts val="1200"/>
              </a:spcBef>
              <a:spcAft>
                <a:spcPts val="0"/>
              </a:spcAft>
              <a:buSzPct val="100000"/>
              <a:buNone/>
            </a:pPr>
            <a:r>
              <a:rPr lang="en-US">
                <a:latin typeface="Calibri"/>
                <a:ea typeface="Calibri"/>
                <a:cs typeface="Calibri"/>
                <a:sym typeface="Calibri"/>
              </a:rPr>
              <a:t>In these clips, students make sense of what they observed while investigating 1) two pictures, taken a decade apart, of a tree growing in a rock, 2) what happens to rocks when they are shaken in a bottle, and 3) what happens to an unopened soda can when it is frozen.</a:t>
            </a:r>
            <a:endParaRPr/>
          </a:p>
        </p:txBody>
      </p:sp>
      <p:pic>
        <p:nvPicPr>
          <p:cNvPr id="795" name="Google Shape;795;p94"/>
          <p:cNvPicPr preferRelativeResize="0"/>
          <p:nvPr/>
        </p:nvPicPr>
        <p:blipFill rotWithShape="1">
          <a:blip r:embed="rId3">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95"/>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latin typeface="Calibri"/>
                <a:ea typeface="Calibri"/>
                <a:cs typeface="Calibri"/>
                <a:sym typeface="Calibri"/>
              </a:rPr>
              <a:t>Video Analysis: L5_Potter_C4-6</a:t>
            </a:r>
            <a:endParaRPr/>
          </a:p>
        </p:txBody>
      </p:sp>
      <p:sp>
        <p:nvSpPr>
          <p:cNvPr id="802" name="Google Shape;802;p95"/>
          <p:cNvSpPr txBox="1"/>
          <p:nvPr>
            <p:ph idx="1" type="body"/>
          </p:nvPr>
        </p:nvSpPr>
        <p:spPr>
          <a:xfrm>
            <a:off x="2901951" y="864108"/>
            <a:ext cx="5486400" cy="5120640"/>
          </a:xfrm>
          <a:prstGeom prst="rect">
            <a:avLst/>
          </a:prstGeom>
          <a:noFill/>
          <a:ln>
            <a:noFill/>
          </a:ln>
        </p:spPr>
        <p:txBody>
          <a:bodyPr anchorCtr="0" anchor="t" bIns="45700" lIns="91425" spcFirstLastPara="1" rIns="91425" wrap="square" tIns="45700">
            <a:normAutofit/>
          </a:bodyPr>
          <a:lstStyle/>
          <a:p>
            <a:pPr indent="-182880" lvl="0" marL="182880" rtl="0" algn="l">
              <a:lnSpc>
                <a:spcPct val="100000"/>
              </a:lnSpc>
              <a:spcBef>
                <a:spcPts val="0"/>
              </a:spcBef>
              <a:spcAft>
                <a:spcPts val="0"/>
              </a:spcAft>
              <a:buSzPts val="2800"/>
              <a:buChar char="●"/>
            </a:pPr>
            <a:r>
              <a:rPr b="1" lang="en-US"/>
              <a:t>Identify</a:t>
            </a:r>
            <a:endParaRPr/>
          </a:p>
          <a:p>
            <a:pPr indent="-182880" lvl="1" marL="685800" rtl="0" algn="l">
              <a:lnSpc>
                <a:spcPct val="100000"/>
              </a:lnSpc>
              <a:spcBef>
                <a:spcPts val="1800"/>
              </a:spcBef>
              <a:spcAft>
                <a:spcPts val="0"/>
              </a:spcAft>
              <a:buSzPts val="2400"/>
              <a:buChar char="●"/>
            </a:pPr>
            <a:r>
              <a:rPr lang="en-US" sz="2400">
                <a:latin typeface="Calibri"/>
                <a:ea typeface="Calibri"/>
                <a:cs typeface="Calibri"/>
                <a:sym typeface="Calibri"/>
              </a:rPr>
              <a:t>What instances of making explicit links between science ideas and activities do you observe in this clip?</a:t>
            </a:r>
            <a:endParaRPr/>
          </a:p>
          <a:p>
            <a:pPr indent="0" lvl="0" marL="0" rtl="0" algn="l">
              <a:lnSpc>
                <a:spcPct val="100000"/>
              </a:lnSpc>
              <a:spcBef>
                <a:spcPts val="1800"/>
              </a:spcBef>
              <a:spcAft>
                <a:spcPts val="0"/>
              </a:spcAft>
              <a:buSzPts val="1400"/>
              <a:buNone/>
            </a:pPr>
            <a:r>
              <a:t/>
            </a:r>
            <a:endParaRPr b="1" sz="1400"/>
          </a:p>
          <a:p>
            <a:pPr indent="-182880" lvl="0" marL="182880" rtl="0" algn="l">
              <a:lnSpc>
                <a:spcPct val="100000"/>
              </a:lnSpc>
              <a:spcBef>
                <a:spcPts val="1800"/>
              </a:spcBef>
              <a:spcAft>
                <a:spcPts val="0"/>
              </a:spcAft>
              <a:buSzPts val="2800"/>
              <a:buChar char="●"/>
            </a:pPr>
            <a:r>
              <a:rPr b="1" lang="en-US">
                <a:solidFill>
                  <a:srgbClr val="DBDBDB"/>
                </a:solidFill>
              </a:rPr>
              <a:t>Analyze</a:t>
            </a:r>
            <a:endParaRPr/>
          </a:p>
          <a:p>
            <a:pPr indent="-5079" lvl="0" marL="182880" rtl="0" algn="l">
              <a:lnSpc>
                <a:spcPct val="100000"/>
              </a:lnSpc>
              <a:spcBef>
                <a:spcPts val="1800"/>
              </a:spcBef>
              <a:spcAft>
                <a:spcPts val="0"/>
              </a:spcAft>
              <a:buSzPts val="2800"/>
              <a:buNone/>
            </a:pPr>
            <a:r>
              <a:t/>
            </a:r>
            <a:endParaRPr>
              <a:solidFill>
                <a:srgbClr val="DBDBDB"/>
              </a:solidFill>
            </a:endParaRPr>
          </a:p>
          <a:p>
            <a:pPr indent="-5079" lvl="0" marL="182880" rtl="0" algn="l">
              <a:lnSpc>
                <a:spcPct val="100000"/>
              </a:lnSpc>
              <a:spcBef>
                <a:spcPts val="1800"/>
              </a:spcBef>
              <a:spcAft>
                <a:spcPts val="0"/>
              </a:spcAft>
              <a:buSzPts val="2800"/>
              <a:buNone/>
            </a:pPr>
            <a:r>
              <a:t/>
            </a:r>
            <a:endParaRPr b="1">
              <a:solidFill>
                <a:srgbClr val="DBDBDB"/>
              </a:solidFill>
            </a:endParaRPr>
          </a:p>
          <a:p>
            <a:pPr indent="-182880" lvl="0" marL="182880" rtl="0" algn="l">
              <a:lnSpc>
                <a:spcPct val="100000"/>
              </a:lnSpc>
              <a:spcBef>
                <a:spcPts val="1200"/>
              </a:spcBef>
              <a:spcAft>
                <a:spcPts val="0"/>
              </a:spcAft>
              <a:buSzPts val="2800"/>
              <a:buChar char="●"/>
            </a:pPr>
            <a:r>
              <a:rPr b="1" lang="en-US">
                <a:solidFill>
                  <a:srgbClr val="DBDBDB"/>
                </a:solidFill>
              </a:rPr>
              <a:t>Reflect and apply</a:t>
            </a:r>
            <a:endParaRPr>
              <a:solidFill>
                <a:srgbClr val="DBDBDB"/>
              </a:solidFill>
            </a:endParaRPr>
          </a:p>
        </p:txBody>
      </p:sp>
      <p:pic>
        <p:nvPicPr>
          <p:cNvPr descr="C:\Users\jbintz\AppData\Local\Microsoft\Windows\Temporary Internet Files\Content.IE5\09Y1ZL8Y\MC900383904[1].wmf" id="803" name="Google Shape;803;p95"/>
          <p:cNvPicPr preferRelativeResize="0"/>
          <p:nvPr/>
        </p:nvPicPr>
        <p:blipFill rotWithShape="1">
          <a:blip r:embed="rId3">
            <a:alphaModFix/>
          </a:blip>
          <a:srcRect b="0" l="0" r="0" t="0"/>
          <a:stretch/>
        </p:blipFill>
        <p:spPr>
          <a:xfrm>
            <a:off x="256492" y="6133416"/>
            <a:ext cx="603190" cy="601370"/>
          </a:xfrm>
          <a:prstGeom prst="rect">
            <a:avLst/>
          </a:prstGeom>
          <a:noFill/>
          <a:ln>
            <a:noFill/>
          </a:ln>
        </p:spPr>
      </p:pic>
      <p:sp>
        <p:nvSpPr>
          <p:cNvPr id="804" name="Google Shape;804;p95"/>
          <p:cNvSpPr txBox="1"/>
          <p:nvPr/>
        </p:nvSpPr>
        <p:spPr>
          <a:xfrm>
            <a:off x="1157105" y="6249435"/>
            <a:ext cx="12073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FF0000"/>
                </a:solidFill>
                <a:latin typeface="Calibri"/>
                <a:ea typeface="Calibri"/>
                <a:cs typeface="Calibri"/>
                <a:sym typeface="Calibri"/>
              </a:rPr>
              <a:t>Add link</a:t>
            </a:r>
            <a:endParaRPr/>
          </a:p>
        </p:txBody>
      </p:sp>
      <p:pic>
        <p:nvPicPr>
          <p:cNvPr id="805" name="Google Shape;805;p95"/>
          <p:cNvPicPr preferRelativeResize="0"/>
          <p:nvPr/>
        </p:nvPicPr>
        <p:blipFill rotWithShape="1">
          <a:blip r:embed="rId4">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96"/>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latin typeface="Calibri"/>
                <a:ea typeface="Calibri"/>
                <a:cs typeface="Calibri"/>
                <a:sym typeface="Calibri"/>
              </a:rPr>
              <a:t>Video Analysis: L5_Potter_C4-6</a:t>
            </a:r>
            <a:endParaRPr/>
          </a:p>
        </p:txBody>
      </p:sp>
      <p:sp>
        <p:nvSpPr>
          <p:cNvPr id="812" name="Google Shape;812;p96"/>
          <p:cNvSpPr txBox="1"/>
          <p:nvPr>
            <p:ph idx="1" type="body"/>
          </p:nvPr>
        </p:nvSpPr>
        <p:spPr>
          <a:xfrm>
            <a:off x="2901951" y="864108"/>
            <a:ext cx="5486400" cy="512064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b="1" lang="en-US">
                <a:solidFill>
                  <a:srgbClr val="DBDBDB"/>
                </a:solidFill>
                <a:latin typeface="Calibri"/>
                <a:ea typeface="Calibri"/>
                <a:cs typeface="Calibri"/>
                <a:sym typeface="Calibri"/>
              </a:rPr>
              <a:t>Identify</a:t>
            </a:r>
            <a:endParaRPr/>
          </a:p>
          <a:p>
            <a:pPr indent="0" lvl="0" marL="0" rtl="0" algn="l">
              <a:lnSpc>
                <a:spcPct val="100000"/>
              </a:lnSpc>
              <a:spcBef>
                <a:spcPts val="1800"/>
              </a:spcBef>
              <a:spcAft>
                <a:spcPts val="0"/>
              </a:spcAft>
              <a:buSzPts val="2400"/>
              <a:buNone/>
            </a:pPr>
            <a:r>
              <a:t/>
            </a:r>
            <a:endParaRPr b="1" sz="2400">
              <a:solidFill>
                <a:schemeClr val="lt2"/>
              </a:solidFill>
              <a:latin typeface="Calibri"/>
              <a:ea typeface="Calibri"/>
              <a:cs typeface="Calibri"/>
              <a:sym typeface="Calibri"/>
            </a:endParaRPr>
          </a:p>
          <a:p>
            <a:pPr indent="0" lvl="0" marL="0" rtl="0" algn="l">
              <a:lnSpc>
                <a:spcPct val="100000"/>
              </a:lnSpc>
              <a:spcBef>
                <a:spcPts val="1800"/>
              </a:spcBef>
              <a:spcAft>
                <a:spcPts val="0"/>
              </a:spcAft>
              <a:buSzPts val="2800"/>
              <a:buNone/>
            </a:pPr>
            <a:r>
              <a:rPr b="1" lang="en-US"/>
              <a:t>Analyze</a:t>
            </a:r>
            <a:endParaRPr/>
          </a:p>
          <a:p>
            <a:pPr indent="-182880" lvl="1" marL="685800" rtl="0" algn="l">
              <a:lnSpc>
                <a:spcPct val="100000"/>
              </a:lnSpc>
              <a:spcBef>
                <a:spcPts val="1100"/>
              </a:spcBef>
              <a:spcAft>
                <a:spcPts val="0"/>
              </a:spcAft>
              <a:buSzPts val="2000"/>
              <a:buChar char="●"/>
            </a:pPr>
            <a:r>
              <a:rPr lang="en-US">
                <a:latin typeface="Calibri"/>
                <a:ea typeface="Calibri"/>
                <a:cs typeface="Calibri"/>
                <a:sym typeface="Calibri"/>
              </a:rPr>
              <a:t>What do students understand (or not ) about weathering? </a:t>
            </a:r>
            <a:endParaRPr/>
          </a:p>
          <a:p>
            <a:pPr indent="-182880" lvl="1" marL="685800" rtl="0" algn="l">
              <a:lnSpc>
                <a:spcPct val="100000"/>
              </a:lnSpc>
              <a:spcBef>
                <a:spcPts val="1450"/>
              </a:spcBef>
              <a:spcAft>
                <a:spcPts val="0"/>
              </a:spcAft>
              <a:buSzPts val="2000"/>
              <a:buChar char="●"/>
            </a:pPr>
            <a:r>
              <a:rPr lang="en-US">
                <a:latin typeface="Calibri"/>
                <a:ea typeface="Calibri"/>
                <a:cs typeface="Calibri"/>
                <a:sym typeface="Calibri"/>
              </a:rPr>
              <a:t>How did the teacher's use of the identified STeLLA strategies reveal, support, and challenge student thinking?</a:t>
            </a:r>
            <a:endParaRPr/>
          </a:p>
          <a:p>
            <a:pPr indent="0" lvl="0" marL="0" rtl="0" algn="l">
              <a:lnSpc>
                <a:spcPct val="100000"/>
              </a:lnSpc>
              <a:spcBef>
                <a:spcPts val="1800"/>
              </a:spcBef>
              <a:spcAft>
                <a:spcPts val="0"/>
              </a:spcAft>
              <a:buSzPts val="2800"/>
              <a:buNone/>
            </a:pPr>
            <a:r>
              <a:t/>
            </a:r>
            <a:endParaRPr b="1">
              <a:solidFill>
                <a:schemeClr val="lt2"/>
              </a:solidFill>
              <a:latin typeface="Calibri"/>
              <a:ea typeface="Calibri"/>
              <a:cs typeface="Calibri"/>
              <a:sym typeface="Calibri"/>
            </a:endParaRPr>
          </a:p>
          <a:p>
            <a:pPr indent="0" lvl="0" marL="0" rtl="0" algn="l">
              <a:lnSpc>
                <a:spcPct val="100000"/>
              </a:lnSpc>
              <a:spcBef>
                <a:spcPts val="1800"/>
              </a:spcBef>
              <a:spcAft>
                <a:spcPts val="0"/>
              </a:spcAft>
              <a:buSzPts val="2800"/>
              <a:buNone/>
            </a:pPr>
            <a:r>
              <a:rPr b="1" lang="en-US">
                <a:solidFill>
                  <a:srgbClr val="DBDBDB"/>
                </a:solidFill>
                <a:latin typeface="Calibri"/>
                <a:ea typeface="Calibri"/>
                <a:cs typeface="Calibri"/>
                <a:sym typeface="Calibri"/>
              </a:rPr>
              <a:t>Reflect and apply</a:t>
            </a:r>
            <a:endParaRPr>
              <a:solidFill>
                <a:srgbClr val="DBDBDB"/>
              </a:solidFill>
              <a:latin typeface="Calibri"/>
              <a:ea typeface="Calibri"/>
              <a:cs typeface="Calibri"/>
              <a:sym typeface="Calibri"/>
            </a:endParaRPr>
          </a:p>
          <a:p>
            <a:pPr indent="-5079" lvl="0" marL="182880" rtl="0" algn="l">
              <a:lnSpc>
                <a:spcPct val="100000"/>
              </a:lnSpc>
              <a:spcBef>
                <a:spcPts val="1800"/>
              </a:spcBef>
              <a:spcAft>
                <a:spcPts val="0"/>
              </a:spcAft>
              <a:buSzPts val="2800"/>
              <a:buNone/>
            </a:pPr>
            <a:r>
              <a:t/>
            </a:r>
            <a:endParaRPr/>
          </a:p>
          <a:p>
            <a:pPr indent="0" lvl="0" marL="0" rtl="0" algn="l">
              <a:lnSpc>
                <a:spcPct val="100000"/>
              </a:lnSpc>
              <a:spcBef>
                <a:spcPts val="1200"/>
              </a:spcBef>
              <a:spcAft>
                <a:spcPts val="0"/>
              </a:spcAft>
              <a:buSzPts val="2800"/>
              <a:buNone/>
            </a:pPr>
            <a:r>
              <a:t/>
            </a:r>
            <a:endParaRPr/>
          </a:p>
        </p:txBody>
      </p:sp>
      <p:pic>
        <p:nvPicPr>
          <p:cNvPr id="813" name="Google Shape;813;p96"/>
          <p:cNvPicPr preferRelativeResize="0"/>
          <p:nvPr/>
        </p:nvPicPr>
        <p:blipFill rotWithShape="1">
          <a:blip r:embed="rId3">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4"/>
          <p:cNvSpPr txBox="1"/>
          <p:nvPr>
            <p:ph type="title"/>
          </p:nvPr>
        </p:nvSpPr>
        <p:spPr>
          <a:xfrm>
            <a:off x="189689" y="1123838"/>
            <a:ext cx="2210612" cy="460118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273676"/>
              </a:buClr>
              <a:buSzPts val="2700"/>
              <a:buFont typeface="Calibri"/>
              <a:buNone/>
            </a:pPr>
            <a:r>
              <a:rPr lang="en-US" sz="2700">
                <a:solidFill>
                  <a:srgbClr val="273676"/>
                </a:solidFill>
                <a:latin typeface="Calibri"/>
                <a:ea typeface="Calibri"/>
                <a:cs typeface="Calibri"/>
                <a:sym typeface="Calibri"/>
              </a:rPr>
              <a:t>Discussion about Teaching the Fall Unit</a:t>
            </a:r>
            <a:endParaRPr>
              <a:solidFill>
                <a:srgbClr val="273676"/>
              </a:solidFill>
            </a:endParaRPr>
          </a:p>
        </p:txBody>
      </p:sp>
      <p:sp>
        <p:nvSpPr>
          <p:cNvPr id="237" name="Google Shape;237;p34"/>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00000"/>
              </a:lnSpc>
              <a:spcBef>
                <a:spcPts val="0"/>
              </a:spcBef>
              <a:spcAft>
                <a:spcPts val="0"/>
              </a:spcAft>
              <a:buSzPct val="100000"/>
              <a:buNone/>
            </a:pPr>
            <a:r>
              <a:rPr lang="en-US"/>
              <a:t>What did you learn about your own growth and/or about student learning/thinking from watching your fall video and completing the reflection about STeLLA Strategies </a:t>
            </a:r>
            <a:r>
              <a:rPr i="1" lang="en-US"/>
              <a:t>or</a:t>
            </a:r>
            <a:r>
              <a:rPr lang="en-US"/>
              <a:t> completing the FAC’s for the pre-and posttests?</a:t>
            </a:r>
            <a:endParaRPr/>
          </a:p>
          <a:p>
            <a:pPr indent="0" lvl="0" marL="0" rtl="0" algn="l">
              <a:lnSpc>
                <a:spcPct val="100000"/>
              </a:lnSpc>
              <a:spcBef>
                <a:spcPts val="1200"/>
              </a:spcBef>
              <a:spcAft>
                <a:spcPts val="0"/>
              </a:spcAft>
              <a:buSzPct val="100000"/>
              <a:buNone/>
            </a:pPr>
            <a:r>
              <a:t/>
            </a:r>
            <a:endParaRPr/>
          </a:p>
          <a:p>
            <a:pPr indent="-182880" lvl="1" marL="685800" rtl="0" algn="l">
              <a:lnSpc>
                <a:spcPct val="100000"/>
              </a:lnSpc>
              <a:spcBef>
                <a:spcPts val="250"/>
              </a:spcBef>
              <a:spcAft>
                <a:spcPts val="0"/>
              </a:spcAft>
              <a:buSzPct val="100000"/>
              <a:buFont typeface="Noto Sans Symbols"/>
              <a:buChar char="▪"/>
            </a:pPr>
            <a:r>
              <a:rPr lang="en-US" sz="2000">
                <a:latin typeface="Calibri"/>
                <a:ea typeface="Calibri"/>
                <a:cs typeface="Calibri"/>
                <a:sym typeface="Calibri"/>
              </a:rPr>
              <a:t>Each teacher has 5 minutes to describe what she/he/they learned about personal growth and changes in student learning/understanding as a result of participating in the STeLLA PD program so far.</a:t>
            </a:r>
            <a:endParaRPr/>
          </a:p>
          <a:p>
            <a:pPr indent="-182880" lvl="1" marL="685800" rtl="0" algn="l">
              <a:lnSpc>
                <a:spcPct val="100000"/>
              </a:lnSpc>
              <a:spcBef>
                <a:spcPts val="1150"/>
              </a:spcBef>
              <a:spcAft>
                <a:spcPts val="0"/>
              </a:spcAft>
              <a:buSzPct val="100000"/>
              <a:buFont typeface="Noto Sans Symbols"/>
              <a:buChar char="▪"/>
            </a:pPr>
            <a:r>
              <a:rPr lang="en-US" sz="2000"/>
              <a:t>Teachers may ask one another questions.</a:t>
            </a:r>
            <a:endParaRPr sz="2000">
              <a:latin typeface="Calibri"/>
              <a:ea typeface="Calibri"/>
              <a:cs typeface="Calibri"/>
              <a:sym typeface="Calibri"/>
            </a:endParaRPr>
          </a:p>
          <a:p>
            <a:pPr indent="-182880" lvl="1" marL="685800" rtl="0" algn="l">
              <a:lnSpc>
                <a:spcPct val="100000"/>
              </a:lnSpc>
              <a:spcBef>
                <a:spcPts val="1150"/>
              </a:spcBef>
              <a:spcAft>
                <a:spcPts val="0"/>
              </a:spcAft>
              <a:buSzPct val="100000"/>
              <a:buFont typeface="Noto Sans Symbols"/>
              <a:buChar char="▪"/>
            </a:pPr>
            <a:r>
              <a:rPr lang="en-US" sz="2000">
                <a:latin typeface="Calibri"/>
                <a:ea typeface="Calibri"/>
                <a:cs typeface="Calibri"/>
                <a:sym typeface="Calibri"/>
              </a:rPr>
              <a:t>The PD leader serves as a time-keeper only; teachers are in charge of the conversation.</a:t>
            </a:r>
            <a:endParaRPr/>
          </a:p>
          <a:p>
            <a:pPr indent="-18414" lvl="0" marL="182880" rtl="0" algn="l">
              <a:lnSpc>
                <a:spcPct val="100000"/>
              </a:lnSpc>
              <a:spcBef>
                <a:spcPts val="2100"/>
              </a:spcBef>
              <a:spcAft>
                <a:spcPts val="0"/>
              </a:spcAft>
              <a:buSzPct val="100000"/>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97"/>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latin typeface="Calibri"/>
                <a:ea typeface="Calibri"/>
                <a:cs typeface="Calibri"/>
                <a:sym typeface="Calibri"/>
              </a:rPr>
              <a:t>Video Analysis: L5_Potter_C4-6</a:t>
            </a:r>
            <a:endParaRPr/>
          </a:p>
        </p:txBody>
      </p:sp>
      <p:sp>
        <p:nvSpPr>
          <p:cNvPr id="820" name="Google Shape;820;p97"/>
          <p:cNvSpPr txBox="1"/>
          <p:nvPr>
            <p:ph idx="1" type="body"/>
          </p:nvPr>
        </p:nvSpPr>
        <p:spPr>
          <a:xfrm>
            <a:off x="2901951" y="864108"/>
            <a:ext cx="5486400" cy="512064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b="1" lang="en-US">
                <a:solidFill>
                  <a:srgbClr val="DBDBDB"/>
                </a:solidFill>
                <a:latin typeface="Calibri"/>
                <a:ea typeface="Calibri"/>
                <a:cs typeface="Calibri"/>
                <a:sym typeface="Calibri"/>
              </a:rPr>
              <a:t>Identify</a:t>
            </a:r>
            <a:endParaRPr/>
          </a:p>
          <a:p>
            <a:pPr indent="0" lvl="0" marL="0" rtl="0" algn="l">
              <a:lnSpc>
                <a:spcPct val="100000"/>
              </a:lnSpc>
              <a:spcBef>
                <a:spcPts val="1800"/>
              </a:spcBef>
              <a:spcAft>
                <a:spcPts val="0"/>
              </a:spcAft>
              <a:buSzPts val="2800"/>
              <a:buNone/>
            </a:pPr>
            <a:r>
              <a:t/>
            </a:r>
            <a:endParaRPr b="1">
              <a:solidFill>
                <a:srgbClr val="DBDBDB"/>
              </a:solidFill>
              <a:latin typeface="Calibri"/>
              <a:ea typeface="Calibri"/>
              <a:cs typeface="Calibri"/>
              <a:sym typeface="Calibri"/>
            </a:endParaRPr>
          </a:p>
          <a:p>
            <a:pPr indent="0" lvl="0" marL="0" rtl="0" algn="l">
              <a:lnSpc>
                <a:spcPct val="100000"/>
              </a:lnSpc>
              <a:spcBef>
                <a:spcPts val="1800"/>
              </a:spcBef>
              <a:spcAft>
                <a:spcPts val="0"/>
              </a:spcAft>
              <a:buSzPts val="2800"/>
              <a:buNone/>
            </a:pPr>
            <a:r>
              <a:rPr b="1" lang="en-US">
                <a:solidFill>
                  <a:srgbClr val="DBDBDB"/>
                </a:solidFill>
                <a:latin typeface="Calibri"/>
                <a:ea typeface="Calibri"/>
                <a:cs typeface="Calibri"/>
                <a:sym typeface="Calibri"/>
              </a:rPr>
              <a:t>Analyze</a:t>
            </a:r>
            <a:endParaRPr/>
          </a:p>
          <a:p>
            <a:pPr indent="0" lvl="0" marL="0" rtl="0" algn="l">
              <a:lnSpc>
                <a:spcPct val="100000"/>
              </a:lnSpc>
              <a:spcBef>
                <a:spcPts val="1800"/>
              </a:spcBef>
              <a:spcAft>
                <a:spcPts val="0"/>
              </a:spcAft>
              <a:buSzPts val="2800"/>
              <a:buFont typeface="Arial"/>
              <a:buNone/>
            </a:pPr>
            <a:r>
              <a:t/>
            </a:r>
            <a:endParaRPr b="1">
              <a:solidFill>
                <a:schemeClr val="lt2"/>
              </a:solidFill>
              <a:latin typeface="Calibri"/>
              <a:ea typeface="Calibri"/>
              <a:cs typeface="Calibri"/>
              <a:sym typeface="Calibri"/>
            </a:endParaRPr>
          </a:p>
          <a:p>
            <a:pPr indent="-182880" lvl="0" marL="182880" rtl="0" algn="l">
              <a:lnSpc>
                <a:spcPct val="100000"/>
              </a:lnSpc>
              <a:spcBef>
                <a:spcPts val="1800"/>
              </a:spcBef>
              <a:spcAft>
                <a:spcPts val="0"/>
              </a:spcAft>
              <a:buSzPts val="2800"/>
              <a:buChar char="●"/>
            </a:pPr>
            <a:r>
              <a:rPr b="1" lang="en-US"/>
              <a:t>Reflect and apply</a:t>
            </a:r>
            <a:endParaRPr/>
          </a:p>
          <a:p>
            <a:pPr indent="-182880" lvl="1" marL="685800" rtl="0" algn="l">
              <a:lnSpc>
                <a:spcPct val="100000"/>
              </a:lnSpc>
              <a:spcBef>
                <a:spcPts val="1800"/>
              </a:spcBef>
              <a:spcAft>
                <a:spcPts val="0"/>
              </a:spcAft>
              <a:buSzPts val="2000"/>
              <a:buChar char="●"/>
            </a:pPr>
            <a:r>
              <a:rPr lang="en-US">
                <a:latin typeface="Calibri"/>
                <a:ea typeface="Calibri"/>
                <a:cs typeface="Calibri"/>
                <a:sym typeface="Calibri"/>
              </a:rPr>
              <a:t>What did you learn through this analysis that you want to apply to your own practice?</a:t>
            </a:r>
            <a:endParaRPr/>
          </a:p>
          <a:p>
            <a:pPr indent="-5079" lvl="0" marL="182880" rtl="0" algn="l">
              <a:lnSpc>
                <a:spcPct val="100000"/>
              </a:lnSpc>
              <a:spcBef>
                <a:spcPts val="1800"/>
              </a:spcBef>
              <a:spcAft>
                <a:spcPts val="0"/>
              </a:spcAft>
              <a:buSzPts val="2800"/>
              <a:buNone/>
            </a:pPr>
            <a:r>
              <a:t/>
            </a:r>
            <a:endParaRPr/>
          </a:p>
          <a:p>
            <a:pPr indent="0" lvl="0" marL="0" rtl="0" algn="l">
              <a:lnSpc>
                <a:spcPct val="100000"/>
              </a:lnSpc>
              <a:spcBef>
                <a:spcPts val="1200"/>
              </a:spcBef>
              <a:spcAft>
                <a:spcPts val="0"/>
              </a:spcAft>
              <a:buSzPts val="2800"/>
              <a:buNone/>
            </a:pPr>
            <a:r>
              <a:t/>
            </a:r>
            <a:endParaRPr/>
          </a:p>
        </p:txBody>
      </p:sp>
      <p:pic>
        <p:nvPicPr>
          <p:cNvPr id="821" name="Google Shape;821;p97"/>
          <p:cNvPicPr preferRelativeResize="0"/>
          <p:nvPr/>
        </p:nvPicPr>
        <p:blipFill rotWithShape="1">
          <a:blip r:embed="rId3">
            <a:alphaModFix/>
          </a:blip>
          <a:srcRect b="0" l="0" r="0" t="0"/>
          <a:stretch/>
        </p:blipFill>
        <p:spPr>
          <a:xfrm>
            <a:off x="8208168" y="-14288"/>
            <a:ext cx="847725" cy="8382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98"/>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b="1" lang="en-US">
                <a:latin typeface="Calibri"/>
                <a:ea typeface="Calibri"/>
                <a:cs typeface="Calibri"/>
                <a:sym typeface="Calibri"/>
              </a:rPr>
              <a:t>Day 1 Focus Questions</a:t>
            </a:r>
            <a:endParaRPr/>
          </a:p>
        </p:txBody>
      </p:sp>
      <p:sp>
        <p:nvSpPr>
          <p:cNvPr id="831" name="Google Shape;831;p98"/>
          <p:cNvSpPr/>
          <p:nvPr/>
        </p:nvSpPr>
        <p:spPr>
          <a:xfrm>
            <a:off x="2901951" y="864108"/>
            <a:ext cx="5486400" cy="5120640"/>
          </a:xfrm>
          <a:prstGeom prst="rect">
            <a:avLst/>
          </a:prstGeom>
          <a:solidFill>
            <a:schemeClr val="accent1"/>
          </a:solidFill>
          <a:ln cap="flat" cmpd="sng" w="10775">
            <a:solidFill>
              <a:srgbClr val="1D2556"/>
            </a:solidFill>
            <a:prstDash val="solid"/>
            <a:round/>
            <a:headEnd len="sm" w="sm" type="none"/>
            <a:tailEnd len="sm" w="sm" type="none"/>
          </a:ln>
        </p:spPr>
        <p:txBody>
          <a:bodyPr anchorCtr="0" anchor="ctr" bIns="45700" lIns="91425" spcFirstLastPara="1" rIns="91425" wrap="square" tIns="45700">
            <a:noAutofit/>
          </a:bodyPr>
          <a:lstStyle/>
          <a:p>
            <a:pPr indent="-5079" lvl="0" marL="182880" marR="0" rtl="0" algn="l">
              <a:spcBef>
                <a:spcPts val="0"/>
              </a:spcBef>
              <a:spcAft>
                <a:spcPts val="0"/>
              </a:spcAft>
              <a:buClr>
                <a:schemeClr val="accent1"/>
              </a:buClr>
              <a:buSzPts val="2800"/>
              <a:buFont typeface="Noto Sans Symbols"/>
              <a:buNone/>
            </a:pPr>
            <a:r>
              <a:t/>
            </a:r>
            <a:endParaRPr b="1" sz="2800">
              <a:solidFill>
                <a:schemeClr val="dk2"/>
              </a:solidFill>
              <a:latin typeface="Calibri"/>
              <a:ea typeface="Calibri"/>
              <a:cs typeface="Calibri"/>
              <a:sym typeface="Calibri"/>
            </a:endParaRPr>
          </a:p>
          <a:p>
            <a:pPr indent="0" lvl="0" marL="0" marR="0" rtl="0" algn="l">
              <a:lnSpc>
                <a:spcPct val="90000"/>
              </a:lnSpc>
              <a:spcBef>
                <a:spcPts val="900"/>
              </a:spcBef>
              <a:spcAft>
                <a:spcPts val="0"/>
              </a:spcAft>
              <a:buNone/>
            </a:pPr>
            <a:r>
              <a:rPr b="1" lang="en-US" sz="2800">
                <a:solidFill>
                  <a:schemeClr val="lt1"/>
                </a:solidFill>
                <a:latin typeface="Calibri"/>
                <a:ea typeface="Calibri"/>
                <a:cs typeface="Calibri"/>
                <a:sym typeface="Calibri"/>
              </a:rPr>
              <a:t>How does watching classroom video help you become a more reflective practitioner?</a:t>
            </a:r>
            <a:endParaRPr/>
          </a:p>
          <a:p>
            <a:pPr indent="0" lvl="0" marL="0" marR="0" rtl="0" algn="l">
              <a:lnSpc>
                <a:spcPct val="90000"/>
              </a:lnSpc>
              <a:spcBef>
                <a:spcPts val="900"/>
              </a:spcBef>
              <a:spcAft>
                <a:spcPts val="0"/>
              </a:spcAft>
              <a:buNone/>
            </a:pPr>
            <a:r>
              <a:t/>
            </a:r>
            <a:endParaRPr b="1" sz="2800">
              <a:solidFill>
                <a:schemeClr val="lt1"/>
              </a:solidFill>
              <a:latin typeface="Calibri"/>
              <a:ea typeface="Calibri"/>
              <a:cs typeface="Calibri"/>
              <a:sym typeface="Calibri"/>
            </a:endParaRPr>
          </a:p>
          <a:p>
            <a:pPr indent="0" lvl="0" marL="0" marR="0" rtl="0" algn="l">
              <a:lnSpc>
                <a:spcPct val="90000"/>
              </a:lnSpc>
              <a:spcBef>
                <a:spcPts val="900"/>
              </a:spcBef>
              <a:spcAft>
                <a:spcPts val="0"/>
              </a:spcAft>
              <a:buNone/>
            </a:pPr>
            <a:r>
              <a:rPr b="1" lang="en-US" sz="2800">
                <a:solidFill>
                  <a:schemeClr val="lt1"/>
                </a:solidFill>
                <a:latin typeface="Calibri"/>
                <a:ea typeface="Calibri"/>
                <a:cs typeface="Calibri"/>
                <a:sym typeface="Calibri"/>
              </a:rPr>
              <a:t>What can cause the Earth’s surface to look the way it does?</a:t>
            </a:r>
            <a:endParaRPr/>
          </a:p>
          <a:p>
            <a:pPr indent="0" lvl="0" marL="0" marR="0" rtl="0" algn="l">
              <a:lnSpc>
                <a:spcPct val="90000"/>
              </a:lnSpc>
              <a:spcBef>
                <a:spcPts val="900"/>
              </a:spcBef>
              <a:spcAft>
                <a:spcPts val="0"/>
              </a:spcAft>
              <a:buNone/>
            </a:pPr>
            <a:r>
              <a:t/>
            </a:r>
            <a:endParaRPr b="1" sz="2800">
              <a:solidFill>
                <a:schemeClr val="lt1"/>
              </a:solidFill>
              <a:latin typeface="Calibri"/>
              <a:ea typeface="Calibri"/>
              <a:cs typeface="Calibri"/>
              <a:sym typeface="Calibri"/>
            </a:endParaRPr>
          </a:p>
          <a:p>
            <a:pPr indent="0" lvl="0" marL="0" marR="0" rtl="0" algn="l">
              <a:lnSpc>
                <a:spcPct val="90000"/>
              </a:lnSpc>
              <a:spcBef>
                <a:spcPts val="900"/>
              </a:spcBef>
              <a:spcAft>
                <a:spcPts val="0"/>
              </a:spcAft>
              <a:buNone/>
            </a:pPr>
            <a:r>
              <a:rPr b="1" lang="en-US" sz="2800">
                <a:solidFill>
                  <a:schemeClr val="lt1"/>
                </a:solidFill>
                <a:latin typeface="Calibri"/>
                <a:ea typeface="Calibri"/>
                <a:cs typeface="Calibri"/>
                <a:sym typeface="Calibri"/>
              </a:rPr>
              <a:t>Why is it important to intentionally plan to use specific STeLLA strategies throughout a lesson?</a:t>
            </a:r>
            <a:endParaRPr/>
          </a:p>
          <a:p>
            <a:pPr indent="-5079" lvl="0" marL="182880" marR="0" rtl="0" algn="l">
              <a:spcBef>
                <a:spcPts val="2100"/>
              </a:spcBef>
              <a:spcAft>
                <a:spcPts val="0"/>
              </a:spcAft>
              <a:buClr>
                <a:schemeClr val="accent1"/>
              </a:buClr>
              <a:buSzPts val="2800"/>
              <a:buFont typeface="Noto Sans Symbols"/>
              <a:buNone/>
            </a:pPr>
            <a:r>
              <a:t/>
            </a:r>
            <a:endParaRPr b="1" sz="2800">
              <a:solidFill>
                <a:schemeClr val="dk2"/>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99"/>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Homework</a:t>
            </a:r>
            <a:endParaRPr/>
          </a:p>
        </p:txBody>
      </p:sp>
      <p:sp>
        <p:nvSpPr>
          <p:cNvPr id="837" name="Google Shape;837;p99"/>
          <p:cNvSpPr txBox="1"/>
          <p:nvPr>
            <p:ph idx="1" type="body"/>
          </p:nvPr>
        </p:nvSpPr>
        <p:spPr>
          <a:xfrm>
            <a:off x="2901951" y="864108"/>
            <a:ext cx="5486400" cy="51206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2800"/>
              <a:buNone/>
            </a:pPr>
            <a:r>
              <a:rPr lang="en-US"/>
              <a:t>Skim the Teacher Content Background doc</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100"/>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latin typeface="Calibri"/>
                <a:ea typeface="Calibri"/>
                <a:cs typeface="Calibri"/>
                <a:sym typeface="Calibri"/>
              </a:rPr>
              <a:t>Gots and Needs</a:t>
            </a:r>
            <a:endParaRPr/>
          </a:p>
        </p:txBody>
      </p:sp>
      <p:sp>
        <p:nvSpPr>
          <p:cNvPr id="844" name="Google Shape;844;p100"/>
          <p:cNvSpPr txBox="1"/>
          <p:nvPr>
            <p:ph idx="1" type="body"/>
          </p:nvPr>
        </p:nvSpPr>
        <p:spPr>
          <a:xfrm>
            <a:off x="2901951" y="864108"/>
            <a:ext cx="5486400" cy="5120640"/>
          </a:xfrm>
          <a:prstGeom prst="rect">
            <a:avLst/>
          </a:prstGeom>
          <a:noFill/>
          <a:ln>
            <a:noFill/>
          </a:ln>
        </p:spPr>
        <p:txBody>
          <a:bodyPr anchorCtr="0" anchor="t" bIns="45700" lIns="91425" spcFirstLastPara="1" rIns="91425" wrap="square" tIns="45700">
            <a:normAutofit/>
          </a:bodyPr>
          <a:lstStyle/>
          <a:p>
            <a:pPr indent="-5079" lvl="0" marL="182880" rtl="0" algn="l">
              <a:lnSpc>
                <a:spcPct val="100000"/>
              </a:lnSpc>
              <a:spcBef>
                <a:spcPts val="0"/>
              </a:spcBef>
              <a:spcAft>
                <a:spcPts val="0"/>
              </a:spcAft>
              <a:buSzPts val="2800"/>
              <a:buNone/>
            </a:pPr>
            <a:r>
              <a:t/>
            </a:r>
            <a:endParaRPr>
              <a:latin typeface="Calibri"/>
              <a:ea typeface="Calibri"/>
              <a:cs typeface="Calibri"/>
              <a:sym typeface="Calibri"/>
            </a:endParaRPr>
          </a:p>
          <a:p>
            <a:pPr indent="-5079" lvl="0" marL="182880" rtl="0" algn="l">
              <a:lnSpc>
                <a:spcPct val="100000"/>
              </a:lnSpc>
              <a:spcBef>
                <a:spcPts val="1200"/>
              </a:spcBef>
              <a:spcAft>
                <a:spcPts val="0"/>
              </a:spcAft>
              <a:buSzPts val="2800"/>
              <a:buNone/>
            </a:pPr>
            <a:r>
              <a:t/>
            </a:r>
            <a:endParaRPr>
              <a:latin typeface="Calibri"/>
              <a:ea typeface="Calibri"/>
              <a:cs typeface="Calibri"/>
              <a:sym typeface="Calibri"/>
            </a:endParaRPr>
          </a:p>
          <a:p>
            <a:pPr indent="-182880" lvl="0" marL="182880" rtl="0" algn="l">
              <a:lnSpc>
                <a:spcPct val="100000"/>
              </a:lnSpc>
              <a:spcBef>
                <a:spcPts val="1200"/>
              </a:spcBef>
              <a:spcAft>
                <a:spcPts val="0"/>
              </a:spcAft>
              <a:buSzPts val="2800"/>
              <a:buChar char="●"/>
            </a:pPr>
            <a:r>
              <a:rPr lang="en-US">
                <a:latin typeface="Calibri"/>
                <a:ea typeface="Calibri"/>
                <a:cs typeface="Calibri"/>
                <a:sym typeface="Calibri"/>
              </a:rPr>
              <a:t>Add one got or need to a sticky note and add to our poster on your way out. </a:t>
            </a:r>
            <a:endParaRPr/>
          </a:p>
          <a:p>
            <a:pPr indent="-182880" lvl="0" marL="182880" rtl="0" algn="l">
              <a:lnSpc>
                <a:spcPct val="100000"/>
              </a:lnSpc>
              <a:spcBef>
                <a:spcPts val="1200"/>
              </a:spcBef>
              <a:spcAft>
                <a:spcPts val="0"/>
              </a:spcAft>
              <a:buSzPts val="2800"/>
              <a:buChar char="●"/>
            </a:pPr>
            <a:r>
              <a:rPr lang="en-US">
                <a:latin typeface="Calibri"/>
                <a:ea typeface="Calibri"/>
                <a:cs typeface="Calibri"/>
                <a:sym typeface="Calibri"/>
              </a:rPr>
              <a:t>Thanks, and we'll begin at 8:00 tomorrow morning!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01"/>
          <p:cNvSpPr txBox="1"/>
          <p:nvPr>
            <p:ph type="title"/>
          </p:nvPr>
        </p:nvSpPr>
        <p:spPr>
          <a:xfrm>
            <a:off x="457200" y="5725160"/>
            <a:ext cx="8229600" cy="4572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2"/>
              </a:buClr>
              <a:buSzPts val="2100"/>
              <a:buFont typeface="Calibri"/>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5"/>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Content Deepening: Teacher Set-up</a:t>
            </a:r>
            <a:endParaRPr/>
          </a:p>
        </p:txBody>
      </p:sp>
      <p:sp>
        <p:nvSpPr>
          <p:cNvPr id="244" name="Google Shape;244;p35"/>
          <p:cNvSpPr txBox="1"/>
          <p:nvPr>
            <p:ph idx="1" type="body"/>
          </p:nvPr>
        </p:nvSpPr>
        <p:spPr>
          <a:xfrm>
            <a:off x="2901951" y="1383564"/>
            <a:ext cx="5486400" cy="460118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800"/>
              <a:buNone/>
            </a:pPr>
            <a:r>
              <a:rPr lang="en-US">
                <a:latin typeface="Calibri"/>
                <a:ea typeface="Calibri"/>
                <a:cs typeface="Calibri"/>
                <a:sym typeface="Calibri"/>
              </a:rPr>
              <a:t>How do you usually teach Earth's Systems?</a:t>
            </a:r>
            <a:endParaRPr/>
          </a:p>
          <a:p>
            <a:pPr indent="-182880" lvl="1" marL="685800" rtl="0" algn="l">
              <a:lnSpc>
                <a:spcPct val="100000"/>
              </a:lnSpc>
              <a:spcBef>
                <a:spcPts val="250"/>
              </a:spcBef>
              <a:spcAft>
                <a:spcPts val="0"/>
              </a:spcAft>
              <a:buSzPts val="2000"/>
              <a:buChar char="●"/>
            </a:pPr>
            <a:r>
              <a:rPr lang="en-US"/>
              <a:t>What do you want students to learn?</a:t>
            </a:r>
            <a:endParaRPr/>
          </a:p>
          <a:p>
            <a:pPr indent="-182880" lvl="1" marL="685800" rtl="0" algn="l">
              <a:lnSpc>
                <a:spcPct val="100000"/>
              </a:lnSpc>
              <a:spcBef>
                <a:spcPts val="500"/>
              </a:spcBef>
              <a:spcAft>
                <a:spcPts val="0"/>
              </a:spcAft>
              <a:buSzPts val="2000"/>
              <a:buChar char="●"/>
            </a:pPr>
            <a:r>
              <a:rPr lang="en-US"/>
              <a:t>What ideas do students struggle with?</a:t>
            </a:r>
            <a:endParaRPr/>
          </a:p>
        </p:txBody>
      </p:sp>
      <p:pic>
        <p:nvPicPr>
          <p:cNvPr id="245" name="Google Shape;245;p35"/>
          <p:cNvPicPr preferRelativeResize="0"/>
          <p:nvPr/>
        </p:nvPicPr>
        <p:blipFill rotWithShape="1">
          <a:blip r:embed="rId3">
            <a:alphaModFix/>
          </a:blip>
          <a:srcRect b="0" l="0" r="0" t="0"/>
          <a:stretch/>
        </p:blipFill>
        <p:spPr>
          <a:xfrm>
            <a:off x="8095118" y="100830"/>
            <a:ext cx="840464" cy="8404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6"/>
          <p:cNvSpPr txBox="1"/>
          <p:nvPr>
            <p:ph type="title"/>
          </p:nvPr>
        </p:nvSpPr>
        <p:spPr>
          <a:xfrm>
            <a:off x="189689" y="1123838"/>
            <a:ext cx="2210612" cy="460118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3000"/>
              <a:buFont typeface="Calibri"/>
              <a:buNone/>
            </a:pPr>
            <a:r>
              <a:rPr lang="en-US"/>
              <a:t>Content Deepening: Teacher Set-up</a:t>
            </a:r>
            <a:endParaRPr/>
          </a:p>
        </p:txBody>
      </p:sp>
      <p:sp>
        <p:nvSpPr>
          <p:cNvPr id="252" name="Google Shape;252;p36"/>
          <p:cNvSpPr txBox="1"/>
          <p:nvPr>
            <p:ph idx="1" type="body"/>
          </p:nvPr>
        </p:nvSpPr>
        <p:spPr>
          <a:xfrm>
            <a:off x="2900934" y="868680"/>
            <a:ext cx="5947644" cy="5120640"/>
          </a:xfrm>
          <a:prstGeom prst="rect">
            <a:avLst/>
          </a:prstGeom>
          <a:noFill/>
          <a:ln>
            <a:noFill/>
          </a:ln>
        </p:spPr>
        <p:txBody>
          <a:bodyPr anchorCtr="0" anchor="ctr" bIns="45700" lIns="91425" spcFirstLastPara="1" rIns="91425" wrap="square" tIns="45700">
            <a:normAutofit/>
          </a:bodyPr>
          <a:lstStyle/>
          <a:p>
            <a:pPr indent="-182880" lvl="0" marL="182880" rtl="0" algn="l">
              <a:lnSpc>
                <a:spcPct val="100000"/>
              </a:lnSpc>
              <a:spcBef>
                <a:spcPts val="0"/>
              </a:spcBef>
              <a:spcAft>
                <a:spcPts val="0"/>
              </a:spcAft>
              <a:buSzPts val="2000"/>
              <a:buChar char="●"/>
            </a:pPr>
            <a:r>
              <a:rPr lang="en-US" sz="2000">
                <a:latin typeface="Calibri"/>
                <a:ea typeface="Calibri"/>
                <a:cs typeface="Calibri"/>
                <a:sym typeface="Calibri"/>
              </a:rPr>
              <a:t>Consider the Ideas on the Mash Up. </a:t>
            </a:r>
            <a:endParaRPr/>
          </a:p>
          <a:p>
            <a:pPr indent="-182880" lvl="0" marL="182880" rtl="0" algn="l">
              <a:lnSpc>
                <a:spcPct val="100000"/>
              </a:lnSpc>
              <a:spcBef>
                <a:spcPts val="1200"/>
              </a:spcBef>
              <a:spcAft>
                <a:spcPts val="0"/>
              </a:spcAft>
              <a:buSzPts val="2000"/>
              <a:buChar char="●"/>
            </a:pPr>
            <a:r>
              <a:rPr lang="en-US" sz="2000"/>
              <a:t>Add dots to the left-hand column as you analyze each idea.</a:t>
            </a:r>
            <a:endParaRPr/>
          </a:p>
          <a:p>
            <a:pPr indent="-182880" lvl="1" marL="685800" rtl="0" algn="l">
              <a:lnSpc>
                <a:spcPct val="100000"/>
              </a:lnSpc>
              <a:spcBef>
                <a:spcPts val="250"/>
              </a:spcBef>
              <a:spcAft>
                <a:spcPts val="0"/>
              </a:spcAft>
              <a:buSzPts val="2000"/>
              <a:buChar char="●"/>
            </a:pPr>
            <a:r>
              <a:rPr lang="en-US">
                <a:highlight>
                  <a:srgbClr val="00FF00"/>
                </a:highlight>
              </a:rPr>
              <a:t>Green dot</a:t>
            </a:r>
            <a:r>
              <a:rPr lang="en-US"/>
              <a:t>: science idea (accurate statement)</a:t>
            </a:r>
            <a:endParaRPr/>
          </a:p>
          <a:p>
            <a:pPr indent="-182880" lvl="1" marL="685800" rtl="0" algn="l">
              <a:lnSpc>
                <a:spcPct val="100000"/>
              </a:lnSpc>
              <a:spcBef>
                <a:spcPts val="500"/>
              </a:spcBef>
              <a:spcAft>
                <a:spcPts val="0"/>
              </a:spcAft>
              <a:buSzPts val="2000"/>
              <a:buChar char="●"/>
            </a:pPr>
            <a:r>
              <a:rPr lang="en-US">
                <a:highlight>
                  <a:srgbClr val="FFFF00"/>
                </a:highlight>
              </a:rPr>
              <a:t>Yellow dot</a:t>
            </a:r>
            <a:r>
              <a:rPr lang="en-US"/>
              <a:t>: uncertain</a:t>
            </a:r>
            <a:endParaRPr/>
          </a:p>
          <a:p>
            <a:pPr indent="-182880" lvl="1" marL="685800" rtl="0" algn="l">
              <a:lnSpc>
                <a:spcPct val="100000"/>
              </a:lnSpc>
              <a:spcBef>
                <a:spcPts val="500"/>
              </a:spcBef>
              <a:spcAft>
                <a:spcPts val="0"/>
              </a:spcAft>
              <a:buSzPts val="2000"/>
              <a:buChar char="●"/>
            </a:pPr>
            <a:r>
              <a:rPr lang="en-US">
                <a:highlight>
                  <a:srgbClr val="FF0000"/>
                </a:highlight>
              </a:rPr>
              <a:t>Red dot</a:t>
            </a:r>
            <a:r>
              <a:rPr lang="en-US"/>
              <a:t>: common student idea (inaccurate statement)</a:t>
            </a:r>
            <a:endParaRPr/>
          </a:p>
          <a:p>
            <a:pPr indent="-182880" lvl="0" marL="182880" rtl="0" algn="l">
              <a:lnSpc>
                <a:spcPct val="100000"/>
              </a:lnSpc>
              <a:spcBef>
                <a:spcPts val="1450"/>
              </a:spcBef>
              <a:spcAft>
                <a:spcPts val="0"/>
              </a:spcAft>
              <a:buSzPts val="2000"/>
              <a:buChar char="●"/>
            </a:pPr>
            <a:r>
              <a:rPr lang="en-US" sz="2000"/>
              <a:t>Add sticky notes to clarify statements or add your own thoughts.</a:t>
            </a:r>
            <a:endParaRPr/>
          </a:p>
          <a:p>
            <a:pPr indent="-182880" lvl="0" marL="182880" rtl="0" algn="l">
              <a:lnSpc>
                <a:spcPct val="100000"/>
              </a:lnSpc>
              <a:spcBef>
                <a:spcPts val="1200"/>
              </a:spcBef>
              <a:spcAft>
                <a:spcPts val="0"/>
              </a:spcAft>
              <a:buSzPts val="2000"/>
              <a:buChar char="●"/>
            </a:pPr>
            <a:r>
              <a:rPr lang="en-US" sz="2000"/>
              <a:t>We’ll revisit these ideas periodically throughout the institute.</a:t>
            </a:r>
            <a:endParaRPr/>
          </a:p>
        </p:txBody>
      </p:sp>
      <p:pic>
        <p:nvPicPr>
          <p:cNvPr id="253" name="Google Shape;253;p36"/>
          <p:cNvPicPr preferRelativeResize="0"/>
          <p:nvPr/>
        </p:nvPicPr>
        <p:blipFill rotWithShape="1">
          <a:blip r:embed="rId3">
            <a:alphaModFix/>
          </a:blip>
          <a:srcRect b="0" l="0" r="0" t="0"/>
          <a:stretch/>
        </p:blipFill>
        <p:spPr>
          <a:xfrm>
            <a:off x="7844722" y="14249"/>
            <a:ext cx="1109589" cy="110958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rame">
  <a:themeElements>
    <a:clrScheme name="BSCS">
      <a:dk1>
        <a:srgbClr val="4C4C4C"/>
      </a:dk1>
      <a:lt1>
        <a:srgbClr val="FFFFFF"/>
      </a:lt1>
      <a:dk2>
        <a:srgbClr val="4C4C4C"/>
      </a:dk2>
      <a:lt2>
        <a:srgbClr val="FFFFFF"/>
      </a:lt2>
      <a:accent1>
        <a:srgbClr val="293476"/>
      </a:accent1>
      <a:accent2>
        <a:srgbClr val="3087B4"/>
      </a:accent2>
      <a:accent3>
        <a:srgbClr val="4C4C4C"/>
      </a:accent3>
      <a:accent4>
        <a:srgbClr val="DFE5ED"/>
      </a:accent4>
      <a:accent5>
        <a:srgbClr val="FDF3E7"/>
      </a:accent5>
      <a:accent6>
        <a:srgbClr val="5E3C7C"/>
      </a:accent6>
      <a:hlink>
        <a:srgbClr val="5E3C7C"/>
      </a:hlink>
      <a:folHlink>
        <a:srgbClr val="5E3C7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