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0" r:id="rId4"/>
    <p:sldMasterId id="2147483701" r:id="rId5"/>
    <p:sldMasterId id="2147483702" r:id="rId6"/>
    <p:sldMasterId id="2147483703" r:id="rId7"/>
    <p:sldMasterId id="2147483704" r:id="rId8"/>
    <p:sldMasterId id="214748370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Lst>
  <p:sldSz cy="6858000" cx="9144000"/>
  <p:notesSz cx="9296400" cy="7010400"/>
  <p:embeddedFontLst>
    <p:embeddedFont>
      <p:font typeface="Architects Daughter"/>
      <p:regular r:id="rId53"/>
    </p:embeddedFont>
    <p:embeddedFont>
      <p:font typeface="Quattrocento Sans"/>
      <p:regular r:id="rId54"/>
      <p:bold r:id="rId55"/>
      <p:italic r:id="rId56"/>
      <p:boldItalic r:id="rId57"/>
    </p:embeddedFont>
    <p:embeddedFont>
      <p:font typeface="Open Sans Light"/>
      <p:regular r:id="rId58"/>
      <p:bold r:id="rId59"/>
      <p:italic r:id="rId60"/>
      <p:boldItalic r:id="rId61"/>
    </p:embeddedFont>
    <p:embeddedFont>
      <p:font typeface="Open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4EE39A-7B95-47EB-8652-D46C5BF9854F}">
  <a:tblStyle styleId="{CC4EE39A-7B95-47EB-8652-D46C5BF9854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B"/>
          </a:solidFill>
        </a:fill>
      </a:tcStyle>
    </a:wholeTbl>
    <a:band1H>
      <a:tcTxStyle/>
      <a:tcStyle>
        <a:fill>
          <a:solidFill>
            <a:srgbClr val="CBCCD5"/>
          </a:solidFill>
        </a:fill>
      </a:tcStyle>
    </a:band1H>
    <a:band2H>
      <a:tcTxStyle/>
    </a:band2H>
    <a:band1V>
      <a:tcTxStyle/>
      <a:tcStyle>
        <a:fill>
          <a:solidFill>
            <a:srgbClr val="CBCCD5"/>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19FF02E-C649-4AF9-B08C-BA6D0D6DF40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font" Target="fonts/OpenSans-regular.fntdata"/><Relationship Id="rId61" Type="http://schemas.openxmlformats.org/officeDocument/2006/relationships/font" Target="fonts/OpenSansLight-boldItalic.fntdata"/><Relationship Id="rId20" Type="http://schemas.openxmlformats.org/officeDocument/2006/relationships/slide" Target="slides/slide10.xml"/><Relationship Id="rId64" Type="http://schemas.openxmlformats.org/officeDocument/2006/relationships/font" Target="fonts/OpenSans-italic.fntdata"/><Relationship Id="rId63" Type="http://schemas.openxmlformats.org/officeDocument/2006/relationships/font" Target="fonts/OpenSans-bold.fntdata"/><Relationship Id="rId22" Type="http://schemas.openxmlformats.org/officeDocument/2006/relationships/slide" Target="slides/slide12.xml"/><Relationship Id="rId21" Type="http://schemas.openxmlformats.org/officeDocument/2006/relationships/slide" Target="slides/slide11.xml"/><Relationship Id="rId65" Type="http://schemas.openxmlformats.org/officeDocument/2006/relationships/font" Target="fonts/OpenSans-boldItalic.fntdata"/><Relationship Id="rId24" Type="http://schemas.openxmlformats.org/officeDocument/2006/relationships/slide" Target="slides/slide14.xml"/><Relationship Id="rId23" Type="http://schemas.openxmlformats.org/officeDocument/2006/relationships/slide" Target="slides/slide13.xml"/><Relationship Id="rId60" Type="http://schemas.openxmlformats.org/officeDocument/2006/relationships/font" Target="fonts/OpenSansLight-italic.fntdata"/><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font" Target="fonts/ArchitectsDaughter-regular.fntdata"/><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font" Target="fonts/QuattrocentoSans-bold.fntdata"/><Relationship Id="rId10" Type="http://schemas.openxmlformats.org/officeDocument/2006/relationships/notesMaster" Target="notesMasters/notesMaster1.xml"/><Relationship Id="rId54" Type="http://schemas.openxmlformats.org/officeDocument/2006/relationships/font" Target="fonts/QuattrocentoSans-regular.fntdata"/><Relationship Id="rId13" Type="http://schemas.openxmlformats.org/officeDocument/2006/relationships/slide" Target="slides/slide3.xml"/><Relationship Id="rId57" Type="http://schemas.openxmlformats.org/officeDocument/2006/relationships/font" Target="fonts/QuattrocentoSans-boldItalic.fntdata"/><Relationship Id="rId12" Type="http://schemas.openxmlformats.org/officeDocument/2006/relationships/slide" Target="slides/slide2.xml"/><Relationship Id="rId56" Type="http://schemas.openxmlformats.org/officeDocument/2006/relationships/font" Target="fonts/QuattrocentoSans-italic.fntdata"/><Relationship Id="rId15" Type="http://schemas.openxmlformats.org/officeDocument/2006/relationships/slide" Target="slides/slide5.xml"/><Relationship Id="rId59" Type="http://schemas.openxmlformats.org/officeDocument/2006/relationships/font" Target="fonts/OpenSansLight-bold.fntdata"/><Relationship Id="rId14" Type="http://schemas.openxmlformats.org/officeDocument/2006/relationships/slide" Target="slides/slide4.xml"/><Relationship Id="rId58" Type="http://schemas.openxmlformats.org/officeDocument/2006/relationships/font" Target="fonts/OpenSansLight-regular.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4028440" cy="351737"/>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265809" y="1"/>
            <a:ext cx="4028440" cy="351737"/>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658664"/>
            <a:ext cx="4028440" cy="351736"/>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6" name="Google Shape;306;p1: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0: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3" name="Google Shape;393;p10: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1: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00" name="Google Shape;400;p11: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2: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08" name="Google Shape;408;p12: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3: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5" name="Google Shape;415;p13: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4: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2" name="Google Shape;422;p14: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5: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30" name="Google Shape;430;p15: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6: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37" name="Google Shape;437;p16: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7: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45" name="Google Shape;445;p17: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8: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53" name="Google Shape;453;p18: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9: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61" name="Google Shape;461;p19: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4" name="Google Shape;314;p2: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
        <p:nvSpPr>
          <p:cNvPr id="315" name="Google Shape;315;p2:notes"/>
          <p:cNvSpPr txBox="1"/>
          <p:nvPr>
            <p:ph idx="10" type="dt"/>
          </p:nvPr>
        </p:nvSpPr>
        <p:spPr>
          <a:xfrm>
            <a:off x="5265809" y="1"/>
            <a:ext cx="4028440" cy="351737"/>
          </a:xfrm>
          <a:prstGeom prst="rect">
            <a:avLst/>
          </a:prstGeom>
          <a:noFill/>
          <a:ln>
            <a:noFill/>
          </a:ln>
        </p:spPr>
        <p:txBody>
          <a:bodyPr anchorCtr="0" anchor="t" bIns="46575" lIns="93175" spcFirstLastPara="1" rIns="93175" wrap="square" tIns="46575">
            <a:noAutofit/>
          </a:bodyPr>
          <a:lstStyle/>
          <a:p>
            <a:pPr indent="0" lvl="0" marL="0" rtl="0" algn="r">
              <a:spcBef>
                <a:spcPts val="0"/>
              </a:spcBef>
              <a:spcAft>
                <a:spcPts val="0"/>
              </a:spcAft>
              <a:buNone/>
            </a:pPr>
            <a:r>
              <a:rPr lang="en-US"/>
              <a:t>7/17/17</a:t>
            </a:r>
            <a:endParaRPr/>
          </a:p>
        </p:txBody>
      </p:sp>
      <p:sp>
        <p:nvSpPr>
          <p:cNvPr id="316" name="Google Shape;316;p2:notes"/>
          <p:cNvSpPr txBox="1"/>
          <p:nvPr>
            <p:ph idx="11" type="ftr"/>
          </p:nvPr>
        </p:nvSpPr>
        <p:spPr>
          <a:xfrm>
            <a:off x="0" y="6658664"/>
            <a:ext cx="4028440" cy="351736"/>
          </a:xfrm>
          <a:prstGeom prst="rect">
            <a:avLst/>
          </a:prstGeom>
          <a:noFill/>
          <a:ln>
            <a:noFill/>
          </a:ln>
        </p:spPr>
        <p:txBody>
          <a:bodyPr anchorCtr="0" anchor="b" bIns="46575" lIns="93175" spcFirstLastPara="1" rIns="93175" wrap="square" tIns="46575">
            <a:noAutofit/>
          </a:bodyPr>
          <a:lstStyle/>
          <a:p>
            <a:pPr indent="0" lvl="0" marL="0" rtl="0" algn="l">
              <a:spcBef>
                <a:spcPts val="0"/>
              </a:spcBef>
              <a:spcAft>
                <a:spcPts val="0"/>
              </a:spcAft>
              <a:buNone/>
            </a:pPr>
            <a:r>
              <a:rPr lang="en-US"/>
              <a:t>STLHS: Day 1</a:t>
            </a:r>
            <a:endParaRPr/>
          </a:p>
        </p:txBody>
      </p:sp>
      <p:sp>
        <p:nvSpPr>
          <p:cNvPr id="317" name="Google Shape;317;p2:notes"/>
          <p:cNvSpPr txBox="1"/>
          <p:nvPr>
            <p:ph idx="3" type="hdr"/>
          </p:nvPr>
        </p:nvSpPr>
        <p:spPr>
          <a:xfrm>
            <a:off x="0" y="1"/>
            <a:ext cx="4028440" cy="351737"/>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BSCS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0: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68" name="Google Shape;468;p20: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1: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75" name="Google Shape;475;p21: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2: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72" name="Google Shape;572;p22: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3: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79" name="Google Shape;579;p23: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4: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87" name="Google Shape;587;p24: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25: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94" name="Google Shape;594;p25: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26: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26: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Add notes for transition into whole group, bring effective science teaching charts</a:t>
            </a:r>
            <a:endParaRPr/>
          </a:p>
          <a:p>
            <a:pPr indent="0" lvl="0" marL="0" rtl="0" algn="l">
              <a:spcBef>
                <a:spcPts val="0"/>
              </a:spcBef>
              <a:spcAft>
                <a:spcPts val="0"/>
              </a:spcAft>
              <a:buNone/>
            </a:pPr>
            <a:r>
              <a:rPr lang="en-US"/>
              <a:t>How do you think CSW can help your Ss? Why is that important?</a:t>
            </a:r>
            <a:endParaRPr/>
          </a:p>
          <a:p>
            <a:pPr indent="0" lvl="0" marL="0" rtl="0" algn="l">
              <a:spcBef>
                <a:spcPts val="0"/>
              </a:spcBef>
              <a:spcAft>
                <a:spcPts val="0"/>
              </a:spcAft>
              <a:buNone/>
            </a:pPr>
            <a:r>
              <a:rPr lang="en-US"/>
              <a:t>Journal…</a:t>
            </a:r>
            <a:endParaRPr/>
          </a:p>
          <a:p>
            <a:pPr indent="0" lvl="0" marL="0" rtl="0" algn="l">
              <a:spcBef>
                <a:spcPts val="0"/>
              </a:spcBef>
              <a:spcAft>
                <a:spcPts val="0"/>
              </a:spcAft>
              <a:buNone/>
            </a:pPr>
            <a:r>
              <a:rPr lang="en-US"/>
              <a:t>How did the experience invite you into wondering and learning?</a:t>
            </a:r>
            <a:endParaRPr>
              <a:solidFill>
                <a:srgbClr val="FF0000"/>
              </a:solidFill>
            </a:endParaRPr>
          </a:p>
          <a:p>
            <a:pPr indent="0" lvl="0" marL="0" rtl="0" algn="l">
              <a:spcBef>
                <a:spcPts val="0"/>
              </a:spcBef>
              <a:spcAft>
                <a:spcPts val="0"/>
              </a:spcAft>
              <a:buNone/>
            </a:pPr>
            <a:r>
              <a:rPr lang="en-US"/>
              <a:t>What are the features that supported your curiosity and engagement? </a:t>
            </a:r>
            <a:endParaRPr/>
          </a:p>
          <a:p>
            <a:pPr indent="0" lvl="0" marL="0" rtl="0" algn="l">
              <a:spcBef>
                <a:spcPts val="0"/>
              </a:spcBef>
              <a:spcAft>
                <a:spcPts val="0"/>
              </a:spcAft>
              <a:buNone/>
            </a:pPr>
            <a:r>
              <a:t/>
            </a:r>
            <a:endParaRPr/>
          </a:p>
        </p:txBody>
      </p:sp>
      <p:sp>
        <p:nvSpPr>
          <p:cNvPr id="602" name="Google Shape;602;p26: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27: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
        <p:nvSpPr>
          <p:cNvPr id="609" name="Google Shape;609;p27: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0" name="Google Shape;610;p27: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611" name="Google Shape;611;p27:notes"/>
          <p:cNvSpPr txBox="1"/>
          <p:nvPr>
            <p:ph idx="10" type="dt"/>
          </p:nvPr>
        </p:nvSpPr>
        <p:spPr>
          <a:xfrm>
            <a:off x="5265809" y="1"/>
            <a:ext cx="4028440" cy="351737"/>
          </a:xfrm>
          <a:prstGeom prst="rect">
            <a:avLst/>
          </a:prstGeom>
          <a:noFill/>
          <a:ln>
            <a:noFill/>
          </a:ln>
        </p:spPr>
        <p:txBody>
          <a:bodyPr anchorCtr="0" anchor="t" bIns="46575" lIns="93175" spcFirstLastPara="1" rIns="93175" wrap="square" tIns="46575">
            <a:noAutofit/>
          </a:bodyPr>
          <a:lstStyle/>
          <a:p>
            <a:pPr indent="0" lvl="0" marL="0" rtl="0" algn="r">
              <a:spcBef>
                <a:spcPts val="0"/>
              </a:spcBef>
              <a:spcAft>
                <a:spcPts val="0"/>
              </a:spcAft>
              <a:buNone/>
            </a:pPr>
            <a:r>
              <a:rPr lang="en-US">
                <a:solidFill>
                  <a:srgbClr val="000000"/>
                </a:solidFill>
                <a:latin typeface="Calibri"/>
                <a:ea typeface="Calibri"/>
                <a:cs typeface="Calibri"/>
                <a:sym typeface="Calibri"/>
              </a:rPr>
              <a:t>11/19/2024</a:t>
            </a:r>
            <a:endParaRPr>
              <a:solidFill>
                <a:srgbClr val="000000"/>
              </a:solidFill>
              <a:latin typeface="Calibri"/>
              <a:ea typeface="Calibri"/>
              <a:cs typeface="Calibri"/>
              <a:sym typeface="Calibri"/>
            </a:endParaRPr>
          </a:p>
        </p:txBody>
      </p:sp>
      <p:sp>
        <p:nvSpPr>
          <p:cNvPr id="612" name="Google Shape;612;p27:notes"/>
          <p:cNvSpPr txBox="1"/>
          <p:nvPr>
            <p:ph idx="11" type="ftr"/>
          </p:nvPr>
        </p:nvSpPr>
        <p:spPr>
          <a:xfrm>
            <a:off x="0" y="6658664"/>
            <a:ext cx="4028440" cy="351736"/>
          </a:xfrm>
          <a:prstGeom prst="rect">
            <a:avLst/>
          </a:prstGeom>
          <a:noFill/>
          <a:ln>
            <a:noFill/>
          </a:ln>
        </p:spPr>
        <p:txBody>
          <a:bodyPr anchorCtr="0" anchor="b" bIns="46575" lIns="93175" spcFirstLastPara="1" rIns="93175" wrap="square" tIns="46575">
            <a:noAutofit/>
          </a:bodyPr>
          <a:lstStyle/>
          <a:p>
            <a:pPr indent="0" lvl="0" marL="0" rtl="0" algn="l">
              <a:spcBef>
                <a:spcPts val="0"/>
              </a:spcBef>
              <a:spcAft>
                <a:spcPts val="0"/>
              </a:spcAft>
              <a:buNone/>
            </a:pPr>
            <a:r>
              <a:rPr lang="en-US">
                <a:solidFill>
                  <a:srgbClr val="000000"/>
                </a:solidFill>
                <a:latin typeface="Calibri"/>
                <a:ea typeface="Calibri"/>
                <a:cs typeface="Calibri"/>
                <a:sym typeface="Calibri"/>
              </a:rPr>
              <a:t>BSCS: STeLLA High School Leadership Institute</a:t>
            </a:r>
            <a:endParaRPr/>
          </a:p>
        </p:txBody>
      </p:sp>
      <p:sp>
        <p:nvSpPr>
          <p:cNvPr id="613" name="Google Shape;613;p27:notes"/>
          <p:cNvSpPr txBox="1"/>
          <p:nvPr>
            <p:ph idx="3" type="hdr"/>
          </p:nvPr>
        </p:nvSpPr>
        <p:spPr>
          <a:xfrm>
            <a:off x="0" y="1"/>
            <a:ext cx="4028440" cy="351737"/>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solidFill>
                  <a:srgbClr val="000000"/>
                </a:solidFill>
                <a:latin typeface="Calibri"/>
                <a:ea typeface="Calibri"/>
                <a:cs typeface="Calibri"/>
                <a:sym typeface="Calibri"/>
              </a:rPr>
              <a:t>Day 1</a:t>
            </a:r>
            <a:endParaRPr>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8: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
        <p:nvSpPr>
          <p:cNvPr id="628" name="Google Shape;628;p28: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9" name="Google Shape;629;p28: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30" name="Google Shape;630;p28:notes"/>
          <p:cNvSpPr txBox="1"/>
          <p:nvPr>
            <p:ph idx="11" type="ftr"/>
          </p:nvPr>
        </p:nvSpPr>
        <p:spPr>
          <a:xfrm>
            <a:off x="0" y="6658664"/>
            <a:ext cx="4028440" cy="351736"/>
          </a:xfrm>
          <a:prstGeom prst="rect">
            <a:avLst/>
          </a:prstGeom>
          <a:noFill/>
          <a:ln>
            <a:noFill/>
          </a:ln>
        </p:spPr>
        <p:txBody>
          <a:bodyPr anchorCtr="0" anchor="b" bIns="46575" lIns="93175" spcFirstLastPara="1" rIns="93175" wrap="square" tIns="46575">
            <a:noAutofit/>
          </a:bodyPr>
          <a:lstStyle/>
          <a:p>
            <a:pPr indent="0" lvl="0" marL="0" rtl="0" algn="l">
              <a:spcBef>
                <a:spcPts val="0"/>
              </a:spcBef>
              <a:spcAft>
                <a:spcPts val="0"/>
              </a:spcAft>
              <a:buNone/>
            </a:pPr>
            <a:r>
              <a:rPr lang="en-US"/>
              <a:t>STLHS Day 2</a:t>
            </a:r>
            <a:endParaRPr/>
          </a:p>
        </p:txBody>
      </p:sp>
      <p:sp>
        <p:nvSpPr>
          <p:cNvPr id="631" name="Google Shape;631;p28:notes"/>
          <p:cNvSpPr txBox="1"/>
          <p:nvPr>
            <p:ph idx="3" type="hdr"/>
          </p:nvPr>
        </p:nvSpPr>
        <p:spPr>
          <a:xfrm>
            <a:off x="0" y="1"/>
            <a:ext cx="4028440" cy="351737"/>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BSCS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29: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p29: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2 or 3 per room. No BSCS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**Blue box from slide 12 added here</a:t>
            </a:r>
            <a:endParaRPr/>
          </a:p>
        </p:txBody>
      </p:sp>
      <p:sp>
        <p:nvSpPr>
          <p:cNvPr id="640" name="Google Shape;640;p29: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3: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4" name="Google Shape;324;p3: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30: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30: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6 rooms</a:t>
            </a:r>
            <a:endParaRPr/>
          </a:p>
          <a:p>
            <a:pPr indent="0" lvl="0" marL="0" rtl="0" algn="l">
              <a:spcBef>
                <a:spcPts val="0"/>
              </a:spcBef>
              <a:spcAft>
                <a:spcPts val="0"/>
              </a:spcAft>
              <a:buNone/>
            </a:pPr>
            <a:r>
              <a:rPr lang="en-US"/>
              <a:t>Jamboard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**Slide has been updated</a:t>
            </a:r>
            <a:endParaRPr/>
          </a:p>
        </p:txBody>
      </p:sp>
      <p:sp>
        <p:nvSpPr>
          <p:cNvPr id="648" name="Google Shape;648;p30: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31: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p31: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Which stand out to you and why? </a:t>
            </a:r>
            <a:endParaRPr/>
          </a:p>
        </p:txBody>
      </p:sp>
      <p:sp>
        <p:nvSpPr>
          <p:cNvPr id="656" name="Google Shape;656;p31: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32: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32: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We watch classroom video for 4 main purposes: </a:t>
            </a:r>
            <a:endParaRPr b="0"/>
          </a:p>
          <a:p>
            <a:pPr indent="0" lvl="0" marL="0" rtl="0" algn="l">
              <a:spcBef>
                <a:spcPts val="0"/>
              </a:spcBef>
              <a:spcAft>
                <a:spcPts val="0"/>
              </a:spcAft>
              <a:buNone/>
            </a:pPr>
            <a:r>
              <a:rPr lang="en-US"/>
              <a:t>We’ve all read the strategy, but may have different mental images of what the strategies would look like in practice.  The first role of video analysis is to make sure we have a common vision of the strategy - that we mean the same thing when we say the words selecting and engaging students with content representations and models.  In the identify phase, we will make sure that we all see the same thing when we are talking about the strategy. </a:t>
            </a:r>
            <a:endParaRPr/>
          </a:p>
          <a:p>
            <a:pPr indent="0" lvl="0" marL="0" rtl="0" algn="l">
              <a:spcBef>
                <a:spcPts val="0"/>
              </a:spcBef>
              <a:spcAft>
                <a:spcPts val="0"/>
              </a:spcAft>
              <a:buNone/>
            </a:pPr>
            <a:r>
              <a:rPr lang="en-US"/>
              <a:t>The second goal of video analysis is to see the potential of the strategy to impact student learning.  We each have limited experiences in the classroom, and may not have thought about how our actions as teachers impact students’ opportunities to learn.  In the analysis phase, we will consider the impact of the strategy on student thinking, and hone our skills as we develop a “student thinking lens.”  To do this we make a claim about either the interesting student thinking made visible in the clip, or how the strategy influenced students’ ways of thinking.  </a:t>
            </a:r>
            <a:endParaRPr/>
          </a:p>
          <a:p>
            <a:pPr indent="0" lvl="1" marL="457200" rtl="0" algn="l">
              <a:spcBef>
                <a:spcPts val="0"/>
              </a:spcBef>
              <a:spcAft>
                <a:spcPts val="0"/>
              </a:spcAft>
              <a:buNone/>
            </a:pPr>
            <a:r>
              <a:rPr lang="en-US"/>
              <a:t>Alternate 2: The second goal of video analysis is to see the potential of the strategy to impact student learning.  We each have limited experiences in the classroom, and may not have thought about how our actions as teachers impact students’ opportunities to learn.  In the analysis phase, we will consider the impact of the strategy on the classroom. In the case of these three strategies within the “science content storyline lens,” we want to think about where we see evidence of teacher planning and preparation that took these strategies into account and whether that preparation has an impact on student learning. To do this we make a claim about either the interesting student thinking made visible in the clip, or how we observed the strategy in practice..  </a:t>
            </a:r>
            <a:endParaRPr/>
          </a:p>
          <a:p>
            <a:pPr indent="0" lvl="0" marL="0" rtl="0" algn="l">
              <a:spcBef>
                <a:spcPts val="0"/>
              </a:spcBef>
              <a:spcAft>
                <a:spcPts val="0"/>
              </a:spcAft>
              <a:buNone/>
            </a:pPr>
            <a:r>
              <a:rPr lang="en-US"/>
              <a:t>In the analysis phase, we might also consider alternatives, what might I have done differently in this situation?  Where would I like to know more about what a student is thinking or clarify what they mean. We might consider multiple ways of interpreting the teaching and learning in the selection.  We’ll dig deeper into the analysis phase in future video analysis opportunities, but if you want to know more, refer to pg. 2 of the strategy document for norms for analysis.  </a:t>
            </a:r>
            <a:endParaRPr/>
          </a:p>
          <a:p>
            <a:pPr indent="0" lvl="0" marL="0" rtl="0" algn="l">
              <a:spcBef>
                <a:spcPts val="0"/>
              </a:spcBef>
              <a:spcAft>
                <a:spcPts val="0"/>
              </a:spcAft>
              <a:buNone/>
            </a:pPr>
            <a:r>
              <a:rPr lang="en-US"/>
              <a:t>The last goal of video analysis is to transfer what you learn by watching other teachers or discussing the strategy in action with your colleagues is to reflect and apply new learning to your own teaching practice.  </a:t>
            </a:r>
            <a:endParaRPr/>
          </a:p>
          <a:p>
            <a:pPr indent="0" lvl="0" marL="0" rtl="0" algn="l">
              <a:spcBef>
                <a:spcPts val="0"/>
              </a:spcBef>
              <a:spcAft>
                <a:spcPts val="0"/>
              </a:spcAft>
              <a:buNone/>
            </a:pPr>
            <a:r>
              <a:rPr lang="en-US"/>
              <a:t>This is a quick overview of the process we will use when viewing classroom video:  Identify, Analyze, Reflect and Apply</a:t>
            </a:r>
            <a:endParaRPr b="0"/>
          </a:p>
          <a:p>
            <a:pPr indent="0" lvl="0" marL="0" rtl="0" algn="l">
              <a:spcBef>
                <a:spcPts val="0"/>
              </a:spcBef>
              <a:spcAft>
                <a:spcPts val="0"/>
              </a:spcAft>
              <a:buNone/>
            </a:pPr>
            <a:br>
              <a:rPr lang="en-US"/>
            </a:br>
            <a:endParaRPr/>
          </a:p>
        </p:txBody>
      </p:sp>
      <p:sp>
        <p:nvSpPr>
          <p:cNvPr id="666" name="Google Shape;666;p32: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33: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p33: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73" name="Google Shape;673;p33: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34: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p34: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80" name="Google Shape;680;p34: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35: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p35: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1" marL="465887" rtl="0" algn="l">
              <a:spcBef>
                <a:spcPts val="0"/>
              </a:spcBef>
              <a:spcAft>
                <a:spcPts val="0"/>
              </a:spcAft>
              <a:buNone/>
            </a:pPr>
            <a:r>
              <a:rPr lang="en-US"/>
              <a:t>n your journal, </a:t>
            </a:r>
            <a:endParaRPr/>
          </a:p>
          <a:p>
            <a:pPr indent="0" lvl="0" marL="0" rtl="0" algn="l">
              <a:spcBef>
                <a:spcPts val="0"/>
              </a:spcBef>
              <a:spcAft>
                <a:spcPts val="0"/>
              </a:spcAft>
              <a:buNone/>
            </a:pPr>
            <a:r>
              <a:t/>
            </a:r>
            <a:endParaRPr/>
          </a:p>
        </p:txBody>
      </p:sp>
      <p:sp>
        <p:nvSpPr>
          <p:cNvPr id="689" name="Google Shape;689;p35: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36: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36: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1" marL="465887" rtl="0" algn="l">
              <a:spcBef>
                <a:spcPts val="0"/>
              </a:spcBef>
              <a:spcAft>
                <a:spcPts val="0"/>
              </a:spcAft>
              <a:buNone/>
            </a:pPr>
            <a:r>
              <a:rPr lang="en-US"/>
              <a:t>n your journal, </a:t>
            </a:r>
            <a:endParaRPr/>
          </a:p>
          <a:p>
            <a:pPr indent="0" lvl="0" marL="0" rtl="0" algn="l">
              <a:spcBef>
                <a:spcPts val="0"/>
              </a:spcBef>
              <a:spcAft>
                <a:spcPts val="0"/>
              </a:spcAft>
              <a:buNone/>
            </a:pPr>
            <a:r>
              <a:t/>
            </a:r>
            <a:endParaRPr/>
          </a:p>
        </p:txBody>
      </p:sp>
      <p:sp>
        <p:nvSpPr>
          <p:cNvPr id="696" name="Google Shape;696;p36: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37: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02" name="Google Shape;702;p37: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8: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38: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Introduce reading on anchor lesson</a:t>
            </a:r>
            <a:endParaRPr/>
          </a:p>
        </p:txBody>
      </p:sp>
      <p:sp>
        <p:nvSpPr>
          <p:cNvPr id="709" name="Google Shape;709;p38: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39: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
        <p:nvSpPr>
          <p:cNvPr id="715" name="Google Shape;715;p39: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6" name="Google Shape;716;p39: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17" name="Google Shape;717;p39:notes"/>
          <p:cNvSpPr txBox="1"/>
          <p:nvPr>
            <p:ph idx="11" type="ftr"/>
          </p:nvPr>
        </p:nvSpPr>
        <p:spPr>
          <a:xfrm>
            <a:off x="0" y="6658664"/>
            <a:ext cx="4028440" cy="351736"/>
          </a:xfrm>
          <a:prstGeom prst="rect">
            <a:avLst/>
          </a:prstGeom>
          <a:noFill/>
          <a:ln>
            <a:noFill/>
          </a:ln>
        </p:spPr>
        <p:txBody>
          <a:bodyPr anchorCtr="0" anchor="b" bIns="46575" lIns="93175" spcFirstLastPara="1" rIns="93175" wrap="square" tIns="46575">
            <a:noAutofit/>
          </a:bodyPr>
          <a:lstStyle/>
          <a:p>
            <a:pPr indent="0" lvl="0" marL="0" rtl="0" algn="l">
              <a:spcBef>
                <a:spcPts val="0"/>
              </a:spcBef>
              <a:spcAft>
                <a:spcPts val="0"/>
              </a:spcAft>
              <a:buNone/>
            </a:pPr>
            <a:r>
              <a:rPr lang="en-US"/>
              <a:t>STLHS: Day 1</a:t>
            </a:r>
            <a:endParaRPr/>
          </a:p>
        </p:txBody>
      </p:sp>
      <p:sp>
        <p:nvSpPr>
          <p:cNvPr id="718" name="Google Shape;718;p39:notes"/>
          <p:cNvSpPr txBox="1"/>
          <p:nvPr>
            <p:ph idx="3" type="hdr"/>
          </p:nvPr>
        </p:nvSpPr>
        <p:spPr>
          <a:xfrm>
            <a:off x="0" y="1"/>
            <a:ext cx="4028440" cy="351737"/>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BSCS</a:t>
            </a:r>
            <a:endParaRPr/>
          </a:p>
        </p:txBody>
      </p:sp>
      <p:sp>
        <p:nvSpPr>
          <p:cNvPr id="719" name="Google Shape;719;p39:notes"/>
          <p:cNvSpPr txBox="1"/>
          <p:nvPr>
            <p:ph idx="10" type="dt"/>
          </p:nvPr>
        </p:nvSpPr>
        <p:spPr>
          <a:xfrm>
            <a:off x="5265809" y="1"/>
            <a:ext cx="4028440" cy="351737"/>
          </a:xfrm>
          <a:prstGeom prst="rect">
            <a:avLst/>
          </a:prstGeom>
          <a:noFill/>
          <a:ln>
            <a:noFill/>
          </a:ln>
        </p:spPr>
        <p:txBody>
          <a:bodyPr anchorCtr="0" anchor="t" bIns="46575" lIns="93175" spcFirstLastPara="1" rIns="93175" wrap="square" tIns="46575">
            <a:noAutofit/>
          </a:bodyPr>
          <a:lstStyle/>
          <a:p>
            <a:pPr indent="0" lvl="0" marL="0" rtl="0" algn="r">
              <a:spcBef>
                <a:spcPts val="0"/>
              </a:spcBef>
              <a:spcAft>
                <a:spcPts val="0"/>
              </a:spcAft>
              <a:buNone/>
            </a:pPr>
            <a:r>
              <a:rPr lang="en-US"/>
              <a:t>7/17/17</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4: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1" name="Google Shape;331;p4: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40: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p40: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26" name="Google Shape;726;p40: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41:notes"/>
          <p:cNvSpPr txBox="1"/>
          <p:nvPr>
            <p:ph idx="1" type="body"/>
          </p:nvPr>
        </p:nvSpPr>
        <p:spPr>
          <a:xfrm>
            <a:off x="929640" y="3373754"/>
            <a:ext cx="7437120" cy="2760346"/>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32" name="Google Shape;732;p41: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p42: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39" name="Google Shape;739;p42: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5: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
        <p:nvSpPr>
          <p:cNvPr id="337" name="Google Shape;337;p5: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8" name="Google Shape;338;p5: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39" name="Google Shape;339;p5:notes"/>
          <p:cNvSpPr txBox="1"/>
          <p:nvPr>
            <p:ph idx="10" type="dt"/>
          </p:nvPr>
        </p:nvSpPr>
        <p:spPr>
          <a:xfrm>
            <a:off x="5265809" y="1"/>
            <a:ext cx="4028440" cy="351737"/>
          </a:xfrm>
          <a:prstGeom prst="rect">
            <a:avLst/>
          </a:prstGeom>
          <a:noFill/>
          <a:ln>
            <a:noFill/>
          </a:ln>
        </p:spPr>
        <p:txBody>
          <a:bodyPr anchorCtr="0" anchor="t" bIns="46575" lIns="93175" spcFirstLastPara="1" rIns="93175" wrap="square" tIns="46575">
            <a:noAutofit/>
          </a:bodyPr>
          <a:lstStyle/>
          <a:p>
            <a:pPr indent="0" lvl="0" marL="0" rtl="0" algn="r">
              <a:spcBef>
                <a:spcPts val="0"/>
              </a:spcBef>
              <a:spcAft>
                <a:spcPts val="0"/>
              </a:spcAft>
              <a:buNone/>
            </a:pPr>
            <a:r>
              <a:rPr lang="en-US">
                <a:solidFill>
                  <a:srgbClr val="000000"/>
                </a:solidFill>
                <a:latin typeface="Calibri"/>
                <a:ea typeface="Calibri"/>
                <a:cs typeface="Calibri"/>
                <a:sym typeface="Calibri"/>
              </a:rPr>
              <a:t>11/19/2024</a:t>
            </a:r>
            <a:endParaRPr>
              <a:solidFill>
                <a:srgbClr val="000000"/>
              </a:solidFill>
              <a:latin typeface="Calibri"/>
              <a:ea typeface="Calibri"/>
              <a:cs typeface="Calibri"/>
              <a:sym typeface="Calibri"/>
            </a:endParaRPr>
          </a:p>
        </p:txBody>
      </p:sp>
      <p:sp>
        <p:nvSpPr>
          <p:cNvPr id="340" name="Google Shape;340;p5:notes"/>
          <p:cNvSpPr txBox="1"/>
          <p:nvPr>
            <p:ph idx="11" type="ftr"/>
          </p:nvPr>
        </p:nvSpPr>
        <p:spPr>
          <a:xfrm>
            <a:off x="0" y="6658664"/>
            <a:ext cx="4028440" cy="351736"/>
          </a:xfrm>
          <a:prstGeom prst="rect">
            <a:avLst/>
          </a:prstGeom>
          <a:noFill/>
          <a:ln>
            <a:noFill/>
          </a:ln>
        </p:spPr>
        <p:txBody>
          <a:bodyPr anchorCtr="0" anchor="b" bIns="46575" lIns="93175" spcFirstLastPara="1" rIns="93175" wrap="square" tIns="46575">
            <a:noAutofit/>
          </a:bodyPr>
          <a:lstStyle/>
          <a:p>
            <a:pPr indent="0" lvl="0" marL="0" rtl="0" algn="l">
              <a:spcBef>
                <a:spcPts val="0"/>
              </a:spcBef>
              <a:spcAft>
                <a:spcPts val="0"/>
              </a:spcAft>
              <a:buNone/>
            </a:pPr>
            <a:r>
              <a:rPr lang="en-US">
                <a:solidFill>
                  <a:srgbClr val="000000"/>
                </a:solidFill>
                <a:latin typeface="Calibri"/>
                <a:ea typeface="Calibri"/>
                <a:cs typeface="Calibri"/>
                <a:sym typeface="Calibri"/>
              </a:rPr>
              <a:t>BSCS: STeLLA High School Leadership Institute</a:t>
            </a:r>
            <a:endParaRPr/>
          </a:p>
        </p:txBody>
      </p:sp>
      <p:sp>
        <p:nvSpPr>
          <p:cNvPr id="341" name="Google Shape;341;p5:notes"/>
          <p:cNvSpPr txBox="1"/>
          <p:nvPr>
            <p:ph idx="3" type="hdr"/>
          </p:nvPr>
        </p:nvSpPr>
        <p:spPr>
          <a:xfrm>
            <a:off x="0" y="1"/>
            <a:ext cx="4028440" cy="351737"/>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solidFill>
                  <a:srgbClr val="000000"/>
                </a:solidFill>
                <a:latin typeface="Calibri"/>
                <a:ea typeface="Calibri"/>
                <a:cs typeface="Calibri"/>
                <a:sym typeface="Calibri"/>
              </a:rPr>
              <a:t>Day 1</a:t>
            </a:r>
            <a:endParaRPr>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6: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
        <p:nvSpPr>
          <p:cNvPr id="356" name="Google Shape;356;p6: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7" name="Google Shape;357;p6: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8" name="Google Shape;358;p6:notes"/>
          <p:cNvSpPr txBox="1"/>
          <p:nvPr>
            <p:ph idx="11" type="ftr"/>
          </p:nvPr>
        </p:nvSpPr>
        <p:spPr>
          <a:xfrm>
            <a:off x="0" y="6658664"/>
            <a:ext cx="4028440" cy="351736"/>
          </a:xfrm>
          <a:prstGeom prst="rect">
            <a:avLst/>
          </a:prstGeom>
          <a:noFill/>
          <a:ln>
            <a:noFill/>
          </a:ln>
        </p:spPr>
        <p:txBody>
          <a:bodyPr anchorCtr="0" anchor="b" bIns="46575" lIns="93175" spcFirstLastPara="1" rIns="93175" wrap="square" tIns="46575">
            <a:noAutofit/>
          </a:bodyPr>
          <a:lstStyle/>
          <a:p>
            <a:pPr indent="0" lvl="0" marL="0" rtl="0" algn="l">
              <a:spcBef>
                <a:spcPts val="0"/>
              </a:spcBef>
              <a:spcAft>
                <a:spcPts val="0"/>
              </a:spcAft>
              <a:buNone/>
            </a:pPr>
            <a:r>
              <a:rPr lang="en-US"/>
              <a:t>STLHS: Day 1</a:t>
            </a:r>
            <a:endParaRPr/>
          </a:p>
        </p:txBody>
      </p:sp>
      <p:sp>
        <p:nvSpPr>
          <p:cNvPr id="359" name="Google Shape;359;p6:notes"/>
          <p:cNvSpPr txBox="1"/>
          <p:nvPr>
            <p:ph idx="3" type="hdr"/>
          </p:nvPr>
        </p:nvSpPr>
        <p:spPr>
          <a:xfrm>
            <a:off x="0" y="1"/>
            <a:ext cx="4028440" cy="351737"/>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BSCS</a:t>
            </a:r>
            <a:endParaRPr/>
          </a:p>
        </p:txBody>
      </p:sp>
      <p:sp>
        <p:nvSpPr>
          <p:cNvPr id="360" name="Google Shape;360;p6:notes"/>
          <p:cNvSpPr txBox="1"/>
          <p:nvPr>
            <p:ph idx="10" type="dt"/>
          </p:nvPr>
        </p:nvSpPr>
        <p:spPr>
          <a:xfrm>
            <a:off x="5265809" y="1"/>
            <a:ext cx="4028440" cy="351737"/>
          </a:xfrm>
          <a:prstGeom prst="rect">
            <a:avLst/>
          </a:prstGeom>
          <a:noFill/>
          <a:ln>
            <a:noFill/>
          </a:ln>
        </p:spPr>
        <p:txBody>
          <a:bodyPr anchorCtr="0" anchor="t" bIns="46575" lIns="93175" spcFirstLastPara="1" rIns="93175" wrap="square" tIns="46575">
            <a:noAutofit/>
          </a:bodyPr>
          <a:lstStyle/>
          <a:p>
            <a:pPr indent="0" lvl="0" marL="0" rtl="0" algn="r">
              <a:spcBef>
                <a:spcPts val="0"/>
              </a:spcBef>
              <a:spcAft>
                <a:spcPts val="0"/>
              </a:spcAft>
              <a:buNone/>
            </a:pPr>
            <a:r>
              <a:rPr lang="en-US"/>
              <a:t>7/17/17</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7: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
        <p:nvSpPr>
          <p:cNvPr id="366" name="Google Shape;366;p7: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p7: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8" name="Google Shape;368;p7:notes"/>
          <p:cNvSpPr txBox="1"/>
          <p:nvPr>
            <p:ph idx="11" type="ftr"/>
          </p:nvPr>
        </p:nvSpPr>
        <p:spPr>
          <a:xfrm>
            <a:off x="0" y="6658664"/>
            <a:ext cx="4028440" cy="351736"/>
          </a:xfrm>
          <a:prstGeom prst="rect">
            <a:avLst/>
          </a:prstGeom>
          <a:noFill/>
          <a:ln>
            <a:noFill/>
          </a:ln>
        </p:spPr>
        <p:txBody>
          <a:bodyPr anchorCtr="0" anchor="b" bIns="46575" lIns="93175" spcFirstLastPara="1" rIns="93175" wrap="square" tIns="46575">
            <a:noAutofit/>
          </a:bodyPr>
          <a:lstStyle/>
          <a:p>
            <a:pPr indent="0" lvl="0" marL="0" rtl="0" algn="l">
              <a:spcBef>
                <a:spcPts val="0"/>
              </a:spcBef>
              <a:spcAft>
                <a:spcPts val="0"/>
              </a:spcAft>
              <a:buNone/>
            </a:pPr>
            <a:r>
              <a:rPr lang="en-US"/>
              <a:t>STLHS: Day 1</a:t>
            </a:r>
            <a:endParaRPr/>
          </a:p>
        </p:txBody>
      </p:sp>
      <p:sp>
        <p:nvSpPr>
          <p:cNvPr id="369" name="Google Shape;369;p7:notes"/>
          <p:cNvSpPr txBox="1"/>
          <p:nvPr>
            <p:ph idx="3" type="hdr"/>
          </p:nvPr>
        </p:nvSpPr>
        <p:spPr>
          <a:xfrm>
            <a:off x="0" y="1"/>
            <a:ext cx="4028440" cy="351737"/>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BSCS</a:t>
            </a:r>
            <a:endParaRPr/>
          </a:p>
        </p:txBody>
      </p:sp>
      <p:sp>
        <p:nvSpPr>
          <p:cNvPr id="370" name="Google Shape;370;p7:notes"/>
          <p:cNvSpPr txBox="1"/>
          <p:nvPr>
            <p:ph idx="10" type="dt"/>
          </p:nvPr>
        </p:nvSpPr>
        <p:spPr>
          <a:xfrm>
            <a:off x="5265809" y="1"/>
            <a:ext cx="4028440" cy="351737"/>
          </a:xfrm>
          <a:prstGeom prst="rect">
            <a:avLst/>
          </a:prstGeom>
          <a:noFill/>
          <a:ln>
            <a:noFill/>
          </a:ln>
        </p:spPr>
        <p:txBody>
          <a:bodyPr anchorCtr="0" anchor="t" bIns="46575" lIns="93175" spcFirstLastPara="1" rIns="93175" wrap="square" tIns="46575">
            <a:noAutofit/>
          </a:bodyPr>
          <a:lstStyle/>
          <a:p>
            <a:pPr indent="0" lvl="0" marL="0" rtl="0" algn="r">
              <a:spcBef>
                <a:spcPts val="0"/>
              </a:spcBef>
              <a:spcAft>
                <a:spcPts val="0"/>
              </a:spcAft>
              <a:buNone/>
            </a:pPr>
            <a:r>
              <a:rPr lang="en-US"/>
              <a:t>7/17/17</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8: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8: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Slides 9 – 11 are placeholders for the anchor lesson slides</a:t>
            </a:r>
            <a:endParaRPr/>
          </a:p>
        </p:txBody>
      </p:sp>
      <p:sp>
        <p:nvSpPr>
          <p:cNvPr id="378" name="Google Shape;378;p8: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9:notes"/>
          <p:cNvSpPr/>
          <p:nvPr>
            <p:ph idx="2" type="sldImg"/>
          </p:nvPr>
        </p:nvSpPr>
        <p:spPr>
          <a:xfrm>
            <a:off x="3071813" y="876300"/>
            <a:ext cx="3152775"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9:notes"/>
          <p:cNvSpPr txBox="1"/>
          <p:nvPr>
            <p:ph idx="1" type="body"/>
          </p:nvPr>
        </p:nvSpPr>
        <p:spPr>
          <a:xfrm>
            <a:off x="929640" y="3373754"/>
            <a:ext cx="7437120" cy="2760346"/>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Slides 9 – 11 are placeholders for the anchor lesson slides</a:t>
            </a:r>
            <a:endParaRPr/>
          </a:p>
        </p:txBody>
      </p:sp>
      <p:sp>
        <p:nvSpPr>
          <p:cNvPr id="386" name="Google Shape;386;p9:notes"/>
          <p:cNvSpPr txBox="1"/>
          <p:nvPr>
            <p:ph idx="12" type="sldNum"/>
          </p:nvPr>
        </p:nvSpPr>
        <p:spPr>
          <a:xfrm>
            <a:off x="5265809" y="6658664"/>
            <a:ext cx="4028440" cy="351736"/>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
          <p:cNvSpPr/>
          <p:nvPr/>
        </p:nvSpPr>
        <p:spPr>
          <a:xfrm>
            <a:off x="1" y="762000"/>
            <a:ext cx="6856214"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952697" y="762000"/>
            <a:ext cx="2193989" cy="5334001"/>
          </a:xfrm>
          <a:prstGeom prst="rect">
            <a:avLst/>
          </a:prstGeom>
          <a:solidFill>
            <a:schemeClr val="accent4">
              <a:alpha val="4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400"/>
              <a:buFont typeface="Calibri"/>
              <a:buNone/>
              <a:defRPr sz="5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200"/>
              </a:spcBef>
              <a:spcAft>
                <a:spcPts val="0"/>
              </a:spcAft>
              <a:buSzPts val="2000"/>
              <a:buNone/>
              <a:defRPr sz="2000" cap="none">
                <a:solidFill>
                  <a:srgbClr val="CACEEC"/>
                </a:solidFill>
              </a:defRPr>
            </a:lvl1pPr>
            <a:lvl2pPr lvl="1" algn="ctr">
              <a:lnSpc>
                <a:spcPct val="100000"/>
              </a:lnSpc>
              <a:spcBef>
                <a:spcPts val="250"/>
              </a:spcBef>
              <a:spcAft>
                <a:spcPts val="0"/>
              </a:spcAft>
              <a:buSzPts val="2000"/>
              <a:buNone/>
              <a:defRPr sz="2000"/>
            </a:lvl2pPr>
            <a:lvl3pPr lvl="2" algn="ctr">
              <a:lnSpc>
                <a:spcPct val="100000"/>
              </a:lnSpc>
              <a:spcBef>
                <a:spcPts val="250"/>
              </a:spcBef>
              <a:spcAft>
                <a:spcPts val="0"/>
              </a:spcAft>
              <a:buSzPts val="2000"/>
              <a:buNone/>
              <a:defRPr sz="2000"/>
            </a:lvl3pPr>
            <a:lvl4pPr lvl="3" algn="ctr">
              <a:lnSpc>
                <a:spcPct val="100000"/>
              </a:lnSpc>
              <a:spcBef>
                <a:spcPts val="250"/>
              </a:spcBef>
              <a:spcAft>
                <a:spcPts val="0"/>
              </a:spcAft>
              <a:buSzPts val="2000"/>
              <a:buNone/>
              <a:defRPr sz="2000"/>
            </a:lvl4pPr>
            <a:lvl5pPr lvl="4" algn="ctr">
              <a:lnSpc>
                <a:spcPct val="10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1" name="Google Shape;21;p2"/>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Logo&#10;&#10;Description automatically generated" id="23" name="Google Shape;23;p2"/>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1"/>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1" name="Shape 81"/>
        <p:cNvGrpSpPr/>
        <p:nvPr/>
      </p:nvGrpSpPr>
      <p:grpSpPr>
        <a:xfrm>
          <a:off x="0" y="0"/>
          <a:ext cx="0" cy="0"/>
          <a:chOff x="0" y="0"/>
          <a:chExt cx="0" cy="0"/>
        </a:xfrm>
      </p:grpSpPr>
      <p:sp>
        <p:nvSpPr>
          <p:cNvPr id="82" name="Google Shape;82;p12"/>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1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3"/>
          <p:cNvSpPr txBox="1"/>
          <p:nvPr>
            <p:ph idx="1" type="body"/>
          </p:nvPr>
        </p:nvSpPr>
        <p:spPr>
          <a:xfrm rot="5400000">
            <a:off x="3084831" y="681228"/>
            <a:ext cx="512064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7" name="Google Shape;87;p13"/>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14"/>
          <p:cNvSpPr txBox="1"/>
          <p:nvPr>
            <p:ph type="title"/>
          </p:nvPr>
        </p:nvSpPr>
        <p:spPr>
          <a:xfrm rot="5400000">
            <a:off x="-1133475" y="2409825"/>
            <a:ext cx="4953000" cy="21145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ph idx="1" type="body"/>
          </p:nvPr>
        </p:nvSpPr>
        <p:spPr>
          <a:xfrm rot="5400000">
            <a:off x="3083814" y="685800"/>
            <a:ext cx="512064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3" name="Google Shape;93;p14"/>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Layout Option 2" showMasterSp="0">
  <p:cSld name="Comparison Layout Option 2">
    <p:spTree>
      <p:nvGrpSpPr>
        <p:cNvPr id="96" name="Shape 96"/>
        <p:cNvGrpSpPr/>
        <p:nvPr/>
      </p:nvGrpSpPr>
      <p:grpSpPr>
        <a:xfrm>
          <a:off x="0" y="0"/>
          <a:ext cx="0" cy="0"/>
          <a:chOff x="0" y="0"/>
          <a:chExt cx="0" cy="0"/>
        </a:xfrm>
      </p:grpSpPr>
      <p:sp>
        <p:nvSpPr>
          <p:cNvPr id="97" name="Google Shape;97;p15"/>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5"/>
          <p:cNvSpPr txBox="1"/>
          <p:nvPr>
            <p:ph idx="1" type="body"/>
          </p:nvPr>
        </p:nvSpPr>
        <p:spPr>
          <a:xfrm>
            <a:off x="627460" y="2048843"/>
            <a:ext cx="3868340" cy="904875"/>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200"/>
              </a:spcBef>
              <a:spcAft>
                <a:spcPts val="0"/>
              </a:spcAft>
              <a:buSzPts val="2400"/>
              <a:buNone/>
              <a:defRPr b="1" sz="2400"/>
            </a:lvl1pPr>
            <a:lvl2pPr indent="-228600" lvl="1" marL="914400" algn="l">
              <a:lnSpc>
                <a:spcPct val="100000"/>
              </a:lnSpc>
              <a:spcBef>
                <a:spcPts val="250"/>
              </a:spcBef>
              <a:spcAft>
                <a:spcPts val="0"/>
              </a:spcAft>
              <a:buSzPts val="1500"/>
              <a:buNone/>
              <a:defRPr b="1" sz="1500"/>
            </a:lvl2pPr>
            <a:lvl3pPr indent="-228600" lvl="2" marL="1371600" algn="l">
              <a:lnSpc>
                <a:spcPct val="100000"/>
              </a:lnSpc>
              <a:spcBef>
                <a:spcPts val="250"/>
              </a:spcBef>
              <a:spcAft>
                <a:spcPts val="0"/>
              </a:spcAft>
              <a:buSzPts val="1350"/>
              <a:buNone/>
              <a:defRPr b="1" sz="1350"/>
            </a:lvl3pPr>
            <a:lvl4pPr indent="-228600" lvl="3" marL="1828800" algn="l">
              <a:lnSpc>
                <a:spcPct val="100000"/>
              </a:lnSpc>
              <a:spcBef>
                <a:spcPts val="250"/>
              </a:spcBef>
              <a:spcAft>
                <a:spcPts val="0"/>
              </a:spcAft>
              <a:buSzPts val="1200"/>
              <a:buNone/>
              <a:defRPr b="1" sz="1200"/>
            </a:lvl4pPr>
            <a:lvl5pPr indent="-228600" lvl="4" marL="2286000" algn="l">
              <a:lnSpc>
                <a:spcPct val="100000"/>
              </a:lnSpc>
              <a:spcBef>
                <a:spcPts val="250"/>
              </a:spcBef>
              <a:spcAft>
                <a:spcPts val="0"/>
              </a:spcAft>
              <a:buSzPts val="1200"/>
              <a:buNone/>
              <a:defRPr b="1" sz="1200"/>
            </a:lvl5pPr>
            <a:lvl6pPr indent="-228600" lvl="5" marL="2743200" algn="l">
              <a:lnSpc>
                <a:spcPct val="90000"/>
              </a:lnSpc>
              <a:spcBef>
                <a:spcPts val="250"/>
              </a:spcBef>
              <a:spcAft>
                <a:spcPts val="0"/>
              </a:spcAft>
              <a:buSzPts val="1200"/>
              <a:buNone/>
              <a:defRPr b="1" sz="1200"/>
            </a:lvl6pPr>
            <a:lvl7pPr indent="-228600" lvl="6" marL="3200400" algn="l">
              <a:lnSpc>
                <a:spcPct val="90000"/>
              </a:lnSpc>
              <a:spcBef>
                <a:spcPts val="250"/>
              </a:spcBef>
              <a:spcAft>
                <a:spcPts val="0"/>
              </a:spcAft>
              <a:buSzPts val="1200"/>
              <a:buNone/>
              <a:defRPr b="1" sz="1200"/>
            </a:lvl7pPr>
            <a:lvl8pPr indent="-228600" lvl="7" marL="3657600" algn="l">
              <a:lnSpc>
                <a:spcPct val="90000"/>
              </a:lnSpc>
              <a:spcBef>
                <a:spcPts val="250"/>
              </a:spcBef>
              <a:spcAft>
                <a:spcPts val="0"/>
              </a:spcAft>
              <a:buSzPts val="1200"/>
              <a:buNone/>
              <a:defRPr b="1" sz="1200"/>
            </a:lvl8pPr>
            <a:lvl9pPr indent="-228600" lvl="8" marL="4114800" algn="l">
              <a:lnSpc>
                <a:spcPct val="90000"/>
              </a:lnSpc>
              <a:spcBef>
                <a:spcPts val="250"/>
              </a:spcBef>
              <a:spcAft>
                <a:spcPts val="250"/>
              </a:spcAft>
              <a:buSzPts val="1200"/>
              <a:buNone/>
              <a:defRPr b="1" sz="1200"/>
            </a:lvl9pPr>
          </a:lstStyle>
          <a:p/>
        </p:txBody>
      </p:sp>
      <p:sp>
        <p:nvSpPr>
          <p:cNvPr id="100" name="Google Shape;100;p15"/>
          <p:cNvSpPr txBox="1"/>
          <p:nvPr>
            <p:ph idx="2" type="body"/>
          </p:nvPr>
        </p:nvSpPr>
        <p:spPr>
          <a:xfrm>
            <a:off x="629842" y="2971800"/>
            <a:ext cx="3868340" cy="32178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01" name="Google Shape;101;p15"/>
          <p:cNvSpPr txBox="1"/>
          <p:nvPr>
            <p:ph idx="3" type="body"/>
          </p:nvPr>
        </p:nvSpPr>
        <p:spPr>
          <a:xfrm>
            <a:off x="4629150" y="2048843"/>
            <a:ext cx="3887391" cy="904875"/>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200"/>
              </a:spcBef>
              <a:spcAft>
                <a:spcPts val="0"/>
              </a:spcAft>
              <a:buSzPts val="2400"/>
              <a:buNone/>
              <a:defRPr b="1" sz="2400"/>
            </a:lvl1pPr>
            <a:lvl2pPr indent="-228600" lvl="1" marL="914400" algn="l">
              <a:lnSpc>
                <a:spcPct val="100000"/>
              </a:lnSpc>
              <a:spcBef>
                <a:spcPts val="250"/>
              </a:spcBef>
              <a:spcAft>
                <a:spcPts val="0"/>
              </a:spcAft>
              <a:buSzPts val="1500"/>
              <a:buNone/>
              <a:defRPr b="1" sz="1500"/>
            </a:lvl2pPr>
            <a:lvl3pPr indent="-228600" lvl="2" marL="1371600" algn="l">
              <a:lnSpc>
                <a:spcPct val="100000"/>
              </a:lnSpc>
              <a:spcBef>
                <a:spcPts val="250"/>
              </a:spcBef>
              <a:spcAft>
                <a:spcPts val="0"/>
              </a:spcAft>
              <a:buSzPts val="1350"/>
              <a:buNone/>
              <a:defRPr b="1" sz="1350"/>
            </a:lvl3pPr>
            <a:lvl4pPr indent="-228600" lvl="3" marL="1828800" algn="l">
              <a:lnSpc>
                <a:spcPct val="100000"/>
              </a:lnSpc>
              <a:spcBef>
                <a:spcPts val="250"/>
              </a:spcBef>
              <a:spcAft>
                <a:spcPts val="0"/>
              </a:spcAft>
              <a:buSzPts val="1200"/>
              <a:buNone/>
              <a:defRPr b="1" sz="1200"/>
            </a:lvl4pPr>
            <a:lvl5pPr indent="-228600" lvl="4" marL="2286000" algn="l">
              <a:lnSpc>
                <a:spcPct val="100000"/>
              </a:lnSpc>
              <a:spcBef>
                <a:spcPts val="250"/>
              </a:spcBef>
              <a:spcAft>
                <a:spcPts val="0"/>
              </a:spcAft>
              <a:buSzPts val="1200"/>
              <a:buNone/>
              <a:defRPr b="1" sz="1200"/>
            </a:lvl5pPr>
            <a:lvl6pPr indent="-228600" lvl="5" marL="2743200" algn="l">
              <a:lnSpc>
                <a:spcPct val="90000"/>
              </a:lnSpc>
              <a:spcBef>
                <a:spcPts val="250"/>
              </a:spcBef>
              <a:spcAft>
                <a:spcPts val="0"/>
              </a:spcAft>
              <a:buSzPts val="1200"/>
              <a:buNone/>
              <a:defRPr b="1" sz="1200"/>
            </a:lvl6pPr>
            <a:lvl7pPr indent="-228600" lvl="6" marL="3200400" algn="l">
              <a:lnSpc>
                <a:spcPct val="90000"/>
              </a:lnSpc>
              <a:spcBef>
                <a:spcPts val="250"/>
              </a:spcBef>
              <a:spcAft>
                <a:spcPts val="0"/>
              </a:spcAft>
              <a:buSzPts val="1200"/>
              <a:buNone/>
              <a:defRPr b="1" sz="1200"/>
            </a:lvl7pPr>
            <a:lvl8pPr indent="-228600" lvl="7" marL="3657600" algn="l">
              <a:lnSpc>
                <a:spcPct val="90000"/>
              </a:lnSpc>
              <a:spcBef>
                <a:spcPts val="250"/>
              </a:spcBef>
              <a:spcAft>
                <a:spcPts val="0"/>
              </a:spcAft>
              <a:buSzPts val="1200"/>
              <a:buNone/>
              <a:defRPr b="1" sz="1200"/>
            </a:lvl8pPr>
            <a:lvl9pPr indent="-228600" lvl="8" marL="4114800" algn="l">
              <a:lnSpc>
                <a:spcPct val="90000"/>
              </a:lnSpc>
              <a:spcBef>
                <a:spcPts val="250"/>
              </a:spcBef>
              <a:spcAft>
                <a:spcPts val="250"/>
              </a:spcAft>
              <a:buSzPts val="1200"/>
              <a:buNone/>
              <a:defRPr b="1" sz="1200"/>
            </a:lvl9pPr>
          </a:lstStyle>
          <a:p/>
        </p:txBody>
      </p:sp>
      <p:sp>
        <p:nvSpPr>
          <p:cNvPr id="102" name="Google Shape;102;p15"/>
          <p:cNvSpPr txBox="1"/>
          <p:nvPr>
            <p:ph idx="4" type="body"/>
          </p:nvPr>
        </p:nvSpPr>
        <p:spPr>
          <a:xfrm>
            <a:off x="4629150" y="2971800"/>
            <a:ext cx="3887391" cy="32178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03" name="Google Shape;103;p15"/>
          <p:cNvSpPr/>
          <p:nvPr/>
        </p:nvSpPr>
        <p:spPr>
          <a:xfrm>
            <a:off x="-1" y="365126"/>
            <a:ext cx="7298872" cy="13255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04" name="Google Shape;104;p15"/>
          <p:cNvSpPr/>
          <p:nvPr/>
        </p:nvSpPr>
        <p:spPr>
          <a:xfrm>
            <a:off x="7347858" y="365126"/>
            <a:ext cx="1796143" cy="132556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Logo&#10;&#10;Description automatically generated" id="105" name="Google Shape;105;p15"/>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
        <p:nvSpPr>
          <p:cNvPr id="106" name="Google Shape;106;p15"/>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search presention no title" showMasterSp="0">
  <p:cSld name="1_Research presention no title">
    <p:spTree>
      <p:nvGrpSpPr>
        <p:cNvPr id="107" name="Shape 107"/>
        <p:cNvGrpSpPr/>
        <p:nvPr/>
      </p:nvGrpSpPr>
      <p:grpSpPr>
        <a:xfrm>
          <a:off x="0" y="0"/>
          <a:ext cx="0" cy="0"/>
          <a:chOff x="0" y="0"/>
          <a:chExt cx="0" cy="0"/>
        </a:xfrm>
      </p:grpSpPr>
      <p:sp>
        <p:nvSpPr>
          <p:cNvPr id="108" name="Google Shape;108;p16"/>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6"/>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6"/>
          <p:cNvSpPr txBox="1"/>
          <p:nvPr>
            <p:ph idx="1" type="body"/>
          </p:nvPr>
        </p:nvSpPr>
        <p:spPr>
          <a:xfrm>
            <a:off x="457200" y="228601"/>
            <a:ext cx="8229600" cy="59483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pic>
        <p:nvPicPr>
          <p:cNvPr descr="Logo&#10;&#10;Description automatically generated" id="111" name="Google Shape;111;p16"/>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search presention no title two content" showMasterSp="0">
  <p:cSld name="2_Research presention no title two content">
    <p:spTree>
      <p:nvGrpSpPr>
        <p:cNvPr id="112" name="Shape 112"/>
        <p:cNvGrpSpPr/>
        <p:nvPr/>
      </p:nvGrpSpPr>
      <p:grpSpPr>
        <a:xfrm>
          <a:off x="0" y="0"/>
          <a:ext cx="0" cy="0"/>
          <a:chOff x="0" y="0"/>
          <a:chExt cx="0" cy="0"/>
        </a:xfrm>
      </p:grpSpPr>
      <p:sp>
        <p:nvSpPr>
          <p:cNvPr id="113" name="Google Shape;113;p17"/>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7"/>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7"/>
          <p:cNvSpPr txBox="1"/>
          <p:nvPr>
            <p:ph idx="1" type="body"/>
          </p:nvPr>
        </p:nvSpPr>
        <p:spPr>
          <a:xfrm>
            <a:off x="457200" y="228601"/>
            <a:ext cx="3657600" cy="59483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6" name="Google Shape;116;p17"/>
          <p:cNvSpPr txBox="1"/>
          <p:nvPr>
            <p:ph idx="2" type="body"/>
          </p:nvPr>
        </p:nvSpPr>
        <p:spPr>
          <a:xfrm>
            <a:off x="5029200" y="228601"/>
            <a:ext cx="3657600" cy="59483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pic>
        <p:nvPicPr>
          <p:cNvPr descr="Logo&#10;&#10;Description automatically generated" id="117" name="Google Shape;117;p17"/>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Caption">
  <p:cSld name="2 Content with Caption">
    <p:spTree>
      <p:nvGrpSpPr>
        <p:cNvPr id="118" name="Shape 118"/>
        <p:cNvGrpSpPr/>
        <p:nvPr/>
      </p:nvGrpSpPr>
      <p:grpSpPr>
        <a:xfrm>
          <a:off x="0" y="0"/>
          <a:ext cx="0" cy="0"/>
          <a:chOff x="0" y="0"/>
          <a:chExt cx="0" cy="0"/>
        </a:xfrm>
      </p:grpSpPr>
      <p:sp>
        <p:nvSpPr>
          <p:cNvPr id="119" name="Google Shape;119;p18"/>
          <p:cNvSpPr txBox="1"/>
          <p:nvPr>
            <p:ph type="title"/>
          </p:nvPr>
        </p:nvSpPr>
        <p:spPr>
          <a:xfrm>
            <a:off x="192024" y="1143000"/>
            <a:ext cx="2125980" cy="23774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8"/>
          <p:cNvSpPr txBox="1"/>
          <p:nvPr>
            <p:ph idx="1" type="body"/>
          </p:nvPr>
        </p:nvSpPr>
        <p:spPr>
          <a:xfrm>
            <a:off x="192024" y="3494176"/>
            <a:ext cx="212598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2100"/>
              <a:buNone/>
              <a:defRPr sz="2100">
                <a:solidFill>
                  <a:schemeClr val="dk2"/>
                </a:solidFill>
              </a:defRPr>
            </a:lvl1pPr>
            <a:lvl2pPr indent="-228600" lvl="1" marL="914400" algn="l">
              <a:lnSpc>
                <a:spcPct val="100000"/>
              </a:lnSpc>
              <a:spcBef>
                <a:spcPts val="250"/>
              </a:spcBef>
              <a:spcAft>
                <a:spcPts val="0"/>
              </a:spcAft>
              <a:buSzPts val="900"/>
              <a:buNone/>
              <a:defRPr sz="900"/>
            </a:lvl2pPr>
            <a:lvl3pPr indent="-228600" lvl="2" marL="1371600" algn="l">
              <a:lnSpc>
                <a:spcPct val="100000"/>
              </a:lnSpc>
              <a:spcBef>
                <a:spcPts val="250"/>
              </a:spcBef>
              <a:spcAft>
                <a:spcPts val="0"/>
              </a:spcAft>
              <a:buSzPts val="750"/>
              <a:buNone/>
              <a:defRPr sz="750"/>
            </a:lvl3pPr>
            <a:lvl4pPr indent="-228600" lvl="3" marL="1828800" algn="l">
              <a:lnSpc>
                <a:spcPct val="100000"/>
              </a:lnSpc>
              <a:spcBef>
                <a:spcPts val="250"/>
              </a:spcBef>
              <a:spcAft>
                <a:spcPts val="0"/>
              </a:spcAft>
              <a:buSzPts val="675"/>
              <a:buNone/>
              <a:defRPr sz="675"/>
            </a:lvl4pPr>
            <a:lvl5pPr indent="-228600" lvl="4" marL="2286000" algn="l">
              <a:lnSpc>
                <a:spcPct val="100000"/>
              </a:lnSpc>
              <a:spcBef>
                <a:spcPts val="250"/>
              </a:spcBef>
              <a:spcAft>
                <a:spcPts val="0"/>
              </a:spcAft>
              <a:buSzPts val="675"/>
              <a:buNone/>
              <a:defRPr sz="675"/>
            </a:lvl5pPr>
            <a:lvl6pPr indent="-228600" lvl="5" marL="2743200" algn="l">
              <a:lnSpc>
                <a:spcPct val="90000"/>
              </a:lnSpc>
              <a:spcBef>
                <a:spcPts val="250"/>
              </a:spcBef>
              <a:spcAft>
                <a:spcPts val="0"/>
              </a:spcAft>
              <a:buSzPts val="675"/>
              <a:buNone/>
              <a:defRPr sz="675"/>
            </a:lvl6pPr>
            <a:lvl7pPr indent="-228600" lvl="6" marL="3200400" algn="l">
              <a:lnSpc>
                <a:spcPct val="90000"/>
              </a:lnSpc>
              <a:spcBef>
                <a:spcPts val="250"/>
              </a:spcBef>
              <a:spcAft>
                <a:spcPts val="0"/>
              </a:spcAft>
              <a:buSzPts val="675"/>
              <a:buNone/>
              <a:defRPr sz="675"/>
            </a:lvl7pPr>
            <a:lvl8pPr indent="-228600" lvl="7" marL="3657600" algn="l">
              <a:lnSpc>
                <a:spcPct val="90000"/>
              </a:lnSpc>
              <a:spcBef>
                <a:spcPts val="250"/>
              </a:spcBef>
              <a:spcAft>
                <a:spcPts val="0"/>
              </a:spcAft>
              <a:buSzPts val="675"/>
              <a:buNone/>
              <a:defRPr sz="675"/>
            </a:lvl8pPr>
            <a:lvl9pPr indent="-228600" lvl="8" marL="4114800" algn="l">
              <a:lnSpc>
                <a:spcPct val="90000"/>
              </a:lnSpc>
              <a:spcBef>
                <a:spcPts val="250"/>
              </a:spcBef>
              <a:spcAft>
                <a:spcPts val="250"/>
              </a:spcAft>
              <a:buSzPts val="675"/>
              <a:buNone/>
              <a:defRPr sz="675"/>
            </a:lvl9pPr>
          </a:lstStyle>
          <a:p/>
        </p:txBody>
      </p:sp>
      <p:sp>
        <p:nvSpPr>
          <p:cNvPr id="121" name="Google Shape;121;p18"/>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8"/>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8"/>
          <p:cNvSpPr txBox="1"/>
          <p:nvPr>
            <p:ph idx="2" type="body"/>
          </p:nvPr>
        </p:nvSpPr>
        <p:spPr>
          <a:xfrm>
            <a:off x="2900934" y="868680"/>
            <a:ext cx="260604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295275" lvl="5" marL="2743200" algn="l">
              <a:lnSpc>
                <a:spcPct val="90000"/>
              </a:lnSpc>
              <a:spcBef>
                <a:spcPts val="250"/>
              </a:spcBef>
              <a:spcAft>
                <a:spcPts val="0"/>
              </a:spcAft>
              <a:buSzPts val="1050"/>
              <a:buChar char="●"/>
              <a:defRPr sz="1050"/>
            </a:lvl6pPr>
            <a:lvl7pPr indent="-295275" lvl="6" marL="3200400" algn="l">
              <a:lnSpc>
                <a:spcPct val="90000"/>
              </a:lnSpc>
              <a:spcBef>
                <a:spcPts val="250"/>
              </a:spcBef>
              <a:spcAft>
                <a:spcPts val="0"/>
              </a:spcAft>
              <a:buSzPts val="1050"/>
              <a:buChar char="●"/>
              <a:defRPr sz="1050"/>
            </a:lvl7pPr>
            <a:lvl8pPr indent="-295275" lvl="7" marL="3657600" algn="l">
              <a:lnSpc>
                <a:spcPct val="90000"/>
              </a:lnSpc>
              <a:spcBef>
                <a:spcPts val="250"/>
              </a:spcBef>
              <a:spcAft>
                <a:spcPts val="0"/>
              </a:spcAft>
              <a:buSzPts val="1050"/>
              <a:buChar char="●"/>
              <a:defRPr sz="1050"/>
            </a:lvl8pPr>
            <a:lvl9pPr indent="-295275" lvl="8" marL="4114800" algn="l">
              <a:lnSpc>
                <a:spcPct val="90000"/>
              </a:lnSpc>
              <a:spcBef>
                <a:spcPts val="250"/>
              </a:spcBef>
              <a:spcAft>
                <a:spcPts val="250"/>
              </a:spcAft>
              <a:buSzPts val="1050"/>
              <a:buChar char="●"/>
              <a:defRPr sz="1050"/>
            </a:lvl9pPr>
          </a:lstStyle>
          <a:p/>
        </p:txBody>
      </p:sp>
      <p:sp>
        <p:nvSpPr>
          <p:cNvPr id="124" name="Google Shape;124;p18"/>
          <p:cNvSpPr txBox="1"/>
          <p:nvPr>
            <p:ph idx="3" type="body"/>
          </p:nvPr>
        </p:nvSpPr>
        <p:spPr>
          <a:xfrm>
            <a:off x="5863590" y="868680"/>
            <a:ext cx="260604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295275" lvl="5" marL="2743200" algn="l">
              <a:lnSpc>
                <a:spcPct val="90000"/>
              </a:lnSpc>
              <a:spcBef>
                <a:spcPts val="250"/>
              </a:spcBef>
              <a:spcAft>
                <a:spcPts val="0"/>
              </a:spcAft>
              <a:buSzPts val="1050"/>
              <a:buChar char="●"/>
              <a:defRPr sz="1050"/>
            </a:lvl6pPr>
            <a:lvl7pPr indent="-295275" lvl="6" marL="3200400" algn="l">
              <a:lnSpc>
                <a:spcPct val="90000"/>
              </a:lnSpc>
              <a:spcBef>
                <a:spcPts val="250"/>
              </a:spcBef>
              <a:spcAft>
                <a:spcPts val="0"/>
              </a:spcAft>
              <a:buSzPts val="1050"/>
              <a:buChar char="●"/>
              <a:defRPr sz="1050"/>
            </a:lvl7pPr>
            <a:lvl8pPr indent="-295275" lvl="7" marL="3657600" algn="l">
              <a:lnSpc>
                <a:spcPct val="90000"/>
              </a:lnSpc>
              <a:spcBef>
                <a:spcPts val="250"/>
              </a:spcBef>
              <a:spcAft>
                <a:spcPts val="0"/>
              </a:spcAft>
              <a:buSzPts val="1050"/>
              <a:buChar char="●"/>
              <a:defRPr sz="1050"/>
            </a:lvl8pPr>
            <a:lvl9pPr indent="-295275" lvl="8" marL="4114800" algn="l">
              <a:lnSpc>
                <a:spcPct val="90000"/>
              </a:lnSpc>
              <a:spcBef>
                <a:spcPts val="250"/>
              </a:spcBef>
              <a:spcAft>
                <a:spcPts val="250"/>
              </a:spcAft>
              <a:buSzPts val="1050"/>
              <a:buChar char="●"/>
              <a:defRPr sz="105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titles with Caption">
  <p:cSld name="2 Content w/titles with Caption">
    <p:spTree>
      <p:nvGrpSpPr>
        <p:cNvPr id="125" name="Shape 125"/>
        <p:cNvGrpSpPr/>
        <p:nvPr/>
      </p:nvGrpSpPr>
      <p:grpSpPr>
        <a:xfrm>
          <a:off x="0" y="0"/>
          <a:ext cx="0" cy="0"/>
          <a:chOff x="0" y="0"/>
          <a:chExt cx="0" cy="0"/>
        </a:xfrm>
      </p:grpSpPr>
      <p:sp>
        <p:nvSpPr>
          <p:cNvPr id="126" name="Google Shape;126;p19"/>
          <p:cNvSpPr txBox="1"/>
          <p:nvPr>
            <p:ph type="title"/>
          </p:nvPr>
        </p:nvSpPr>
        <p:spPr>
          <a:xfrm>
            <a:off x="192024" y="1143000"/>
            <a:ext cx="2125980" cy="23774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19"/>
          <p:cNvSpPr txBox="1"/>
          <p:nvPr>
            <p:ph idx="1" type="body"/>
          </p:nvPr>
        </p:nvSpPr>
        <p:spPr>
          <a:xfrm>
            <a:off x="192024" y="3494176"/>
            <a:ext cx="212598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2100"/>
              <a:buNone/>
              <a:defRPr sz="2100">
                <a:solidFill>
                  <a:schemeClr val="dk2"/>
                </a:solidFill>
              </a:defRPr>
            </a:lvl1pPr>
            <a:lvl2pPr indent="-228600" lvl="1" marL="914400" algn="l">
              <a:lnSpc>
                <a:spcPct val="100000"/>
              </a:lnSpc>
              <a:spcBef>
                <a:spcPts val="250"/>
              </a:spcBef>
              <a:spcAft>
                <a:spcPts val="0"/>
              </a:spcAft>
              <a:buSzPts val="900"/>
              <a:buNone/>
              <a:defRPr sz="900"/>
            </a:lvl2pPr>
            <a:lvl3pPr indent="-228600" lvl="2" marL="1371600" algn="l">
              <a:lnSpc>
                <a:spcPct val="100000"/>
              </a:lnSpc>
              <a:spcBef>
                <a:spcPts val="250"/>
              </a:spcBef>
              <a:spcAft>
                <a:spcPts val="0"/>
              </a:spcAft>
              <a:buSzPts val="750"/>
              <a:buNone/>
              <a:defRPr sz="750"/>
            </a:lvl3pPr>
            <a:lvl4pPr indent="-228600" lvl="3" marL="1828800" algn="l">
              <a:lnSpc>
                <a:spcPct val="100000"/>
              </a:lnSpc>
              <a:spcBef>
                <a:spcPts val="250"/>
              </a:spcBef>
              <a:spcAft>
                <a:spcPts val="0"/>
              </a:spcAft>
              <a:buSzPts val="675"/>
              <a:buNone/>
              <a:defRPr sz="675"/>
            </a:lvl4pPr>
            <a:lvl5pPr indent="-228600" lvl="4" marL="2286000" algn="l">
              <a:lnSpc>
                <a:spcPct val="100000"/>
              </a:lnSpc>
              <a:spcBef>
                <a:spcPts val="250"/>
              </a:spcBef>
              <a:spcAft>
                <a:spcPts val="0"/>
              </a:spcAft>
              <a:buSzPts val="675"/>
              <a:buNone/>
              <a:defRPr sz="675"/>
            </a:lvl5pPr>
            <a:lvl6pPr indent="-228600" lvl="5" marL="2743200" algn="l">
              <a:lnSpc>
                <a:spcPct val="90000"/>
              </a:lnSpc>
              <a:spcBef>
                <a:spcPts val="250"/>
              </a:spcBef>
              <a:spcAft>
                <a:spcPts val="0"/>
              </a:spcAft>
              <a:buSzPts val="675"/>
              <a:buNone/>
              <a:defRPr sz="675"/>
            </a:lvl6pPr>
            <a:lvl7pPr indent="-228600" lvl="6" marL="3200400" algn="l">
              <a:lnSpc>
                <a:spcPct val="90000"/>
              </a:lnSpc>
              <a:spcBef>
                <a:spcPts val="250"/>
              </a:spcBef>
              <a:spcAft>
                <a:spcPts val="0"/>
              </a:spcAft>
              <a:buSzPts val="675"/>
              <a:buNone/>
              <a:defRPr sz="675"/>
            </a:lvl7pPr>
            <a:lvl8pPr indent="-228600" lvl="7" marL="3657600" algn="l">
              <a:lnSpc>
                <a:spcPct val="90000"/>
              </a:lnSpc>
              <a:spcBef>
                <a:spcPts val="250"/>
              </a:spcBef>
              <a:spcAft>
                <a:spcPts val="0"/>
              </a:spcAft>
              <a:buSzPts val="675"/>
              <a:buNone/>
              <a:defRPr sz="675"/>
            </a:lvl8pPr>
            <a:lvl9pPr indent="-228600" lvl="8" marL="4114800" algn="l">
              <a:lnSpc>
                <a:spcPct val="90000"/>
              </a:lnSpc>
              <a:spcBef>
                <a:spcPts val="250"/>
              </a:spcBef>
              <a:spcAft>
                <a:spcPts val="250"/>
              </a:spcAft>
              <a:buSzPts val="675"/>
              <a:buNone/>
              <a:defRPr sz="675"/>
            </a:lvl9pPr>
          </a:lstStyle>
          <a:p/>
        </p:txBody>
      </p:sp>
      <p:sp>
        <p:nvSpPr>
          <p:cNvPr id="128" name="Google Shape;128;p19"/>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9"/>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9"/>
          <p:cNvSpPr txBox="1"/>
          <p:nvPr>
            <p:ph idx="2" type="body"/>
          </p:nvPr>
        </p:nvSpPr>
        <p:spPr>
          <a:xfrm>
            <a:off x="2900934" y="685800"/>
            <a:ext cx="2606040" cy="114550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accent1"/>
                </a:solidFill>
              </a:defRPr>
            </a:lvl1pPr>
            <a:lvl2pPr indent="-228600" lvl="1" marL="914400" algn="l">
              <a:lnSpc>
                <a:spcPct val="100000"/>
              </a:lnSpc>
              <a:spcBef>
                <a:spcPts val="250"/>
              </a:spcBef>
              <a:spcAft>
                <a:spcPts val="0"/>
              </a:spcAft>
              <a:buSzPts val="1500"/>
              <a:buNone/>
              <a:defRPr b="1" sz="1500"/>
            </a:lvl2pPr>
            <a:lvl3pPr indent="-228600" lvl="2" marL="1371600" algn="l">
              <a:lnSpc>
                <a:spcPct val="100000"/>
              </a:lnSpc>
              <a:spcBef>
                <a:spcPts val="250"/>
              </a:spcBef>
              <a:spcAft>
                <a:spcPts val="0"/>
              </a:spcAft>
              <a:buSzPts val="1350"/>
              <a:buNone/>
              <a:defRPr b="1" sz="1350"/>
            </a:lvl3pPr>
            <a:lvl4pPr indent="-228600" lvl="3" marL="1828800" algn="l">
              <a:lnSpc>
                <a:spcPct val="100000"/>
              </a:lnSpc>
              <a:spcBef>
                <a:spcPts val="250"/>
              </a:spcBef>
              <a:spcAft>
                <a:spcPts val="0"/>
              </a:spcAft>
              <a:buSzPts val="1200"/>
              <a:buNone/>
              <a:defRPr b="1" sz="1200"/>
            </a:lvl4pPr>
            <a:lvl5pPr indent="-228600" lvl="4" marL="2286000" algn="l">
              <a:lnSpc>
                <a:spcPct val="100000"/>
              </a:lnSpc>
              <a:spcBef>
                <a:spcPts val="250"/>
              </a:spcBef>
              <a:spcAft>
                <a:spcPts val="0"/>
              </a:spcAft>
              <a:buSzPts val="1200"/>
              <a:buNone/>
              <a:defRPr b="1" sz="1200"/>
            </a:lvl5pPr>
            <a:lvl6pPr indent="-228600" lvl="5" marL="2743200" algn="l">
              <a:lnSpc>
                <a:spcPct val="90000"/>
              </a:lnSpc>
              <a:spcBef>
                <a:spcPts val="250"/>
              </a:spcBef>
              <a:spcAft>
                <a:spcPts val="0"/>
              </a:spcAft>
              <a:buSzPts val="1200"/>
              <a:buNone/>
              <a:defRPr b="1" sz="1200"/>
            </a:lvl6pPr>
            <a:lvl7pPr indent="-228600" lvl="6" marL="3200400" algn="l">
              <a:lnSpc>
                <a:spcPct val="90000"/>
              </a:lnSpc>
              <a:spcBef>
                <a:spcPts val="250"/>
              </a:spcBef>
              <a:spcAft>
                <a:spcPts val="0"/>
              </a:spcAft>
              <a:buSzPts val="1200"/>
              <a:buNone/>
              <a:defRPr b="1" sz="1200"/>
            </a:lvl7pPr>
            <a:lvl8pPr indent="-228600" lvl="7" marL="3657600" algn="l">
              <a:lnSpc>
                <a:spcPct val="90000"/>
              </a:lnSpc>
              <a:spcBef>
                <a:spcPts val="250"/>
              </a:spcBef>
              <a:spcAft>
                <a:spcPts val="0"/>
              </a:spcAft>
              <a:buSzPts val="1200"/>
              <a:buNone/>
              <a:defRPr b="1" sz="1200"/>
            </a:lvl8pPr>
            <a:lvl9pPr indent="-228600" lvl="8" marL="4114800" algn="l">
              <a:lnSpc>
                <a:spcPct val="90000"/>
              </a:lnSpc>
              <a:spcBef>
                <a:spcPts val="250"/>
              </a:spcBef>
              <a:spcAft>
                <a:spcPts val="250"/>
              </a:spcAft>
              <a:buSzPts val="1200"/>
              <a:buNone/>
              <a:defRPr b="1" sz="1200"/>
            </a:lvl9pPr>
          </a:lstStyle>
          <a:p/>
        </p:txBody>
      </p:sp>
      <p:sp>
        <p:nvSpPr>
          <p:cNvPr id="131" name="Google Shape;131;p19"/>
          <p:cNvSpPr txBox="1"/>
          <p:nvPr>
            <p:ph idx="3" type="body"/>
          </p:nvPr>
        </p:nvSpPr>
        <p:spPr>
          <a:xfrm>
            <a:off x="2900934" y="1930936"/>
            <a:ext cx="2606040" cy="402336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295275" lvl="5" marL="2743200" algn="l">
              <a:lnSpc>
                <a:spcPct val="90000"/>
              </a:lnSpc>
              <a:spcBef>
                <a:spcPts val="250"/>
              </a:spcBef>
              <a:spcAft>
                <a:spcPts val="0"/>
              </a:spcAft>
              <a:buSzPts val="1050"/>
              <a:buChar char="●"/>
              <a:defRPr sz="1050"/>
            </a:lvl6pPr>
            <a:lvl7pPr indent="-295275" lvl="6" marL="3200400" algn="l">
              <a:lnSpc>
                <a:spcPct val="90000"/>
              </a:lnSpc>
              <a:spcBef>
                <a:spcPts val="250"/>
              </a:spcBef>
              <a:spcAft>
                <a:spcPts val="0"/>
              </a:spcAft>
              <a:buSzPts val="1050"/>
              <a:buChar char="●"/>
              <a:defRPr sz="1050"/>
            </a:lvl7pPr>
            <a:lvl8pPr indent="-295275" lvl="7" marL="3657600" algn="l">
              <a:lnSpc>
                <a:spcPct val="90000"/>
              </a:lnSpc>
              <a:spcBef>
                <a:spcPts val="250"/>
              </a:spcBef>
              <a:spcAft>
                <a:spcPts val="0"/>
              </a:spcAft>
              <a:buSzPts val="1050"/>
              <a:buChar char="●"/>
              <a:defRPr sz="1050"/>
            </a:lvl8pPr>
            <a:lvl9pPr indent="-295275" lvl="8" marL="4114800" algn="l">
              <a:lnSpc>
                <a:spcPct val="90000"/>
              </a:lnSpc>
              <a:spcBef>
                <a:spcPts val="250"/>
              </a:spcBef>
              <a:spcAft>
                <a:spcPts val="250"/>
              </a:spcAft>
              <a:buSzPts val="1050"/>
              <a:buChar char="●"/>
              <a:defRPr sz="1050"/>
            </a:lvl9pPr>
          </a:lstStyle>
          <a:p/>
        </p:txBody>
      </p:sp>
      <p:sp>
        <p:nvSpPr>
          <p:cNvPr id="132" name="Google Shape;132;p19"/>
          <p:cNvSpPr txBox="1"/>
          <p:nvPr>
            <p:ph idx="4" type="body"/>
          </p:nvPr>
        </p:nvSpPr>
        <p:spPr>
          <a:xfrm>
            <a:off x="5863847" y="685801"/>
            <a:ext cx="2606040" cy="115095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accent1"/>
                </a:solidFill>
              </a:defRPr>
            </a:lvl1pPr>
            <a:lvl2pPr indent="-228600" lvl="1" marL="914400" algn="l">
              <a:lnSpc>
                <a:spcPct val="100000"/>
              </a:lnSpc>
              <a:spcBef>
                <a:spcPts val="250"/>
              </a:spcBef>
              <a:spcAft>
                <a:spcPts val="0"/>
              </a:spcAft>
              <a:buSzPts val="1500"/>
              <a:buNone/>
              <a:defRPr b="1" sz="1500"/>
            </a:lvl2pPr>
            <a:lvl3pPr indent="-228600" lvl="2" marL="1371600" algn="l">
              <a:lnSpc>
                <a:spcPct val="100000"/>
              </a:lnSpc>
              <a:spcBef>
                <a:spcPts val="250"/>
              </a:spcBef>
              <a:spcAft>
                <a:spcPts val="0"/>
              </a:spcAft>
              <a:buSzPts val="1350"/>
              <a:buNone/>
              <a:defRPr b="1" sz="1350"/>
            </a:lvl3pPr>
            <a:lvl4pPr indent="-228600" lvl="3" marL="1828800" algn="l">
              <a:lnSpc>
                <a:spcPct val="100000"/>
              </a:lnSpc>
              <a:spcBef>
                <a:spcPts val="250"/>
              </a:spcBef>
              <a:spcAft>
                <a:spcPts val="0"/>
              </a:spcAft>
              <a:buSzPts val="1200"/>
              <a:buNone/>
              <a:defRPr b="1" sz="1200"/>
            </a:lvl4pPr>
            <a:lvl5pPr indent="-228600" lvl="4" marL="2286000" algn="l">
              <a:lnSpc>
                <a:spcPct val="100000"/>
              </a:lnSpc>
              <a:spcBef>
                <a:spcPts val="250"/>
              </a:spcBef>
              <a:spcAft>
                <a:spcPts val="0"/>
              </a:spcAft>
              <a:buSzPts val="1200"/>
              <a:buNone/>
              <a:defRPr b="1" sz="1200"/>
            </a:lvl5pPr>
            <a:lvl6pPr indent="-228600" lvl="5" marL="2743200" algn="l">
              <a:lnSpc>
                <a:spcPct val="90000"/>
              </a:lnSpc>
              <a:spcBef>
                <a:spcPts val="250"/>
              </a:spcBef>
              <a:spcAft>
                <a:spcPts val="0"/>
              </a:spcAft>
              <a:buSzPts val="1200"/>
              <a:buNone/>
              <a:defRPr b="1" sz="1200"/>
            </a:lvl6pPr>
            <a:lvl7pPr indent="-228600" lvl="6" marL="3200400" algn="l">
              <a:lnSpc>
                <a:spcPct val="90000"/>
              </a:lnSpc>
              <a:spcBef>
                <a:spcPts val="250"/>
              </a:spcBef>
              <a:spcAft>
                <a:spcPts val="0"/>
              </a:spcAft>
              <a:buSzPts val="1200"/>
              <a:buNone/>
              <a:defRPr b="1" sz="1200"/>
            </a:lvl7pPr>
            <a:lvl8pPr indent="-228600" lvl="7" marL="3657600" algn="l">
              <a:lnSpc>
                <a:spcPct val="90000"/>
              </a:lnSpc>
              <a:spcBef>
                <a:spcPts val="250"/>
              </a:spcBef>
              <a:spcAft>
                <a:spcPts val="0"/>
              </a:spcAft>
              <a:buSzPts val="1200"/>
              <a:buNone/>
              <a:defRPr b="1" sz="1200"/>
            </a:lvl8pPr>
            <a:lvl9pPr indent="-228600" lvl="8" marL="4114800" algn="l">
              <a:lnSpc>
                <a:spcPct val="90000"/>
              </a:lnSpc>
              <a:spcBef>
                <a:spcPts val="250"/>
              </a:spcBef>
              <a:spcAft>
                <a:spcPts val="250"/>
              </a:spcAft>
              <a:buSzPts val="1200"/>
              <a:buNone/>
              <a:defRPr b="1" sz="1200"/>
            </a:lvl9pPr>
          </a:lstStyle>
          <a:p/>
        </p:txBody>
      </p:sp>
      <p:sp>
        <p:nvSpPr>
          <p:cNvPr id="133" name="Google Shape;133;p19"/>
          <p:cNvSpPr txBox="1"/>
          <p:nvPr>
            <p:ph idx="5" type="body"/>
          </p:nvPr>
        </p:nvSpPr>
        <p:spPr>
          <a:xfrm>
            <a:off x="5863847" y="1930936"/>
            <a:ext cx="2606040" cy="402336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295275" lvl="5" marL="2743200" algn="l">
              <a:lnSpc>
                <a:spcPct val="90000"/>
              </a:lnSpc>
              <a:spcBef>
                <a:spcPts val="250"/>
              </a:spcBef>
              <a:spcAft>
                <a:spcPts val="0"/>
              </a:spcAft>
              <a:buSzPts val="1050"/>
              <a:buChar char="●"/>
              <a:defRPr sz="1050"/>
            </a:lvl6pPr>
            <a:lvl7pPr indent="-295275" lvl="6" marL="3200400" algn="l">
              <a:lnSpc>
                <a:spcPct val="90000"/>
              </a:lnSpc>
              <a:spcBef>
                <a:spcPts val="250"/>
              </a:spcBef>
              <a:spcAft>
                <a:spcPts val="0"/>
              </a:spcAft>
              <a:buSzPts val="1050"/>
              <a:buChar char="●"/>
              <a:defRPr sz="1050"/>
            </a:lvl7pPr>
            <a:lvl8pPr indent="-295275" lvl="7" marL="3657600" algn="l">
              <a:lnSpc>
                <a:spcPct val="90000"/>
              </a:lnSpc>
              <a:spcBef>
                <a:spcPts val="250"/>
              </a:spcBef>
              <a:spcAft>
                <a:spcPts val="0"/>
              </a:spcAft>
              <a:buSzPts val="1050"/>
              <a:buChar char="●"/>
              <a:defRPr sz="1050"/>
            </a:lvl8pPr>
            <a:lvl9pPr indent="-295275" lvl="8" marL="4114800" algn="l">
              <a:lnSpc>
                <a:spcPct val="90000"/>
              </a:lnSpc>
              <a:spcBef>
                <a:spcPts val="250"/>
              </a:spcBef>
              <a:spcAft>
                <a:spcPts val="250"/>
              </a:spcAft>
              <a:buSzPts val="1050"/>
              <a:buChar char="●"/>
              <a:defRPr sz="105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S title page">
  <p:cSld name="BSCS title page">
    <p:spTree>
      <p:nvGrpSpPr>
        <p:cNvPr id="134" name="Shape 134"/>
        <p:cNvGrpSpPr/>
        <p:nvPr/>
      </p:nvGrpSpPr>
      <p:grpSpPr>
        <a:xfrm>
          <a:off x="0" y="0"/>
          <a:ext cx="0" cy="0"/>
          <a:chOff x="0" y="0"/>
          <a:chExt cx="0" cy="0"/>
        </a:xfrm>
      </p:grpSpPr>
      <p:sp>
        <p:nvSpPr>
          <p:cNvPr id="135" name="Google Shape;135;p20"/>
          <p:cNvSpPr txBox="1"/>
          <p:nvPr>
            <p:ph type="title"/>
          </p:nvPr>
        </p:nvSpPr>
        <p:spPr>
          <a:xfrm>
            <a:off x="679391" y="2543286"/>
            <a:ext cx="7785219" cy="44169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600"/>
              <a:buFont typeface="Calibri"/>
              <a:buNone/>
              <a:defRPr b="1"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0"/>
          <p:cNvSpPr txBox="1"/>
          <p:nvPr>
            <p:ph idx="1" type="body"/>
          </p:nvPr>
        </p:nvSpPr>
        <p:spPr>
          <a:xfrm>
            <a:off x="679391" y="3220213"/>
            <a:ext cx="7785219" cy="247849"/>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chemeClr val="lt1"/>
                </a:solidFill>
                <a:latin typeface="Calibri"/>
                <a:ea typeface="Calibri"/>
                <a:cs typeface="Calibri"/>
                <a:sym typeface="Calibri"/>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37" name="Google Shape;137;p20"/>
          <p:cNvSpPr txBox="1"/>
          <p:nvPr>
            <p:ph idx="2" type="body"/>
          </p:nvPr>
        </p:nvSpPr>
        <p:spPr>
          <a:xfrm>
            <a:off x="679391" y="2829821"/>
            <a:ext cx="7785219" cy="31503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2400"/>
              <a:buNone/>
              <a:defRPr sz="2400">
                <a:solidFill>
                  <a:schemeClr val="lt2"/>
                </a:solidFill>
                <a:latin typeface="Calibri"/>
                <a:ea typeface="Calibri"/>
                <a:cs typeface="Calibri"/>
                <a:sym typeface="Calibri"/>
              </a:defRPr>
            </a:lvl1pPr>
            <a:lvl2pPr indent="-228600" lvl="1" marL="914400" algn="l">
              <a:lnSpc>
                <a:spcPct val="100000"/>
              </a:lnSpc>
              <a:spcBef>
                <a:spcPts val="250"/>
              </a:spcBef>
              <a:spcAft>
                <a:spcPts val="0"/>
              </a:spcAft>
              <a:buSzPts val="2000"/>
              <a:buNone/>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cxnSp>
        <p:nvCxnSpPr>
          <p:cNvPr id="138" name="Google Shape;138;p20"/>
          <p:cNvCxnSpPr/>
          <p:nvPr/>
        </p:nvCxnSpPr>
        <p:spPr>
          <a:xfrm>
            <a:off x="679391" y="1114679"/>
            <a:ext cx="7785219" cy="0"/>
          </a:xfrm>
          <a:prstGeom prst="straightConnector1">
            <a:avLst/>
          </a:prstGeom>
          <a:noFill/>
          <a:ln cap="flat" cmpd="sng" w="19050">
            <a:solidFill>
              <a:schemeClr val="dk2"/>
            </a:solidFill>
            <a:prstDash val="solid"/>
            <a:round/>
            <a:headEnd len="sm" w="sm" type="none"/>
            <a:tailEnd len="sm" w="sm" type="none"/>
          </a:ln>
        </p:spPr>
      </p:cxnSp>
      <p:sp>
        <p:nvSpPr>
          <p:cNvPr id="139" name="Google Shape;139;p20"/>
          <p:cNvSpPr txBox="1"/>
          <p:nvPr>
            <p:ph idx="3" type="body"/>
          </p:nvPr>
        </p:nvSpPr>
        <p:spPr>
          <a:xfrm>
            <a:off x="0" y="1097306"/>
            <a:ext cx="9144000" cy="54024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200"/>
              </a:spcBef>
              <a:spcAft>
                <a:spcPts val="0"/>
              </a:spcAft>
              <a:buSzPts val="1300"/>
              <a:buNone/>
              <a:defRPr sz="1300">
                <a:solidFill>
                  <a:schemeClr val="lt1"/>
                </a:solidFill>
                <a:latin typeface="Open Sans Light"/>
                <a:ea typeface="Open Sans Light"/>
                <a:cs typeface="Open Sans Light"/>
                <a:sym typeface="Open Sans Light"/>
              </a:defRPr>
            </a:lvl1pPr>
            <a:lvl2pPr indent="-228600" lvl="1" marL="914400" algn="l">
              <a:lnSpc>
                <a:spcPct val="100000"/>
              </a:lnSpc>
              <a:spcBef>
                <a:spcPts val="250"/>
              </a:spcBef>
              <a:spcAft>
                <a:spcPts val="0"/>
              </a:spcAft>
              <a:buSzPts val="2000"/>
              <a:buNone/>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
        <p:nvSpPr>
          <p:cNvPr id="25" name="Google Shape;25;p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Body ">
  <p:cSld name="01 Body ">
    <p:spTree>
      <p:nvGrpSpPr>
        <p:cNvPr id="140" name="Shape 140"/>
        <p:cNvGrpSpPr/>
        <p:nvPr/>
      </p:nvGrpSpPr>
      <p:grpSpPr>
        <a:xfrm>
          <a:off x="0" y="0"/>
          <a:ext cx="0" cy="0"/>
          <a:chOff x="0" y="0"/>
          <a:chExt cx="0" cy="0"/>
        </a:xfrm>
      </p:grpSpPr>
      <p:sp>
        <p:nvSpPr>
          <p:cNvPr id="141" name="Google Shape;141;p21"/>
          <p:cNvSpPr txBox="1"/>
          <p:nvPr>
            <p:ph type="title"/>
          </p:nvPr>
        </p:nvSpPr>
        <p:spPr>
          <a:xfrm>
            <a:off x="628650" y="459466"/>
            <a:ext cx="7886700" cy="367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3200"/>
              <a:buFont typeface="Calibri"/>
              <a:buNone/>
              <a:defRPr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42" name="Google Shape;142;p21"/>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143" name="Google Shape;143;p21"/>
          <p:cNvSpPr txBox="1"/>
          <p:nvPr>
            <p:ph idx="1" type="body"/>
          </p:nvPr>
        </p:nvSpPr>
        <p:spPr>
          <a:xfrm>
            <a:off x="628650" y="1287613"/>
            <a:ext cx="7886700" cy="462909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solidFill>
                  <a:srgbClr val="000000"/>
                </a:solidFill>
                <a:latin typeface="Calibri"/>
                <a:ea typeface="Calibri"/>
                <a:cs typeface="Calibri"/>
                <a:sym typeface="Calibri"/>
              </a:defRPr>
            </a:lvl1pPr>
            <a:lvl2pPr indent="-355600" lvl="1" marL="914400" algn="l">
              <a:lnSpc>
                <a:spcPct val="100000"/>
              </a:lnSpc>
              <a:spcBef>
                <a:spcPts val="250"/>
              </a:spcBef>
              <a:spcAft>
                <a:spcPts val="0"/>
              </a:spcAft>
              <a:buSzPts val="2000"/>
              <a:buChar char="●"/>
              <a:defRPr>
                <a:solidFill>
                  <a:srgbClr val="000000"/>
                </a:solidFill>
                <a:latin typeface="Calibri"/>
                <a:ea typeface="Calibri"/>
                <a:cs typeface="Calibri"/>
                <a:sym typeface="Calibri"/>
              </a:defRPr>
            </a:lvl2pPr>
            <a:lvl3pPr indent="-342900" lvl="2" marL="1371600" algn="l">
              <a:lnSpc>
                <a:spcPct val="100000"/>
              </a:lnSpc>
              <a:spcBef>
                <a:spcPts val="250"/>
              </a:spcBef>
              <a:spcAft>
                <a:spcPts val="0"/>
              </a:spcAft>
              <a:buSzPts val="1800"/>
              <a:buChar char="●"/>
              <a:defRPr>
                <a:solidFill>
                  <a:srgbClr val="000000"/>
                </a:solidFill>
                <a:latin typeface="Calibri"/>
                <a:ea typeface="Calibri"/>
                <a:cs typeface="Calibri"/>
                <a:sym typeface="Calibri"/>
              </a:defRPr>
            </a:lvl3pPr>
            <a:lvl4pPr indent="-342900" lvl="3" marL="1828800" algn="l">
              <a:lnSpc>
                <a:spcPct val="100000"/>
              </a:lnSpc>
              <a:spcBef>
                <a:spcPts val="250"/>
              </a:spcBef>
              <a:spcAft>
                <a:spcPts val="0"/>
              </a:spcAft>
              <a:buSzPts val="1800"/>
              <a:buChar char="●"/>
              <a:defRPr>
                <a:solidFill>
                  <a:srgbClr val="000000"/>
                </a:solidFill>
                <a:latin typeface="Calibri"/>
                <a:ea typeface="Calibri"/>
                <a:cs typeface="Calibri"/>
                <a:sym typeface="Calibri"/>
              </a:defRPr>
            </a:lvl4pPr>
            <a:lvl5pPr indent="-342900" lvl="4" marL="2286000" algn="l">
              <a:lnSpc>
                <a:spcPct val="100000"/>
              </a:lnSpc>
              <a:spcBef>
                <a:spcPts val="250"/>
              </a:spcBef>
              <a:spcAft>
                <a:spcPts val="0"/>
              </a:spcAft>
              <a:buSzPts val="1800"/>
              <a:buChar char="●"/>
              <a:defRPr>
                <a:solidFill>
                  <a:srgbClr val="000000"/>
                </a:solidFill>
                <a:latin typeface="Calibri"/>
                <a:ea typeface="Calibri"/>
                <a:cs typeface="Calibri"/>
                <a:sym typeface="Calibri"/>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Body">
  <p:cSld name="05 Body">
    <p:spTree>
      <p:nvGrpSpPr>
        <p:cNvPr id="144" name="Shape 144"/>
        <p:cNvGrpSpPr/>
        <p:nvPr/>
      </p:nvGrpSpPr>
      <p:grpSpPr>
        <a:xfrm>
          <a:off x="0" y="0"/>
          <a:ext cx="0" cy="0"/>
          <a:chOff x="0" y="0"/>
          <a:chExt cx="0" cy="0"/>
        </a:xfrm>
      </p:grpSpPr>
      <p:sp>
        <p:nvSpPr>
          <p:cNvPr id="145" name="Google Shape;145;p22"/>
          <p:cNvSpPr txBox="1"/>
          <p:nvPr>
            <p:ph type="title"/>
          </p:nvPr>
        </p:nvSpPr>
        <p:spPr>
          <a:xfrm>
            <a:off x="630238" y="365125"/>
            <a:ext cx="7886700" cy="5552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22"/>
          <p:cNvSpPr txBox="1"/>
          <p:nvPr>
            <p:ph idx="1" type="body"/>
          </p:nvPr>
        </p:nvSpPr>
        <p:spPr>
          <a:xfrm>
            <a:off x="630238" y="1284941"/>
            <a:ext cx="3868737" cy="419289"/>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200"/>
              </a:spcBef>
              <a:spcAft>
                <a:spcPts val="0"/>
              </a:spcAft>
              <a:buSzPts val="2300"/>
              <a:buNone/>
              <a:defRPr b="1" sz="2300">
                <a:solidFill>
                  <a:srgbClr val="000000"/>
                </a:solidFill>
                <a:latin typeface="Calibri"/>
                <a:ea typeface="Calibri"/>
                <a:cs typeface="Calibri"/>
                <a:sym typeface="Calibri"/>
              </a:defRPr>
            </a:lvl1pPr>
            <a:lvl2pPr indent="-228600" lvl="1" marL="914400" algn="l">
              <a:lnSpc>
                <a:spcPct val="100000"/>
              </a:lnSpc>
              <a:spcBef>
                <a:spcPts val="250"/>
              </a:spcBef>
              <a:spcAft>
                <a:spcPts val="0"/>
              </a:spcAft>
              <a:buSzPts val="2000"/>
              <a:buNone/>
              <a:defRPr b="1" sz="2000"/>
            </a:lvl2pPr>
            <a:lvl3pPr indent="-228600" lvl="2" marL="1371600" algn="l">
              <a:lnSpc>
                <a:spcPct val="100000"/>
              </a:lnSpc>
              <a:spcBef>
                <a:spcPts val="250"/>
              </a:spcBef>
              <a:spcAft>
                <a:spcPts val="0"/>
              </a:spcAft>
              <a:buSzPts val="1800"/>
              <a:buNone/>
              <a:defRPr b="1" sz="1800"/>
            </a:lvl3pPr>
            <a:lvl4pPr indent="-228600" lvl="3" marL="1828800" algn="l">
              <a:lnSpc>
                <a:spcPct val="100000"/>
              </a:lnSpc>
              <a:spcBef>
                <a:spcPts val="250"/>
              </a:spcBef>
              <a:spcAft>
                <a:spcPts val="0"/>
              </a:spcAft>
              <a:buSzPts val="1600"/>
              <a:buNone/>
              <a:defRPr b="1" sz="1600"/>
            </a:lvl4pPr>
            <a:lvl5pPr indent="-228600" lvl="4" marL="2286000" algn="l">
              <a:lnSpc>
                <a:spcPct val="10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47" name="Google Shape;147;p22"/>
          <p:cNvSpPr txBox="1"/>
          <p:nvPr>
            <p:ph idx="2" type="body"/>
          </p:nvPr>
        </p:nvSpPr>
        <p:spPr>
          <a:xfrm>
            <a:off x="630238" y="1704231"/>
            <a:ext cx="3868737" cy="4208275"/>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solidFill>
                  <a:srgbClr val="000000"/>
                </a:solidFill>
                <a:latin typeface="Calibri"/>
                <a:ea typeface="Calibri"/>
                <a:cs typeface="Calibri"/>
                <a:sym typeface="Calibri"/>
              </a:defRPr>
            </a:lvl1pPr>
            <a:lvl2pPr indent="-355600" lvl="1" marL="914400" algn="l">
              <a:lnSpc>
                <a:spcPct val="100000"/>
              </a:lnSpc>
              <a:spcBef>
                <a:spcPts val="250"/>
              </a:spcBef>
              <a:spcAft>
                <a:spcPts val="0"/>
              </a:spcAft>
              <a:buSzPts val="2000"/>
              <a:buChar char="●"/>
              <a:defRPr>
                <a:solidFill>
                  <a:srgbClr val="000000"/>
                </a:solidFill>
                <a:latin typeface="Calibri"/>
                <a:ea typeface="Calibri"/>
                <a:cs typeface="Calibri"/>
                <a:sym typeface="Calibri"/>
              </a:defRPr>
            </a:lvl2pPr>
            <a:lvl3pPr indent="-342900" lvl="2" marL="1371600" algn="l">
              <a:lnSpc>
                <a:spcPct val="100000"/>
              </a:lnSpc>
              <a:spcBef>
                <a:spcPts val="250"/>
              </a:spcBef>
              <a:spcAft>
                <a:spcPts val="0"/>
              </a:spcAft>
              <a:buSzPts val="1800"/>
              <a:buChar char="●"/>
              <a:defRPr>
                <a:solidFill>
                  <a:srgbClr val="000000"/>
                </a:solidFill>
                <a:latin typeface="Calibri"/>
                <a:ea typeface="Calibri"/>
                <a:cs typeface="Calibri"/>
                <a:sym typeface="Calibri"/>
              </a:defRPr>
            </a:lvl3pPr>
            <a:lvl4pPr indent="-342900" lvl="3" marL="1828800" algn="l">
              <a:lnSpc>
                <a:spcPct val="100000"/>
              </a:lnSpc>
              <a:spcBef>
                <a:spcPts val="250"/>
              </a:spcBef>
              <a:spcAft>
                <a:spcPts val="0"/>
              </a:spcAft>
              <a:buSzPts val="1800"/>
              <a:buChar char="●"/>
              <a:defRPr>
                <a:solidFill>
                  <a:srgbClr val="000000"/>
                </a:solidFill>
                <a:latin typeface="Calibri"/>
                <a:ea typeface="Calibri"/>
                <a:cs typeface="Calibri"/>
                <a:sym typeface="Calibri"/>
              </a:defRPr>
            </a:lvl4pPr>
            <a:lvl5pPr indent="-342900" lvl="4" marL="2286000" algn="l">
              <a:lnSpc>
                <a:spcPct val="100000"/>
              </a:lnSpc>
              <a:spcBef>
                <a:spcPts val="250"/>
              </a:spcBef>
              <a:spcAft>
                <a:spcPts val="0"/>
              </a:spcAft>
              <a:buSzPts val="1800"/>
              <a:buChar char="●"/>
              <a:defRPr>
                <a:solidFill>
                  <a:srgbClr val="000000"/>
                </a:solidFill>
                <a:latin typeface="Calibri"/>
                <a:ea typeface="Calibri"/>
                <a:cs typeface="Calibri"/>
                <a:sym typeface="Calibri"/>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48" name="Google Shape;148;p22"/>
          <p:cNvSpPr txBox="1"/>
          <p:nvPr>
            <p:ph idx="3" type="body"/>
          </p:nvPr>
        </p:nvSpPr>
        <p:spPr>
          <a:xfrm>
            <a:off x="4629150" y="1284941"/>
            <a:ext cx="3887788" cy="419289"/>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200"/>
              </a:spcBef>
              <a:spcAft>
                <a:spcPts val="0"/>
              </a:spcAft>
              <a:buSzPts val="2300"/>
              <a:buNone/>
              <a:defRPr b="1" sz="2300">
                <a:solidFill>
                  <a:srgbClr val="000000"/>
                </a:solidFill>
                <a:latin typeface="Calibri"/>
                <a:ea typeface="Calibri"/>
                <a:cs typeface="Calibri"/>
                <a:sym typeface="Calibri"/>
              </a:defRPr>
            </a:lvl1pPr>
            <a:lvl2pPr indent="-228600" lvl="1" marL="914400" algn="l">
              <a:lnSpc>
                <a:spcPct val="100000"/>
              </a:lnSpc>
              <a:spcBef>
                <a:spcPts val="250"/>
              </a:spcBef>
              <a:spcAft>
                <a:spcPts val="0"/>
              </a:spcAft>
              <a:buSzPts val="2000"/>
              <a:buNone/>
              <a:defRPr b="1" sz="2000"/>
            </a:lvl2pPr>
            <a:lvl3pPr indent="-228600" lvl="2" marL="1371600" algn="l">
              <a:lnSpc>
                <a:spcPct val="100000"/>
              </a:lnSpc>
              <a:spcBef>
                <a:spcPts val="250"/>
              </a:spcBef>
              <a:spcAft>
                <a:spcPts val="0"/>
              </a:spcAft>
              <a:buSzPts val="1800"/>
              <a:buNone/>
              <a:defRPr b="1" sz="1800"/>
            </a:lvl3pPr>
            <a:lvl4pPr indent="-228600" lvl="3" marL="1828800" algn="l">
              <a:lnSpc>
                <a:spcPct val="100000"/>
              </a:lnSpc>
              <a:spcBef>
                <a:spcPts val="250"/>
              </a:spcBef>
              <a:spcAft>
                <a:spcPts val="0"/>
              </a:spcAft>
              <a:buSzPts val="1600"/>
              <a:buNone/>
              <a:defRPr b="1" sz="1600"/>
            </a:lvl4pPr>
            <a:lvl5pPr indent="-228600" lvl="4" marL="2286000" algn="l">
              <a:lnSpc>
                <a:spcPct val="10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49" name="Google Shape;149;p22"/>
          <p:cNvSpPr txBox="1"/>
          <p:nvPr>
            <p:ph idx="4" type="body"/>
          </p:nvPr>
        </p:nvSpPr>
        <p:spPr>
          <a:xfrm>
            <a:off x="4629150" y="1704231"/>
            <a:ext cx="3887788" cy="4208275"/>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solidFill>
                  <a:srgbClr val="000000"/>
                </a:solidFill>
                <a:latin typeface="Calibri"/>
                <a:ea typeface="Calibri"/>
                <a:cs typeface="Calibri"/>
                <a:sym typeface="Calibri"/>
              </a:defRPr>
            </a:lvl1pPr>
            <a:lvl2pPr indent="-355600" lvl="1" marL="914400" algn="l">
              <a:lnSpc>
                <a:spcPct val="100000"/>
              </a:lnSpc>
              <a:spcBef>
                <a:spcPts val="250"/>
              </a:spcBef>
              <a:spcAft>
                <a:spcPts val="0"/>
              </a:spcAft>
              <a:buSzPts val="2000"/>
              <a:buChar char="●"/>
              <a:defRPr>
                <a:solidFill>
                  <a:srgbClr val="000000"/>
                </a:solidFill>
                <a:latin typeface="Calibri"/>
                <a:ea typeface="Calibri"/>
                <a:cs typeface="Calibri"/>
                <a:sym typeface="Calibri"/>
              </a:defRPr>
            </a:lvl2pPr>
            <a:lvl3pPr indent="-342900" lvl="2" marL="1371600" algn="l">
              <a:lnSpc>
                <a:spcPct val="100000"/>
              </a:lnSpc>
              <a:spcBef>
                <a:spcPts val="250"/>
              </a:spcBef>
              <a:spcAft>
                <a:spcPts val="0"/>
              </a:spcAft>
              <a:buSzPts val="1800"/>
              <a:buChar char="●"/>
              <a:defRPr>
                <a:solidFill>
                  <a:srgbClr val="000000"/>
                </a:solidFill>
                <a:latin typeface="Calibri"/>
                <a:ea typeface="Calibri"/>
                <a:cs typeface="Calibri"/>
                <a:sym typeface="Calibri"/>
              </a:defRPr>
            </a:lvl3pPr>
            <a:lvl4pPr indent="-342900" lvl="3" marL="1828800" algn="l">
              <a:lnSpc>
                <a:spcPct val="100000"/>
              </a:lnSpc>
              <a:spcBef>
                <a:spcPts val="250"/>
              </a:spcBef>
              <a:spcAft>
                <a:spcPts val="0"/>
              </a:spcAft>
              <a:buSzPts val="1800"/>
              <a:buChar char="●"/>
              <a:defRPr>
                <a:solidFill>
                  <a:srgbClr val="000000"/>
                </a:solidFill>
                <a:latin typeface="Calibri"/>
                <a:ea typeface="Calibri"/>
                <a:cs typeface="Calibri"/>
                <a:sym typeface="Calibri"/>
              </a:defRPr>
            </a:lvl4pPr>
            <a:lvl5pPr indent="-342900" lvl="4" marL="2286000" algn="l">
              <a:lnSpc>
                <a:spcPct val="100000"/>
              </a:lnSpc>
              <a:spcBef>
                <a:spcPts val="250"/>
              </a:spcBef>
              <a:spcAft>
                <a:spcPts val="0"/>
              </a:spcAft>
              <a:buSzPts val="1800"/>
              <a:buChar char="●"/>
              <a:defRPr>
                <a:solidFill>
                  <a:srgbClr val="000000"/>
                </a:solidFill>
                <a:latin typeface="Calibri"/>
                <a:ea typeface="Calibri"/>
                <a:cs typeface="Calibri"/>
                <a:sym typeface="Calibri"/>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cxnSp>
        <p:nvCxnSpPr>
          <p:cNvPr id="150" name="Google Shape;150;p22"/>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SCS title page">
  <p:cSld name="4_BSCS title page">
    <p:spTree>
      <p:nvGrpSpPr>
        <p:cNvPr id="151" name="Shape 151"/>
        <p:cNvGrpSpPr/>
        <p:nvPr/>
      </p:nvGrpSpPr>
      <p:grpSpPr>
        <a:xfrm>
          <a:off x="0" y="0"/>
          <a:ext cx="0" cy="0"/>
          <a:chOff x="0" y="0"/>
          <a:chExt cx="0" cy="0"/>
        </a:xfrm>
      </p:grpSpPr>
      <p:sp>
        <p:nvSpPr>
          <p:cNvPr id="152" name="Google Shape;152;p23"/>
          <p:cNvSpPr txBox="1"/>
          <p:nvPr>
            <p:ph type="title"/>
          </p:nvPr>
        </p:nvSpPr>
        <p:spPr>
          <a:xfrm>
            <a:off x="687938" y="2415098"/>
            <a:ext cx="7770263" cy="44169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000"/>
              <a:buFont typeface="Calibri"/>
              <a:buNone/>
              <a:defRPr b="1" sz="4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3"/>
          <p:cNvSpPr txBox="1"/>
          <p:nvPr>
            <p:ph idx="1" type="body"/>
          </p:nvPr>
        </p:nvSpPr>
        <p:spPr>
          <a:xfrm>
            <a:off x="687938" y="3359595"/>
            <a:ext cx="7757445" cy="20669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200"/>
              </a:spcBef>
              <a:spcAft>
                <a:spcPts val="0"/>
              </a:spcAft>
              <a:buSzPts val="1600"/>
              <a:buNone/>
              <a:defRPr sz="1600">
                <a:solidFill>
                  <a:schemeClr val="lt1"/>
                </a:solidFill>
                <a:latin typeface="Calibri"/>
                <a:ea typeface="Calibri"/>
                <a:cs typeface="Calibri"/>
                <a:sym typeface="Calibri"/>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54" name="Google Shape;154;p23"/>
          <p:cNvSpPr txBox="1"/>
          <p:nvPr>
            <p:ph idx="2" type="body"/>
          </p:nvPr>
        </p:nvSpPr>
        <p:spPr>
          <a:xfrm>
            <a:off x="687938" y="2928966"/>
            <a:ext cx="7770263" cy="258664"/>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200"/>
              </a:spcBef>
              <a:spcAft>
                <a:spcPts val="0"/>
              </a:spcAft>
              <a:buSzPts val="3200"/>
              <a:buNone/>
              <a:defRPr sz="3200">
                <a:solidFill>
                  <a:schemeClr val="dk1"/>
                </a:solidFill>
                <a:latin typeface="Calibri"/>
                <a:ea typeface="Calibri"/>
                <a:cs typeface="Calibri"/>
                <a:sym typeface="Calibri"/>
              </a:defRPr>
            </a:lvl1pPr>
            <a:lvl2pPr indent="-228600" lvl="1" marL="914400" algn="l">
              <a:lnSpc>
                <a:spcPct val="100000"/>
              </a:lnSpc>
              <a:spcBef>
                <a:spcPts val="250"/>
              </a:spcBef>
              <a:spcAft>
                <a:spcPts val="0"/>
              </a:spcAft>
              <a:buSzPts val="2000"/>
              <a:buNone/>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55" name="Google Shape;155;p23"/>
          <p:cNvSpPr txBox="1"/>
          <p:nvPr>
            <p:ph idx="3" type="body"/>
          </p:nvPr>
        </p:nvSpPr>
        <p:spPr>
          <a:xfrm>
            <a:off x="687937" y="3672500"/>
            <a:ext cx="3884063" cy="210445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chemeClr val="lt1"/>
                </a:solidFill>
                <a:latin typeface="Calibri"/>
                <a:ea typeface="Calibri"/>
                <a:cs typeface="Calibri"/>
                <a:sym typeface="Calibri"/>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Body - two lines">
  <p:cSld name="02 Body - two lines">
    <p:spTree>
      <p:nvGrpSpPr>
        <p:cNvPr id="156" name="Shape 156"/>
        <p:cNvGrpSpPr/>
        <p:nvPr/>
      </p:nvGrpSpPr>
      <p:grpSpPr>
        <a:xfrm>
          <a:off x="0" y="0"/>
          <a:ext cx="0" cy="0"/>
          <a:chOff x="0" y="0"/>
          <a:chExt cx="0" cy="0"/>
        </a:xfrm>
      </p:grpSpPr>
      <p:sp>
        <p:nvSpPr>
          <p:cNvPr id="157" name="Google Shape;157;p24"/>
          <p:cNvSpPr txBox="1"/>
          <p:nvPr>
            <p:ph type="title"/>
          </p:nvPr>
        </p:nvSpPr>
        <p:spPr>
          <a:xfrm>
            <a:off x="628650" y="871824"/>
            <a:ext cx="7886700" cy="3678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Calibri"/>
              <a:buNone/>
              <a:defRPr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58" name="Google Shape;158;p24"/>
          <p:cNvCxnSpPr/>
          <p:nvPr/>
        </p:nvCxnSpPr>
        <p:spPr>
          <a:xfrm>
            <a:off x="692935" y="1357852"/>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159" name="Google Shape;159;p24"/>
          <p:cNvSpPr txBox="1"/>
          <p:nvPr>
            <p:ph idx="1" type="body"/>
          </p:nvPr>
        </p:nvSpPr>
        <p:spPr>
          <a:xfrm>
            <a:off x="628650" y="1699972"/>
            <a:ext cx="7886700" cy="4216734"/>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solidFill>
                  <a:srgbClr val="000000"/>
                </a:solidFill>
                <a:latin typeface="Calibri"/>
                <a:ea typeface="Calibri"/>
                <a:cs typeface="Calibri"/>
                <a:sym typeface="Calibri"/>
              </a:defRPr>
            </a:lvl1pPr>
            <a:lvl2pPr indent="-355600" lvl="1" marL="914400" algn="l">
              <a:lnSpc>
                <a:spcPct val="100000"/>
              </a:lnSpc>
              <a:spcBef>
                <a:spcPts val="250"/>
              </a:spcBef>
              <a:spcAft>
                <a:spcPts val="0"/>
              </a:spcAft>
              <a:buSzPts val="2000"/>
              <a:buChar char="●"/>
              <a:defRPr>
                <a:solidFill>
                  <a:srgbClr val="000000"/>
                </a:solidFill>
                <a:latin typeface="Calibri"/>
                <a:ea typeface="Calibri"/>
                <a:cs typeface="Calibri"/>
                <a:sym typeface="Calibri"/>
              </a:defRPr>
            </a:lvl2pPr>
            <a:lvl3pPr indent="-342900" lvl="2" marL="1371600" algn="l">
              <a:lnSpc>
                <a:spcPct val="100000"/>
              </a:lnSpc>
              <a:spcBef>
                <a:spcPts val="250"/>
              </a:spcBef>
              <a:spcAft>
                <a:spcPts val="0"/>
              </a:spcAft>
              <a:buSzPts val="1800"/>
              <a:buChar char="●"/>
              <a:defRPr>
                <a:solidFill>
                  <a:srgbClr val="000000"/>
                </a:solidFill>
                <a:latin typeface="Calibri"/>
                <a:ea typeface="Calibri"/>
                <a:cs typeface="Calibri"/>
                <a:sym typeface="Calibri"/>
              </a:defRPr>
            </a:lvl3pPr>
            <a:lvl4pPr indent="-342900" lvl="3" marL="1828800" algn="l">
              <a:lnSpc>
                <a:spcPct val="100000"/>
              </a:lnSpc>
              <a:spcBef>
                <a:spcPts val="250"/>
              </a:spcBef>
              <a:spcAft>
                <a:spcPts val="0"/>
              </a:spcAft>
              <a:buSzPts val="1800"/>
              <a:buChar char="●"/>
              <a:defRPr>
                <a:solidFill>
                  <a:srgbClr val="000000"/>
                </a:solidFill>
                <a:latin typeface="Calibri"/>
                <a:ea typeface="Calibri"/>
                <a:cs typeface="Calibri"/>
                <a:sym typeface="Calibri"/>
              </a:defRPr>
            </a:lvl4pPr>
            <a:lvl5pPr indent="-342900" lvl="4" marL="2286000" algn="l">
              <a:lnSpc>
                <a:spcPct val="100000"/>
              </a:lnSpc>
              <a:spcBef>
                <a:spcPts val="250"/>
              </a:spcBef>
              <a:spcAft>
                <a:spcPts val="0"/>
              </a:spcAft>
              <a:buSzPts val="1800"/>
              <a:buChar char="●"/>
              <a:defRPr>
                <a:solidFill>
                  <a:srgbClr val="000000"/>
                </a:solidFill>
                <a:latin typeface="Calibri"/>
                <a:ea typeface="Calibri"/>
                <a:cs typeface="Calibri"/>
                <a:sym typeface="Calibri"/>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page">
  <p:cSld name="Contact page">
    <p:spTree>
      <p:nvGrpSpPr>
        <p:cNvPr id="160" name="Shape 16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S title page">
  <p:cSld name="BSCS title page">
    <p:spTree>
      <p:nvGrpSpPr>
        <p:cNvPr id="162" name="Shape 162"/>
        <p:cNvGrpSpPr/>
        <p:nvPr/>
      </p:nvGrpSpPr>
      <p:grpSpPr>
        <a:xfrm>
          <a:off x="0" y="0"/>
          <a:ext cx="0" cy="0"/>
          <a:chOff x="0" y="0"/>
          <a:chExt cx="0" cy="0"/>
        </a:xfrm>
      </p:grpSpPr>
      <p:sp>
        <p:nvSpPr>
          <p:cNvPr id="163" name="Google Shape;163;p27"/>
          <p:cNvSpPr txBox="1"/>
          <p:nvPr>
            <p:ph type="title"/>
          </p:nvPr>
        </p:nvSpPr>
        <p:spPr>
          <a:xfrm>
            <a:off x="679391" y="2543286"/>
            <a:ext cx="7785219"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4" name="Google Shape;164;p27"/>
          <p:cNvSpPr txBox="1"/>
          <p:nvPr>
            <p:ph idx="1" type="body"/>
          </p:nvPr>
        </p:nvSpPr>
        <p:spPr>
          <a:xfrm>
            <a:off x="679391" y="3220213"/>
            <a:ext cx="7785219" cy="2478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7"/>
          <p:cNvSpPr txBox="1"/>
          <p:nvPr>
            <p:ph idx="2" type="body"/>
          </p:nvPr>
        </p:nvSpPr>
        <p:spPr>
          <a:xfrm>
            <a:off x="679391" y="2829821"/>
            <a:ext cx="7785219" cy="3150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2400"/>
              <a:buFont typeface="Arial"/>
              <a:buNone/>
              <a:defRPr b="0" i="0" sz="2400" u="none" cap="none" strike="noStrike">
                <a:solidFill>
                  <a:schemeClr val="l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66" name="Google Shape;166;p27"/>
          <p:cNvCxnSpPr/>
          <p:nvPr/>
        </p:nvCxnSpPr>
        <p:spPr>
          <a:xfrm>
            <a:off x="679391" y="1114679"/>
            <a:ext cx="7785219" cy="0"/>
          </a:xfrm>
          <a:prstGeom prst="straightConnector1">
            <a:avLst/>
          </a:prstGeom>
          <a:noFill/>
          <a:ln cap="flat" cmpd="sng" w="19050">
            <a:solidFill>
              <a:schemeClr val="dk2"/>
            </a:solidFill>
            <a:prstDash val="solid"/>
            <a:miter lim="800000"/>
            <a:headEnd len="sm" w="sm" type="none"/>
            <a:tailEnd len="sm" w="sm" type="none"/>
          </a:ln>
        </p:spPr>
      </p:cxnSp>
      <p:sp>
        <p:nvSpPr>
          <p:cNvPr id="167" name="Google Shape;167;p27"/>
          <p:cNvSpPr txBox="1"/>
          <p:nvPr>
            <p:ph idx="3" type="body"/>
          </p:nvPr>
        </p:nvSpPr>
        <p:spPr>
          <a:xfrm>
            <a:off x="0" y="1097306"/>
            <a:ext cx="9144000" cy="54024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300"/>
              <a:buFont typeface="Arial"/>
              <a:buNone/>
              <a:defRPr b="0" i="0" sz="1300" u="none" cap="none" strike="noStrike">
                <a:solidFill>
                  <a:schemeClr val="lt1"/>
                </a:solidFill>
                <a:latin typeface="Open Sans Light"/>
                <a:ea typeface="Open Sans Light"/>
                <a:cs typeface="Open Sans Light"/>
                <a:sym typeface="Open Sans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8" name="Shape 168"/>
        <p:cNvGrpSpPr/>
        <p:nvPr/>
      </p:nvGrpSpPr>
      <p:grpSpPr>
        <a:xfrm>
          <a:off x="0" y="0"/>
          <a:ext cx="0" cy="0"/>
          <a:chOff x="0" y="0"/>
          <a:chExt cx="0" cy="0"/>
        </a:xfrm>
      </p:grpSpPr>
      <p:sp>
        <p:nvSpPr>
          <p:cNvPr id="169" name="Google Shape;169;p2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0" name="Google Shape;170;p2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2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2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3" name="Google Shape;173;p2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4" name="Google Shape;174;p2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Body ">
  <p:cSld name="01 Body ">
    <p:spTree>
      <p:nvGrpSpPr>
        <p:cNvPr id="176" name="Shape 176"/>
        <p:cNvGrpSpPr/>
        <p:nvPr/>
      </p:nvGrpSpPr>
      <p:grpSpPr>
        <a:xfrm>
          <a:off x="0" y="0"/>
          <a:ext cx="0" cy="0"/>
          <a:chOff x="0" y="0"/>
          <a:chExt cx="0" cy="0"/>
        </a:xfrm>
      </p:grpSpPr>
      <p:sp>
        <p:nvSpPr>
          <p:cNvPr id="177" name="Google Shape;177;p30"/>
          <p:cNvSpPr txBox="1"/>
          <p:nvPr>
            <p:ph type="title"/>
          </p:nvPr>
        </p:nvSpPr>
        <p:spPr>
          <a:xfrm>
            <a:off x="628650" y="459466"/>
            <a:ext cx="7886700" cy="36784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78" name="Google Shape;178;p30"/>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179" name="Google Shape;179;p30"/>
          <p:cNvSpPr txBox="1"/>
          <p:nvPr>
            <p:ph idx="1" type="body"/>
          </p:nvPr>
        </p:nvSpPr>
        <p:spPr>
          <a:xfrm>
            <a:off x="628650" y="1287613"/>
            <a:ext cx="7886700" cy="4629093"/>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Body - two lines">
  <p:cSld name="02 Body - two lines">
    <p:spTree>
      <p:nvGrpSpPr>
        <p:cNvPr id="180" name="Shape 180"/>
        <p:cNvGrpSpPr/>
        <p:nvPr/>
      </p:nvGrpSpPr>
      <p:grpSpPr>
        <a:xfrm>
          <a:off x="0" y="0"/>
          <a:ext cx="0" cy="0"/>
          <a:chOff x="0" y="0"/>
          <a:chExt cx="0" cy="0"/>
        </a:xfrm>
      </p:grpSpPr>
      <p:sp>
        <p:nvSpPr>
          <p:cNvPr id="181" name="Google Shape;181;p31"/>
          <p:cNvSpPr txBox="1"/>
          <p:nvPr>
            <p:ph type="title"/>
          </p:nvPr>
        </p:nvSpPr>
        <p:spPr>
          <a:xfrm>
            <a:off x="628650" y="871824"/>
            <a:ext cx="7886700" cy="36784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82" name="Google Shape;182;p31"/>
          <p:cNvCxnSpPr/>
          <p:nvPr/>
        </p:nvCxnSpPr>
        <p:spPr>
          <a:xfrm>
            <a:off x="692935" y="1357852"/>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183" name="Google Shape;183;p31"/>
          <p:cNvSpPr txBox="1"/>
          <p:nvPr>
            <p:ph idx="1" type="body"/>
          </p:nvPr>
        </p:nvSpPr>
        <p:spPr>
          <a:xfrm>
            <a:off x="628650" y="1699972"/>
            <a:ext cx="7886700" cy="421673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Body">
  <p:cSld name="03 Body">
    <p:spTree>
      <p:nvGrpSpPr>
        <p:cNvPr id="184" name="Shape 184"/>
        <p:cNvGrpSpPr/>
        <p:nvPr/>
      </p:nvGrpSpPr>
      <p:grpSpPr>
        <a:xfrm>
          <a:off x="0" y="0"/>
          <a:ext cx="0" cy="0"/>
          <a:chOff x="0" y="0"/>
          <a:chExt cx="0" cy="0"/>
        </a:xfrm>
      </p:grpSpPr>
      <p:sp>
        <p:nvSpPr>
          <p:cNvPr id="185" name="Google Shape;185;p32"/>
          <p:cNvSpPr txBox="1"/>
          <p:nvPr>
            <p:ph type="title"/>
          </p:nvPr>
        </p:nvSpPr>
        <p:spPr>
          <a:xfrm>
            <a:off x="628650" y="365126"/>
            <a:ext cx="7886700" cy="50743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6" name="Google Shape;186;p32"/>
          <p:cNvSpPr txBox="1"/>
          <p:nvPr>
            <p:ph idx="1" type="body"/>
          </p:nvPr>
        </p:nvSpPr>
        <p:spPr>
          <a:xfrm>
            <a:off x="628650" y="1287757"/>
            <a:ext cx="3867150" cy="462894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87" name="Google Shape;187;p32"/>
          <p:cNvSpPr txBox="1"/>
          <p:nvPr>
            <p:ph idx="2" type="body"/>
          </p:nvPr>
        </p:nvSpPr>
        <p:spPr>
          <a:xfrm>
            <a:off x="4648200" y="1287757"/>
            <a:ext cx="3867150" cy="462894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cxnSp>
        <p:nvCxnSpPr>
          <p:cNvPr id="188" name="Google Shape;188;p32"/>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Option 2" showMasterSp="0">
  <p:cSld name="Title Only Option 2">
    <p:spTree>
      <p:nvGrpSpPr>
        <p:cNvPr id="29" name="Shape 29"/>
        <p:cNvGrpSpPr/>
        <p:nvPr/>
      </p:nvGrpSpPr>
      <p:grpSpPr>
        <a:xfrm>
          <a:off x="0" y="0"/>
          <a:ext cx="0" cy="0"/>
          <a:chOff x="0" y="0"/>
          <a:chExt cx="0" cy="0"/>
        </a:xfrm>
      </p:grpSpPr>
      <p:sp>
        <p:nvSpPr>
          <p:cNvPr id="30" name="Google Shape;30;p4"/>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p:nvPr/>
        </p:nvSpPr>
        <p:spPr>
          <a:xfrm>
            <a:off x="-1" y="365126"/>
            <a:ext cx="7298872" cy="13255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33" name="Google Shape;33;p4"/>
          <p:cNvSpPr/>
          <p:nvPr/>
        </p:nvSpPr>
        <p:spPr>
          <a:xfrm>
            <a:off x="7347858" y="365126"/>
            <a:ext cx="1796143" cy="132556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descr="Logo&#10;&#10;Description automatically generated" id="34" name="Google Shape;34;p4"/>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
        <p:nvSpPr>
          <p:cNvPr id="35" name="Google Shape;35;p4"/>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Body - two lines">
  <p:cSld name="04 Body - two lines">
    <p:spTree>
      <p:nvGrpSpPr>
        <p:cNvPr id="189" name="Shape 189"/>
        <p:cNvGrpSpPr/>
        <p:nvPr/>
      </p:nvGrpSpPr>
      <p:grpSpPr>
        <a:xfrm>
          <a:off x="0" y="0"/>
          <a:ext cx="0" cy="0"/>
          <a:chOff x="0" y="0"/>
          <a:chExt cx="0" cy="0"/>
        </a:xfrm>
      </p:grpSpPr>
      <p:sp>
        <p:nvSpPr>
          <p:cNvPr id="190" name="Google Shape;190;p33"/>
          <p:cNvSpPr txBox="1"/>
          <p:nvPr>
            <p:ph idx="1" type="body"/>
          </p:nvPr>
        </p:nvSpPr>
        <p:spPr>
          <a:xfrm>
            <a:off x="628650" y="1701366"/>
            <a:ext cx="3867150" cy="42153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91" name="Google Shape;191;p33"/>
          <p:cNvSpPr txBox="1"/>
          <p:nvPr>
            <p:ph idx="2" type="body"/>
          </p:nvPr>
        </p:nvSpPr>
        <p:spPr>
          <a:xfrm>
            <a:off x="4648200" y="1701366"/>
            <a:ext cx="3867150" cy="42153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92" name="Google Shape;192;p33"/>
          <p:cNvSpPr txBox="1"/>
          <p:nvPr>
            <p:ph type="title"/>
          </p:nvPr>
        </p:nvSpPr>
        <p:spPr>
          <a:xfrm>
            <a:off x="628650" y="871824"/>
            <a:ext cx="7886700" cy="36784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93" name="Google Shape;193;p33"/>
          <p:cNvCxnSpPr/>
          <p:nvPr/>
        </p:nvCxnSpPr>
        <p:spPr>
          <a:xfrm>
            <a:off x="692935" y="1357852"/>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Body">
  <p:cSld name="05 Body">
    <p:spTree>
      <p:nvGrpSpPr>
        <p:cNvPr id="194" name="Shape 194"/>
        <p:cNvGrpSpPr/>
        <p:nvPr/>
      </p:nvGrpSpPr>
      <p:grpSpPr>
        <a:xfrm>
          <a:off x="0" y="0"/>
          <a:ext cx="0" cy="0"/>
          <a:chOff x="0" y="0"/>
          <a:chExt cx="0" cy="0"/>
        </a:xfrm>
      </p:grpSpPr>
      <p:sp>
        <p:nvSpPr>
          <p:cNvPr id="195" name="Google Shape;195;p34"/>
          <p:cNvSpPr txBox="1"/>
          <p:nvPr>
            <p:ph type="title"/>
          </p:nvPr>
        </p:nvSpPr>
        <p:spPr>
          <a:xfrm>
            <a:off x="630238" y="365125"/>
            <a:ext cx="7886700" cy="55525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6" name="Google Shape;196;p34"/>
          <p:cNvSpPr txBox="1"/>
          <p:nvPr>
            <p:ph idx="1" type="body"/>
          </p:nvPr>
        </p:nvSpPr>
        <p:spPr>
          <a:xfrm>
            <a:off x="630238" y="1284941"/>
            <a:ext cx="3868737" cy="41928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300"/>
              <a:buFont typeface="Arial"/>
              <a:buNone/>
              <a:defRPr b="1" i="0" sz="23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197" name="Google Shape;197;p34"/>
          <p:cNvSpPr txBox="1"/>
          <p:nvPr>
            <p:ph idx="2" type="body"/>
          </p:nvPr>
        </p:nvSpPr>
        <p:spPr>
          <a:xfrm>
            <a:off x="630238" y="1704231"/>
            <a:ext cx="3868737" cy="420827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98" name="Google Shape;198;p34"/>
          <p:cNvSpPr txBox="1"/>
          <p:nvPr>
            <p:ph idx="3" type="body"/>
          </p:nvPr>
        </p:nvSpPr>
        <p:spPr>
          <a:xfrm>
            <a:off x="4629150" y="1284941"/>
            <a:ext cx="3887788" cy="41928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300"/>
              <a:buFont typeface="Arial"/>
              <a:buNone/>
              <a:defRPr b="1" i="0" sz="23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199" name="Google Shape;199;p34"/>
          <p:cNvSpPr txBox="1"/>
          <p:nvPr>
            <p:ph idx="4" type="body"/>
          </p:nvPr>
        </p:nvSpPr>
        <p:spPr>
          <a:xfrm>
            <a:off x="4629150" y="1704231"/>
            <a:ext cx="3887788" cy="420827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cxnSp>
        <p:nvCxnSpPr>
          <p:cNvPr id="200" name="Google Shape;200;p34"/>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ody - two lines">
  <p:cSld name="06 Body - two lines">
    <p:spTree>
      <p:nvGrpSpPr>
        <p:cNvPr id="201" name="Shape 201"/>
        <p:cNvGrpSpPr/>
        <p:nvPr/>
      </p:nvGrpSpPr>
      <p:grpSpPr>
        <a:xfrm>
          <a:off x="0" y="0"/>
          <a:ext cx="0" cy="0"/>
          <a:chOff x="0" y="0"/>
          <a:chExt cx="0" cy="0"/>
        </a:xfrm>
      </p:grpSpPr>
      <p:sp>
        <p:nvSpPr>
          <p:cNvPr id="202" name="Google Shape;202;p35"/>
          <p:cNvSpPr txBox="1"/>
          <p:nvPr>
            <p:ph idx="1" type="body"/>
          </p:nvPr>
        </p:nvSpPr>
        <p:spPr>
          <a:xfrm>
            <a:off x="630238" y="1691354"/>
            <a:ext cx="3868737" cy="41928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300"/>
              <a:buFont typeface="Arial"/>
              <a:buNone/>
              <a:defRPr b="1" i="0" sz="23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203" name="Google Shape;203;p35"/>
          <p:cNvSpPr txBox="1"/>
          <p:nvPr>
            <p:ph idx="2" type="body"/>
          </p:nvPr>
        </p:nvSpPr>
        <p:spPr>
          <a:xfrm>
            <a:off x="630238" y="2110645"/>
            <a:ext cx="3868737" cy="381468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04" name="Google Shape;204;p35"/>
          <p:cNvSpPr txBox="1"/>
          <p:nvPr>
            <p:ph idx="3" type="body"/>
          </p:nvPr>
        </p:nvSpPr>
        <p:spPr>
          <a:xfrm>
            <a:off x="4629150" y="1691354"/>
            <a:ext cx="3887788" cy="41928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300"/>
              <a:buFont typeface="Arial"/>
              <a:buNone/>
              <a:defRPr b="1" i="0" sz="23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205" name="Google Shape;205;p35"/>
          <p:cNvSpPr txBox="1"/>
          <p:nvPr>
            <p:ph idx="4" type="body"/>
          </p:nvPr>
        </p:nvSpPr>
        <p:spPr>
          <a:xfrm>
            <a:off x="4629150" y="2110645"/>
            <a:ext cx="3887788" cy="381468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06" name="Google Shape;206;p35"/>
          <p:cNvSpPr txBox="1"/>
          <p:nvPr>
            <p:ph type="title"/>
          </p:nvPr>
        </p:nvSpPr>
        <p:spPr>
          <a:xfrm>
            <a:off x="628650" y="871824"/>
            <a:ext cx="7886700" cy="36784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207" name="Google Shape;207;p35"/>
          <p:cNvCxnSpPr/>
          <p:nvPr/>
        </p:nvCxnSpPr>
        <p:spPr>
          <a:xfrm>
            <a:off x="692935" y="1357852"/>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8" name="Shape 208"/>
        <p:cNvGrpSpPr/>
        <p:nvPr/>
      </p:nvGrpSpPr>
      <p:grpSpPr>
        <a:xfrm>
          <a:off x="0" y="0"/>
          <a:ext cx="0" cy="0"/>
          <a:chOff x="0" y="0"/>
          <a:chExt cx="0" cy="0"/>
        </a:xfrm>
      </p:grpSpPr>
      <p:sp>
        <p:nvSpPr>
          <p:cNvPr id="209" name="Google Shape;209;p3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Open Sans"/>
              <a:buNone/>
              <a:defRPr b="1" i="0" sz="36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0" name="Google Shape;210;p36"/>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accen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11" name="Google Shape;211;p3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12" name="Google Shape;212;p3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13" name="Google Shape;213;p3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Open Sans"/>
                <a:ea typeface="Open Sans"/>
                <a:cs typeface="Open Sans"/>
                <a:sym typeface="Open Sans"/>
              </a:defRPr>
            </a:lvl1pPr>
            <a:lvl2pPr indent="0" lvl="1" marL="0" marR="0" rtl="0" algn="l">
              <a:spcBef>
                <a:spcPts val="0"/>
              </a:spcBef>
              <a:buNone/>
              <a:defRPr sz="1800">
                <a:solidFill>
                  <a:schemeClr val="dk1"/>
                </a:solidFill>
                <a:latin typeface="Open Sans"/>
                <a:ea typeface="Open Sans"/>
                <a:cs typeface="Open Sans"/>
                <a:sym typeface="Open Sans"/>
              </a:defRPr>
            </a:lvl2pPr>
            <a:lvl3pPr indent="0" lvl="2" marL="0" marR="0" rtl="0" algn="l">
              <a:spcBef>
                <a:spcPts val="0"/>
              </a:spcBef>
              <a:buNone/>
              <a:defRPr sz="1800">
                <a:solidFill>
                  <a:schemeClr val="dk1"/>
                </a:solidFill>
                <a:latin typeface="Open Sans"/>
                <a:ea typeface="Open Sans"/>
                <a:cs typeface="Open Sans"/>
                <a:sym typeface="Open Sans"/>
              </a:defRPr>
            </a:lvl3pPr>
            <a:lvl4pPr indent="0" lvl="3" marL="0" marR="0" rtl="0" algn="l">
              <a:spcBef>
                <a:spcPts val="0"/>
              </a:spcBef>
              <a:buNone/>
              <a:defRPr sz="1800">
                <a:solidFill>
                  <a:schemeClr val="dk1"/>
                </a:solidFill>
                <a:latin typeface="Open Sans"/>
                <a:ea typeface="Open Sans"/>
                <a:cs typeface="Open Sans"/>
                <a:sym typeface="Open Sans"/>
              </a:defRPr>
            </a:lvl4pPr>
            <a:lvl5pPr indent="0" lvl="4" marL="0" marR="0" rtl="0" algn="l">
              <a:spcBef>
                <a:spcPts val="0"/>
              </a:spcBef>
              <a:buNone/>
              <a:defRPr sz="1800">
                <a:solidFill>
                  <a:schemeClr val="dk1"/>
                </a:solidFill>
                <a:latin typeface="Open Sans"/>
                <a:ea typeface="Open Sans"/>
                <a:cs typeface="Open Sans"/>
                <a:sym typeface="Open Sans"/>
              </a:defRPr>
            </a:lvl5pPr>
            <a:lvl6pPr indent="0" lvl="5" marL="0" marR="0" rtl="0" algn="l">
              <a:spcBef>
                <a:spcPts val="0"/>
              </a:spcBef>
              <a:buNone/>
              <a:defRPr sz="1800">
                <a:solidFill>
                  <a:schemeClr val="dk1"/>
                </a:solidFill>
                <a:latin typeface="Open Sans"/>
                <a:ea typeface="Open Sans"/>
                <a:cs typeface="Open Sans"/>
                <a:sym typeface="Open Sans"/>
              </a:defRPr>
            </a:lvl6pPr>
            <a:lvl7pPr indent="0" lvl="6" marL="0" marR="0" rtl="0" algn="l">
              <a:spcBef>
                <a:spcPts val="0"/>
              </a:spcBef>
              <a:buNone/>
              <a:defRPr sz="1800">
                <a:solidFill>
                  <a:schemeClr val="dk1"/>
                </a:solidFill>
                <a:latin typeface="Open Sans"/>
                <a:ea typeface="Open Sans"/>
                <a:cs typeface="Open Sans"/>
                <a:sym typeface="Open Sans"/>
              </a:defRPr>
            </a:lvl7pPr>
            <a:lvl8pPr indent="0" lvl="7" marL="0" marR="0" rtl="0" algn="l">
              <a:spcBef>
                <a:spcPts val="0"/>
              </a:spcBef>
              <a:buNone/>
              <a:defRPr sz="1800">
                <a:solidFill>
                  <a:schemeClr val="dk1"/>
                </a:solidFill>
                <a:latin typeface="Open Sans"/>
                <a:ea typeface="Open Sans"/>
                <a:cs typeface="Open Sans"/>
                <a:sym typeface="Open Sans"/>
              </a:defRPr>
            </a:lvl8pPr>
            <a:lvl9pPr indent="0" lvl="8" marL="0" marR="0" rtl="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4" name="Shape 214"/>
        <p:cNvGrpSpPr/>
        <p:nvPr/>
      </p:nvGrpSpPr>
      <p:grpSpPr>
        <a:xfrm>
          <a:off x="0" y="0"/>
          <a:ext cx="0" cy="0"/>
          <a:chOff x="0" y="0"/>
          <a:chExt cx="0" cy="0"/>
        </a:xfrm>
      </p:grpSpPr>
      <p:sp>
        <p:nvSpPr>
          <p:cNvPr id="215" name="Google Shape;215;p3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Open Sans"/>
              <a:buNone/>
              <a:defRPr b="1" i="0" sz="36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6" name="Google Shape;216;p3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accen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17" name="Google Shape;217;p3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accen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18" name="Google Shape;218;p3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19" name="Google Shape;219;p3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20" name="Google Shape;220;p3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Open Sans"/>
                <a:ea typeface="Open Sans"/>
                <a:cs typeface="Open Sans"/>
                <a:sym typeface="Open Sans"/>
              </a:defRPr>
            </a:lvl1pPr>
            <a:lvl2pPr indent="0" lvl="1" marL="0" marR="0" rtl="0" algn="l">
              <a:spcBef>
                <a:spcPts val="0"/>
              </a:spcBef>
              <a:buNone/>
              <a:defRPr sz="1800">
                <a:solidFill>
                  <a:schemeClr val="dk1"/>
                </a:solidFill>
                <a:latin typeface="Open Sans"/>
                <a:ea typeface="Open Sans"/>
                <a:cs typeface="Open Sans"/>
                <a:sym typeface="Open Sans"/>
              </a:defRPr>
            </a:lvl2pPr>
            <a:lvl3pPr indent="0" lvl="2" marL="0" marR="0" rtl="0" algn="l">
              <a:spcBef>
                <a:spcPts val="0"/>
              </a:spcBef>
              <a:buNone/>
              <a:defRPr sz="1800">
                <a:solidFill>
                  <a:schemeClr val="dk1"/>
                </a:solidFill>
                <a:latin typeface="Open Sans"/>
                <a:ea typeface="Open Sans"/>
                <a:cs typeface="Open Sans"/>
                <a:sym typeface="Open Sans"/>
              </a:defRPr>
            </a:lvl3pPr>
            <a:lvl4pPr indent="0" lvl="3" marL="0" marR="0" rtl="0" algn="l">
              <a:spcBef>
                <a:spcPts val="0"/>
              </a:spcBef>
              <a:buNone/>
              <a:defRPr sz="1800">
                <a:solidFill>
                  <a:schemeClr val="dk1"/>
                </a:solidFill>
                <a:latin typeface="Open Sans"/>
                <a:ea typeface="Open Sans"/>
                <a:cs typeface="Open Sans"/>
                <a:sym typeface="Open Sans"/>
              </a:defRPr>
            </a:lvl4pPr>
            <a:lvl5pPr indent="0" lvl="4" marL="0" marR="0" rtl="0" algn="l">
              <a:spcBef>
                <a:spcPts val="0"/>
              </a:spcBef>
              <a:buNone/>
              <a:defRPr sz="1800">
                <a:solidFill>
                  <a:schemeClr val="dk1"/>
                </a:solidFill>
                <a:latin typeface="Open Sans"/>
                <a:ea typeface="Open Sans"/>
                <a:cs typeface="Open Sans"/>
                <a:sym typeface="Open Sans"/>
              </a:defRPr>
            </a:lvl5pPr>
            <a:lvl6pPr indent="0" lvl="5" marL="0" marR="0" rtl="0" algn="l">
              <a:spcBef>
                <a:spcPts val="0"/>
              </a:spcBef>
              <a:buNone/>
              <a:defRPr sz="1800">
                <a:solidFill>
                  <a:schemeClr val="dk1"/>
                </a:solidFill>
                <a:latin typeface="Open Sans"/>
                <a:ea typeface="Open Sans"/>
                <a:cs typeface="Open Sans"/>
                <a:sym typeface="Open Sans"/>
              </a:defRPr>
            </a:lvl6pPr>
            <a:lvl7pPr indent="0" lvl="6" marL="0" marR="0" rtl="0" algn="l">
              <a:spcBef>
                <a:spcPts val="0"/>
              </a:spcBef>
              <a:buNone/>
              <a:defRPr sz="1800">
                <a:solidFill>
                  <a:schemeClr val="dk1"/>
                </a:solidFill>
                <a:latin typeface="Open Sans"/>
                <a:ea typeface="Open Sans"/>
                <a:cs typeface="Open Sans"/>
                <a:sym typeface="Open Sans"/>
              </a:defRPr>
            </a:lvl7pPr>
            <a:lvl8pPr indent="0" lvl="7" marL="0" marR="0" rtl="0" algn="l">
              <a:spcBef>
                <a:spcPts val="0"/>
              </a:spcBef>
              <a:buNone/>
              <a:defRPr sz="1800">
                <a:solidFill>
                  <a:schemeClr val="dk1"/>
                </a:solidFill>
                <a:latin typeface="Open Sans"/>
                <a:ea typeface="Open Sans"/>
                <a:cs typeface="Open Sans"/>
                <a:sym typeface="Open Sans"/>
              </a:defRPr>
            </a:lvl8pPr>
            <a:lvl9pPr indent="0" lvl="8" marL="0" marR="0" rtl="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S 1 line - 2 Panel Body">
  <p:cSld name="BSCS 1 line - 2 Panel Body">
    <p:spTree>
      <p:nvGrpSpPr>
        <p:cNvPr id="221" name="Shape 221"/>
        <p:cNvGrpSpPr/>
        <p:nvPr/>
      </p:nvGrpSpPr>
      <p:grpSpPr>
        <a:xfrm>
          <a:off x="0" y="0"/>
          <a:ext cx="0" cy="0"/>
          <a:chOff x="0" y="0"/>
          <a:chExt cx="0" cy="0"/>
        </a:xfrm>
      </p:grpSpPr>
      <p:sp>
        <p:nvSpPr>
          <p:cNvPr id="222" name="Google Shape;222;p38"/>
          <p:cNvSpPr txBox="1"/>
          <p:nvPr>
            <p:ph type="title"/>
          </p:nvPr>
        </p:nvSpPr>
        <p:spPr>
          <a:xfrm>
            <a:off x="628650" y="365130"/>
            <a:ext cx="7886700" cy="50743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3" name="Google Shape;223;p38"/>
          <p:cNvSpPr txBox="1"/>
          <p:nvPr>
            <p:ph idx="1" type="body"/>
          </p:nvPr>
        </p:nvSpPr>
        <p:spPr>
          <a:xfrm>
            <a:off x="628650" y="1287761"/>
            <a:ext cx="3867150" cy="462894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45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100000"/>
              </a:lnSpc>
              <a:spcBef>
                <a:spcPts val="45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100000"/>
              </a:lnSpc>
              <a:spcBef>
                <a:spcPts val="45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100000"/>
              </a:lnSpc>
              <a:spcBef>
                <a:spcPts val="45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24" name="Google Shape;224;p38"/>
          <p:cNvSpPr txBox="1"/>
          <p:nvPr>
            <p:ph idx="2" type="body"/>
          </p:nvPr>
        </p:nvSpPr>
        <p:spPr>
          <a:xfrm>
            <a:off x="4648200" y="1287761"/>
            <a:ext cx="3867150" cy="462894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Open Sans"/>
                <a:ea typeface="Open Sans"/>
                <a:cs typeface="Open Sans"/>
                <a:sym typeface="Open Sans"/>
              </a:defRPr>
            </a:lvl1pPr>
            <a:lvl2pPr indent="-381000" lvl="1" marL="914400" marR="0" rtl="0" algn="l">
              <a:lnSpc>
                <a:spcPct val="100000"/>
              </a:lnSpc>
              <a:spcBef>
                <a:spcPts val="450"/>
              </a:spcBef>
              <a:spcAft>
                <a:spcPts val="0"/>
              </a:spcAft>
              <a:buClr>
                <a:srgbClr val="000000"/>
              </a:buClr>
              <a:buSzPts val="2400"/>
              <a:buFont typeface="Arial"/>
              <a:buChar char="•"/>
              <a:defRPr b="0" i="0" sz="2400" u="none" cap="none" strike="noStrike">
                <a:solidFill>
                  <a:srgbClr val="000000"/>
                </a:solidFill>
                <a:latin typeface="Open Sans"/>
                <a:ea typeface="Open Sans"/>
                <a:cs typeface="Open Sans"/>
                <a:sym typeface="Open Sans"/>
              </a:defRPr>
            </a:lvl2pPr>
            <a:lvl3pPr indent="-355600" lvl="2" marL="1371600" marR="0" rtl="0" algn="l">
              <a:lnSpc>
                <a:spcPct val="100000"/>
              </a:lnSpc>
              <a:spcBef>
                <a:spcPts val="450"/>
              </a:spcBef>
              <a:spcAft>
                <a:spcPts val="0"/>
              </a:spcAft>
              <a:buClr>
                <a:srgbClr val="000000"/>
              </a:buClr>
              <a:buSzPts val="2000"/>
              <a:buFont typeface="Arial"/>
              <a:buChar char="•"/>
              <a:defRPr b="0" i="0" sz="2000" u="none" cap="none" strike="noStrike">
                <a:solidFill>
                  <a:srgbClr val="000000"/>
                </a:solidFill>
                <a:latin typeface="Open Sans"/>
                <a:ea typeface="Open Sans"/>
                <a:cs typeface="Open Sans"/>
                <a:sym typeface="Open Sans"/>
              </a:defRPr>
            </a:lvl3pPr>
            <a:lvl4pPr indent="-342900" lvl="3" marL="1828800" marR="0" rtl="0" algn="l">
              <a:lnSpc>
                <a:spcPct val="100000"/>
              </a:lnSpc>
              <a:spcBef>
                <a:spcPts val="450"/>
              </a:spcBef>
              <a:spcAft>
                <a:spcPts val="0"/>
              </a:spcAft>
              <a:buClr>
                <a:srgbClr val="000000"/>
              </a:buClr>
              <a:buSzPts val="1800"/>
              <a:buFont typeface="Arial"/>
              <a:buChar char="•"/>
              <a:defRPr b="0" i="0" sz="1800" u="none" cap="none" strike="noStrike">
                <a:solidFill>
                  <a:srgbClr val="000000"/>
                </a:solidFill>
                <a:latin typeface="Open Sans"/>
                <a:ea typeface="Open Sans"/>
                <a:cs typeface="Open Sans"/>
                <a:sym typeface="Open Sans"/>
              </a:defRPr>
            </a:lvl4pPr>
            <a:lvl5pPr indent="-342900" lvl="4" marL="2286000" marR="0" rtl="0" algn="l">
              <a:lnSpc>
                <a:spcPct val="100000"/>
              </a:lnSpc>
              <a:spcBef>
                <a:spcPts val="450"/>
              </a:spcBef>
              <a:spcAft>
                <a:spcPts val="0"/>
              </a:spcAft>
              <a:buClr>
                <a:srgbClr val="000000"/>
              </a:buClr>
              <a:buSzPts val="1800"/>
              <a:buFont typeface="Arial"/>
              <a:buChar char="•"/>
              <a:defRPr b="0" i="0" sz="1800" u="none" cap="none" strike="noStrike">
                <a:solidFill>
                  <a:srgbClr val="000000"/>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cxnSp>
        <p:nvCxnSpPr>
          <p:cNvPr id="225" name="Google Shape;225;p38"/>
          <p:cNvCxnSpPr/>
          <p:nvPr/>
        </p:nvCxnSpPr>
        <p:spPr>
          <a:xfrm>
            <a:off x="692937" y="945494"/>
            <a:ext cx="7758130" cy="0"/>
          </a:xfrm>
          <a:prstGeom prst="straightConnector1">
            <a:avLst/>
          </a:prstGeom>
          <a:noFill/>
          <a:ln cap="flat" cmpd="sng" w="19050">
            <a:solidFill>
              <a:srgbClr val="FAAD6D"/>
            </a:solidFill>
            <a:prstDash val="solid"/>
            <a:miter lim="800000"/>
            <a:headEnd len="sm" w="sm" type="none"/>
            <a:tailEnd len="sm" w="sm" type="none"/>
          </a:ln>
        </p:spPr>
      </p:cxnSp>
      <p:pic>
        <p:nvPicPr>
          <p:cNvPr id="226" name="Google Shape;226;p38"/>
          <p:cNvPicPr preferRelativeResize="0"/>
          <p:nvPr/>
        </p:nvPicPr>
        <p:blipFill rotWithShape="1">
          <a:blip r:embed="rId2">
            <a:alphaModFix/>
          </a:blip>
          <a:srcRect b="0" l="0" r="0" t="0"/>
          <a:stretch/>
        </p:blipFill>
        <p:spPr>
          <a:xfrm>
            <a:off x="7430032" y="6266593"/>
            <a:ext cx="1021034" cy="37562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SCS title page">
  <p:cSld name="4_BSCS title page">
    <p:spTree>
      <p:nvGrpSpPr>
        <p:cNvPr id="227" name="Shape 227"/>
        <p:cNvGrpSpPr/>
        <p:nvPr/>
      </p:nvGrpSpPr>
      <p:grpSpPr>
        <a:xfrm>
          <a:off x="0" y="0"/>
          <a:ext cx="0" cy="0"/>
          <a:chOff x="0" y="0"/>
          <a:chExt cx="0" cy="0"/>
        </a:xfrm>
      </p:grpSpPr>
      <p:sp>
        <p:nvSpPr>
          <p:cNvPr id="228" name="Google Shape;228;p39"/>
          <p:cNvSpPr txBox="1"/>
          <p:nvPr>
            <p:ph type="title"/>
          </p:nvPr>
        </p:nvSpPr>
        <p:spPr>
          <a:xfrm>
            <a:off x="687938" y="2415098"/>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Open Sans"/>
              <a:buNone/>
              <a:defRPr b="1" i="0" sz="40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9" name="Google Shape;229;p39"/>
          <p:cNvSpPr txBox="1"/>
          <p:nvPr>
            <p:ph idx="1" type="body"/>
          </p:nvPr>
        </p:nvSpPr>
        <p:spPr>
          <a:xfrm>
            <a:off x="687938" y="3359595"/>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30" name="Google Shape;230;p39"/>
          <p:cNvSpPr txBox="1"/>
          <p:nvPr>
            <p:ph idx="2" type="body"/>
          </p:nvPr>
        </p:nvSpPr>
        <p:spPr>
          <a:xfrm>
            <a:off x="687938" y="2928966"/>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Open Sans"/>
                <a:ea typeface="Open Sans"/>
                <a:cs typeface="Open Sans"/>
                <a:sym typeface="Open San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31" name="Google Shape;231;p39"/>
          <p:cNvSpPr txBox="1"/>
          <p:nvPr>
            <p:ph idx="3" type="body"/>
          </p:nvPr>
        </p:nvSpPr>
        <p:spPr>
          <a:xfrm>
            <a:off x="687937" y="3672500"/>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SCS title page">
  <p:cSld name="1_BSCS title page">
    <p:spTree>
      <p:nvGrpSpPr>
        <p:cNvPr id="232" name="Shape 232"/>
        <p:cNvGrpSpPr/>
        <p:nvPr/>
      </p:nvGrpSpPr>
      <p:grpSpPr>
        <a:xfrm>
          <a:off x="0" y="0"/>
          <a:ext cx="0" cy="0"/>
          <a:chOff x="0" y="0"/>
          <a:chExt cx="0" cy="0"/>
        </a:xfrm>
      </p:grpSpPr>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page">
  <p:cSld name="Contact page">
    <p:spTree>
      <p:nvGrpSpPr>
        <p:cNvPr id="235" name="Shape 235"/>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1 line title">
  <p:cSld name="Body 1 line title">
    <p:spTree>
      <p:nvGrpSpPr>
        <p:cNvPr id="237" name="Shape 237"/>
        <p:cNvGrpSpPr/>
        <p:nvPr/>
      </p:nvGrpSpPr>
      <p:grpSpPr>
        <a:xfrm>
          <a:off x="0" y="0"/>
          <a:ext cx="0" cy="0"/>
          <a:chOff x="0" y="0"/>
          <a:chExt cx="0" cy="0"/>
        </a:xfrm>
      </p:grpSpPr>
      <p:sp>
        <p:nvSpPr>
          <p:cNvPr id="238" name="Google Shape;238;p44"/>
          <p:cNvSpPr txBox="1"/>
          <p:nvPr>
            <p:ph type="title"/>
          </p:nvPr>
        </p:nvSpPr>
        <p:spPr>
          <a:xfrm>
            <a:off x="628650" y="459468"/>
            <a:ext cx="7886700" cy="36784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239" name="Google Shape;239;p44"/>
          <p:cNvCxnSpPr/>
          <p:nvPr/>
        </p:nvCxnSpPr>
        <p:spPr>
          <a:xfrm>
            <a:off x="692936" y="945494"/>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240" name="Google Shape;240;p44"/>
          <p:cNvSpPr txBox="1"/>
          <p:nvPr>
            <p:ph idx="1" type="body"/>
          </p:nvPr>
        </p:nvSpPr>
        <p:spPr>
          <a:xfrm>
            <a:off x="628650" y="1287615"/>
            <a:ext cx="7886700" cy="462909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100000"/>
              </a:lnSpc>
              <a:spcBef>
                <a:spcPts val="6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241" name="Google Shape;241;p44"/>
          <p:cNvPicPr preferRelativeResize="0"/>
          <p:nvPr/>
        </p:nvPicPr>
        <p:blipFill rotWithShape="1">
          <a:blip r:embed="rId2">
            <a:alphaModFix/>
          </a:blip>
          <a:srcRect b="0" l="0" r="0" t="0"/>
          <a:stretch/>
        </p:blipFill>
        <p:spPr>
          <a:xfrm>
            <a:off x="6956031" y="6281159"/>
            <a:ext cx="1308587" cy="3610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5"/>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 type="body"/>
          </p:nvPr>
        </p:nvSpPr>
        <p:spPr>
          <a:xfrm>
            <a:off x="2900934" y="868680"/>
            <a:ext cx="548640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9" name="Google Shape;39;p5"/>
          <p:cNvSpPr txBox="1"/>
          <p:nvPr>
            <p:ph idx="2" type="body"/>
          </p:nvPr>
        </p:nvSpPr>
        <p:spPr>
          <a:xfrm>
            <a:off x="192024" y="3337560"/>
            <a:ext cx="2125980" cy="25603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SzPts val="1800"/>
              <a:buNone/>
              <a:defRPr sz="1800">
                <a:solidFill>
                  <a:schemeClr val="dk2"/>
                </a:solidFill>
              </a:defRPr>
            </a:lvl1pPr>
            <a:lvl2pPr indent="-228600" lvl="1" marL="914400" algn="l">
              <a:lnSpc>
                <a:spcPct val="100000"/>
              </a:lnSpc>
              <a:spcBef>
                <a:spcPts val="250"/>
              </a:spcBef>
              <a:spcAft>
                <a:spcPts val="0"/>
              </a:spcAft>
              <a:buSzPts val="1200"/>
              <a:buNone/>
              <a:defRPr sz="1200"/>
            </a:lvl2pPr>
            <a:lvl3pPr indent="-228600" lvl="2" marL="1371600" algn="l">
              <a:lnSpc>
                <a:spcPct val="100000"/>
              </a:lnSpc>
              <a:spcBef>
                <a:spcPts val="250"/>
              </a:spcBef>
              <a:spcAft>
                <a:spcPts val="0"/>
              </a:spcAft>
              <a:buSzPts val="1000"/>
              <a:buNone/>
              <a:defRPr sz="1000"/>
            </a:lvl3pPr>
            <a:lvl4pPr indent="-228600" lvl="3" marL="1828800" algn="l">
              <a:lnSpc>
                <a:spcPct val="100000"/>
              </a:lnSpc>
              <a:spcBef>
                <a:spcPts val="250"/>
              </a:spcBef>
              <a:spcAft>
                <a:spcPts val="0"/>
              </a:spcAft>
              <a:buSzPts val="900"/>
              <a:buNone/>
              <a:defRPr sz="900"/>
            </a:lvl4pPr>
            <a:lvl5pPr indent="-228600" lvl="4" marL="2286000" algn="l">
              <a:lnSpc>
                <a:spcPct val="10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40" name="Google Shape;40;p5"/>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dy 1 line title">
  <p:cSld name="1_Body 1 line title">
    <p:spTree>
      <p:nvGrpSpPr>
        <p:cNvPr id="242" name="Shape 242"/>
        <p:cNvGrpSpPr/>
        <p:nvPr/>
      </p:nvGrpSpPr>
      <p:grpSpPr>
        <a:xfrm>
          <a:off x="0" y="0"/>
          <a:ext cx="0" cy="0"/>
          <a:chOff x="0" y="0"/>
          <a:chExt cx="0" cy="0"/>
        </a:xfrm>
      </p:grpSpPr>
      <p:sp>
        <p:nvSpPr>
          <p:cNvPr id="243" name="Google Shape;243;p45"/>
          <p:cNvSpPr txBox="1"/>
          <p:nvPr>
            <p:ph type="title"/>
          </p:nvPr>
        </p:nvSpPr>
        <p:spPr>
          <a:xfrm>
            <a:off x="628650" y="459468"/>
            <a:ext cx="7886700" cy="36784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4" name="Google Shape;244;p45"/>
          <p:cNvSpPr txBox="1"/>
          <p:nvPr>
            <p:ph idx="1" type="body"/>
          </p:nvPr>
        </p:nvSpPr>
        <p:spPr>
          <a:xfrm>
            <a:off x="628650" y="1287615"/>
            <a:ext cx="7886700" cy="462909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100000"/>
              </a:lnSpc>
              <a:spcBef>
                <a:spcPts val="6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2 line title">
  <p:cSld name="Body 2 line title">
    <p:spTree>
      <p:nvGrpSpPr>
        <p:cNvPr id="245" name="Shape 245"/>
        <p:cNvGrpSpPr/>
        <p:nvPr/>
      </p:nvGrpSpPr>
      <p:grpSpPr>
        <a:xfrm>
          <a:off x="0" y="0"/>
          <a:ext cx="0" cy="0"/>
          <a:chOff x="0" y="0"/>
          <a:chExt cx="0" cy="0"/>
        </a:xfrm>
      </p:grpSpPr>
      <p:sp>
        <p:nvSpPr>
          <p:cNvPr id="246" name="Google Shape;246;p46"/>
          <p:cNvSpPr txBox="1"/>
          <p:nvPr>
            <p:ph idx="1" type="body"/>
          </p:nvPr>
        </p:nvSpPr>
        <p:spPr>
          <a:xfrm>
            <a:off x="620104" y="1689266"/>
            <a:ext cx="7895246" cy="42274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100000"/>
              </a:lnSpc>
              <a:spcBef>
                <a:spcPts val="6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47" name="Google Shape;247;p46"/>
          <p:cNvSpPr txBox="1"/>
          <p:nvPr>
            <p:ph type="title"/>
          </p:nvPr>
        </p:nvSpPr>
        <p:spPr>
          <a:xfrm>
            <a:off x="628650" y="948740"/>
            <a:ext cx="7886700" cy="36784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248" name="Google Shape;248;p46"/>
          <p:cNvCxnSpPr/>
          <p:nvPr/>
        </p:nvCxnSpPr>
        <p:spPr>
          <a:xfrm>
            <a:off x="692936" y="1357852"/>
            <a:ext cx="7758130" cy="0"/>
          </a:xfrm>
          <a:prstGeom prst="straightConnector1">
            <a:avLst/>
          </a:prstGeom>
          <a:noFill/>
          <a:ln cap="flat" cmpd="sng" w="19050">
            <a:solidFill>
              <a:srgbClr val="FAAD6D"/>
            </a:solidFill>
            <a:prstDash val="solid"/>
            <a:miter lim="800000"/>
            <a:headEnd len="sm" w="sm" type="none"/>
            <a:tailEnd len="sm" w="sm" type="none"/>
          </a:ln>
        </p:spPr>
      </p:cxnSp>
      <p:pic>
        <p:nvPicPr>
          <p:cNvPr id="249" name="Google Shape;249;p46"/>
          <p:cNvPicPr preferRelativeResize="0"/>
          <p:nvPr/>
        </p:nvPicPr>
        <p:blipFill rotWithShape="1">
          <a:blip r:embed="rId2">
            <a:alphaModFix/>
          </a:blip>
          <a:srcRect b="0" l="0" r="0" t="0"/>
          <a:stretch/>
        </p:blipFill>
        <p:spPr>
          <a:xfrm>
            <a:off x="6956031" y="6281159"/>
            <a:ext cx="1308587" cy="36106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dy 2 line title">
  <p:cSld name="1_Body 2 line title">
    <p:spTree>
      <p:nvGrpSpPr>
        <p:cNvPr id="250" name="Shape 250"/>
        <p:cNvGrpSpPr/>
        <p:nvPr/>
      </p:nvGrpSpPr>
      <p:grpSpPr>
        <a:xfrm>
          <a:off x="0" y="0"/>
          <a:ext cx="0" cy="0"/>
          <a:chOff x="0" y="0"/>
          <a:chExt cx="0" cy="0"/>
        </a:xfrm>
      </p:grpSpPr>
      <p:sp>
        <p:nvSpPr>
          <p:cNvPr id="251" name="Google Shape;251;p47"/>
          <p:cNvSpPr txBox="1"/>
          <p:nvPr>
            <p:ph idx="1" type="body"/>
          </p:nvPr>
        </p:nvSpPr>
        <p:spPr>
          <a:xfrm>
            <a:off x="620104" y="1689266"/>
            <a:ext cx="7895246" cy="42274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100000"/>
              </a:lnSpc>
              <a:spcBef>
                <a:spcPts val="6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52" name="Google Shape;252;p47"/>
          <p:cNvSpPr txBox="1"/>
          <p:nvPr>
            <p:ph type="title"/>
          </p:nvPr>
        </p:nvSpPr>
        <p:spPr>
          <a:xfrm>
            <a:off x="628650" y="948740"/>
            <a:ext cx="7886700" cy="36784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SCS title page">
  <p:cSld name="1_BSCS title page">
    <p:spTree>
      <p:nvGrpSpPr>
        <p:cNvPr id="253" name="Shape 253"/>
        <p:cNvGrpSpPr/>
        <p:nvPr/>
      </p:nvGrpSpPr>
      <p:grpSpPr>
        <a:xfrm>
          <a:off x="0" y="0"/>
          <a:ext cx="0" cy="0"/>
          <a:chOff x="0" y="0"/>
          <a:chExt cx="0" cy="0"/>
        </a:xfrm>
      </p:grpSpPr>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S title page">
  <p:cSld name="BSCS title page">
    <p:spTree>
      <p:nvGrpSpPr>
        <p:cNvPr id="255" name="Shape 255"/>
        <p:cNvGrpSpPr/>
        <p:nvPr/>
      </p:nvGrpSpPr>
      <p:grpSpPr>
        <a:xfrm>
          <a:off x="0" y="0"/>
          <a:ext cx="0" cy="0"/>
          <a:chOff x="0" y="0"/>
          <a:chExt cx="0" cy="0"/>
        </a:xfrm>
      </p:grpSpPr>
      <p:sp>
        <p:nvSpPr>
          <p:cNvPr id="256" name="Google Shape;256;p50"/>
          <p:cNvSpPr txBox="1"/>
          <p:nvPr>
            <p:ph type="title"/>
          </p:nvPr>
        </p:nvSpPr>
        <p:spPr>
          <a:xfrm>
            <a:off x="687938" y="2415098"/>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7" name="Google Shape;257;p50"/>
          <p:cNvSpPr txBox="1"/>
          <p:nvPr>
            <p:ph idx="1" type="body"/>
          </p:nvPr>
        </p:nvSpPr>
        <p:spPr>
          <a:xfrm>
            <a:off x="687938" y="3359595"/>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8" name="Google Shape;258;p50"/>
          <p:cNvSpPr txBox="1"/>
          <p:nvPr>
            <p:ph idx="2" type="body"/>
          </p:nvPr>
        </p:nvSpPr>
        <p:spPr>
          <a:xfrm>
            <a:off x="687938" y="2928966"/>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50"/>
          <p:cNvSpPr txBox="1"/>
          <p:nvPr>
            <p:ph idx="3" type="body"/>
          </p:nvPr>
        </p:nvSpPr>
        <p:spPr>
          <a:xfrm>
            <a:off x="687937" y="3672500"/>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0" name="Google Shape;260;p50"/>
          <p:cNvSpPr txBox="1"/>
          <p:nvPr/>
        </p:nvSpPr>
        <p:spPr>
          <a:xfrm>
            <a:off x="0" y="1097308"/>
            <a:ext cx="9144000" cy="54024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300"/>
              <a:buFont typeface="Arial"/>
              <a:buNone/>
            </a:pPr>
            <a:r>
              <a:rPr lang="en-US" sz="1300">
                <a:solidFill>
                  <a:schemeClr val="lt1"/>
                </a:solidFill>
                <a:latin typeface="Calibri"/>
                <a:ea typeface="Calibri"/>
                <a:cs typeface="Calibri"/>
                <a:sym typeface="Calibri"/>
              </a:rPr>
              <a:t>Transforming Science Education Through Research-Driven Innovation</a:t>
            </a:r>
            <a:endParaRPr/>
          </a:p>
        </p:txBody>
      </p:sp>
      <p:cxnSp>
        <p:nvCxnSpPr>
          <p:cNvPr id="261" name="Google Shape;261;p50"/>
          <p:cNvCxnSpPr/>
          <p:nvPr/>
        </p:nvCxnSpPr>
        <p:spPr>
          <a:xfrm>
            <a:off x="685800" y="1110950"/>
            <a:ext cx="7772401" cy="0"/>
          </a:xfrm>
          <a:prstGeom prst="straightConnector1">
            <a:avLst/>
          </a:prstGeom>
          <a:noFill/>
          <a:ln cap="flat" cmpd="sng" w="19050">
            <a:solidFill>
              <a:schemeClr val="dk2"/>
            </a:solidFill>
            <a:prstDash val="solid"/>
            <a:miter lim="800000"/>
            <a:headEnd len="sm" w="sm" type="none"/>
            <a:tailEnd len="sm" w="sm" type="none"/>
          </a:ln>
        </p:spPr>
      </p:cxnSp>
      <p:pic>
        <p:nvPicPr>
          <p:cNvPr id="262" name="Google Shape;262;p50"/>
          <p:cNvPicPr preferRelativeResize="0"/>
          <p:nvPr/>
        </p:nvPicPr>
        <p:blipFill rotWithShape="1">
          <a:blip r:embed="rId2">
            <a:alphaModFix/>
          </a:blip>
          <a:srcRect b="0" l="0" r="0" t="0"/>
          <a:stretch/>
        </p:blipFill>
        <p:spPr>
          <a:xfrm>
            <a:off x="3750244" y="540249"/>
            <a:ext cx="1643511" cy="453471"/>
          </a:xfrm>
          <a:prstGeom prst="rect">
            <a:avLst/>
          </a:prstGeom>
          <a:noFill/>
          <a:ln>
            <a:noFill/>
          </a:ln>
        </p:spPr>
      </p:pic>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SCS title page">
  <p:cSld name="4_BSCS title page">
    <p:spTree>
      <p:nvGrpSpPr>
        <p:cNvPr id="263" name="Shape 263"/>
        <p:cNvGrpSpPr/>
        <p:nvPr/>
      </p:nvGrpSpPr>
      <p:grpSpPr>
        <a:xfrm>
          <a:off x="0" y="0"/>
          <a:ext cx="0" cy="0"/>
          <a:chOff x="0" y="0"/>
          <a:chExt cx="0" cy="0"/>
        </a:xfrm>
      </p:grpSpPr>
      <p:sp>
        <p:nvSpPr>
          <p:cNvPr id="264" name="Google Shape;264;p51"/>
          <p:cNvSpPr txBox="1"/>
          <p:nvPr>
            <p:ph type="title"/>
          </p:nvPr>
        </p:nvSpPr>
        <p:spPr>
          <a:xfrm>
            <a:off x="687938" y="2415098"/>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5" name="Google Shape;265;p51"/>
          <p:cNvSpPr txBox="1"/>
          <p:nvPr>
            <p:ph idx="1" type="body"/>
          </p:nvPr>
        </p:nvSpPr>
        <p:spPr>
          <a:xfrm>
            <a:off x="687938" y="3359595"/>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51"/>
          <p:cNvSpPr txBox="1"/>
          <p:nvPr>
            <p:ph idx="2" type="body"/>
          </p:nvPr>
        </p:nvSpPr>
        <p:spPr>
          <a:xfrm>
            <a:off x="687938" y="2928966"/>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51"/>
          <p:cNvSpPr txBox="1"/>
          <p:nvPr>
            <p:ph idx="3" type="body"/>
          </p:nvPr>
        </p:nvSpPr>
        <p:spPr>
          <a:xfrm>
            <a:off x="687937" y="3672500"/>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SCS title page">
  <p:cSld name="2_BSCS title page">
    <p:spTree>
      <p:nvGrpSpPr>
        <p:cNvPr id="268" name="Shape 268"/>
        <p:cNvGrpSpPr/>
        <p:nvPr/>
      </p:nvGrpSpPr>
      <p:grpSpPr>
        <a:xfrm>
          <a:off x="0" y="0"/>
          <a:ext cx="0" cy="0"/>
          <a:chOff x="0" y="0"/>
          <a:chExt cx="0" cy="0"/>
        </a:xfrm>
      </p:grpSpPr>
      <p:sp>
        <p:nvSpPr>
          <p:cNvPr id="269" name="Google Shape;269;p52"/>
          <p:cNvSpPr txBox="1"/>
          <p:nvPr>
            <p:ph type="title"/>
          </p:nvPr>
        </p:nvSpPr>
        <p:spPr>
          <a:xfrm>
            <a:off x="687938" y="2415098"/>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0" name="Google Shape;270;p52"/>
          <p:cNvSpPr txBox="1"/>
          <p:nvPr>
            <p:ph idx="1" type="body"/>
          </p:nvPr>
        </p:nvSpPr>
        <p:spPr>
          <a:xfrm>
            <a:off x="687938" y="3359595"/>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1" name="Google Shape;271;p52"/>
          <p:cNvSpPr txBox="1"/>
          <p:nvPr>
            <p:ph idx="2" type="body"/>
          </p:nvPr>
        </p:nvSpPr>
        <p:spPr>
          <a:xfrm>
            <a:off x="687938" y="2928966"/>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2" name="Google Shape;272;p52"/>
          <p:cNvSpPr txBox="1"/>
          <p:nvPr>
            <p:ph idx="3" type="body"/>
          </p:nvPr>
        </p:nvSpPr>
        <p:spPr>
          <a:xfrm>
            <a:off x="687937" y="3672500"/>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73" name="Google Shape;273;p52"/>
          <p:cNvCxnSpPr/>
          <p:nvPr/>
        </p:nvCxnSpPr>
        <p:spPr>
          <a:xfrm>
            <a:off x="685800" y="1110950"/>
            <a:ext cx="7772401" cy="0"/>
          </a:xfrm>
          <a:prstGeom prst="straightConnector1">
            <a:avLst/>
          </a:prstGeom>
          <a:noFill/>
          <a:ln cap="flat" cmpd="sng" w="19050">
            <a:solidFill>
              <a:schemeClr val="dk2"/>
            </a:solidFill>
            <a:prstDash val="solid"/>
            <a:miter lim="800000"/>
            <a:headEnd len="sm" w="sm" type="none"/>
            <a:tailEnd len="sm" w="sm" type="none"/>
          </a:ln>
        </p:spPr>
      </p:cxnSp>
      <p:pic>
        <p:nvPicPr>
          <p:cNvPr id="274" name="Google Shape;274;p52"/>
          <p:cNvPicPr preferRelativeResize="0"/>
          <p:nvPr/>
        </p:nvPicPr>
        <p:blipFill rotWithShape="1">
          <a:blip r:embed="rId2">
            <a:alphaModFix/>
          </a:blip>
          <a:srcRect b="0" l="0" r="0" t="0"/>
          <a:stretch/>
        </p:blipFill>
        <p:spPr>
          <a:xfrm>
            <a:off x="3750244" y="540249"/>
            <a:ext cx="1643511" cy="453471"/>
          </a:xfrm>
          <a:prstGeom prst="rect">
            <a:avLst/>
          </a:prstGeom>
          <a:noFill/>
          <a:ln>
            <a:noFill/>
          </a:ln>
        </p:spPr>
      </p:pic>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SCS title page">
  <p:cSld name="3_BSCS title page">
    <p:spTree>
      <p:nvGrpSpPr>
        <p:cNvPr id="275" name="Shape 275"/>
        <p:cNvGrpSpPr/>
        <p:nvPr/>
      </p:nvGrpSpPr>
      <p:grpSpPr>
        <a:xfrm>
          <a:off x="0" y="0"/>
          <a:ext cx="0" cy="0"/>
          <a:chOff x="0" y="0"/>
          <a:chExt cx="0" cy="0"/>
        </a:xfrm>
      </p:grpSpPr>
      <p:sp>
        <p:nvSpPr>
          <p:cNvPr id="276" name="Google Shape;276;p53"/>
          <p:cNvSpPr txBox="1"/>
          <p:nvPr>
            <p:ph type="title"/>
          </p:nvPr>
        </p:nvSpPr>
        <p:spPr>
          <a:xfrm>
            <a:off x="687938" y="1601639"/>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7" name="Google Shape;277;p53"/>
          <p:cNvSpPr txBox="1"/>
          <p:nvPr>
            <p:ph idx="1" type="body"/>
          </p:nvPr>
        </p:nvSpPr>
        <p:spPr>
          <a:xfrm>
            <a:off x="687938" y="2546136"/>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53"/>
          <p:cNvSpPr txBox="1"/>
          <p:nvPr>
            <p:ph idx="2" type="body"/>
          </p:nvPr>
        </p:nvSpPr>
        <p:spPr>
          <a:xfrm>
            <a:off x="687938" y="2115507"/>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9" name="Google Shape;279;p53"/>
          <p:cNvSpPr txBox="1"/>
          <p:nvPr>
            <p:ph idx="3" type="body"/>
          </p:nvPr>
        </p:nvSpPr>
        <p:spPr>
          <a:xfrm>
            <a:off x="687937" y="2859041"/>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80" name="Google Shape;280;p53"/>
          <p:cNvPicPr preferRelativeResize="0"/>
          <p:nvPr/>
        </p:nvPicPr>
        <p:blipFill rotWithShape="1">
          <a:blip r:embed="rId2">
            <a:alphaModFix/>
          </a:blip>
          <a:srcRect b="0" l="0" r="0" t="0"/>
          <a:stretch/>
        </p:blipFill>
        <p:spPr>
          <a:xfrm>
            <a:off x="3750244" y="540249"/>
            <a:ext cx="1643511" cy="453471"/>
          </a:xfrm>
          <a:prstGeom prst="rect">
            <a:avLst/>
          </a:prstGeom>
          <a:noFill/>
          <a:ln>
            <a:noFill/>
          </a:ln>
        </p:spPr>
      </p:pic>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SCS title page">
  <p:cSld name="5_BSCS title page">
    <p:spTree>
      <p:nvGrpSpPr>
        <p:cNvPr id="281" name="Shape 281"/>
        <p:cNvGrpSpPr/>
        <p:nvPr/>
      </p:nvGrpSpPr>
      <p:grpSpPr>
        <a:xfrm>
          <a:off x="0" y="0"/>
          <a:ext cx="0" cy="0"/>
          <a:chOff x="0" y="0"/>
          <a:chExt cx="0" cy="0"/>
        </a:xfrm>
      </p:grpSpPr>
      <p:sp>
        <p:nvSpPr>
          <p:cNvPr id="282" name="Google Shape;282;p54"/>
          <p:cNvSpPr txBox="1"/>
          <p:nvPr>
            <p:ph type="title"/>
          </p:nvPr>
        </p:nvSpPr>
        <p:spPr>
          <a:xfrm>
            <a:off x="687938" y="1601639"/>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3" name="Google Shape;283;p54"/>
          <p:cNvSpPr txBox="1"/>
          <p:nvPr>
            <p:ph idx="1" type="body"/>
          </p:nvPr>
        </p:nvSpPr>
        <p:spPr>
          <a:xfrm>
            <a:off x="687938" y="2546136"/>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54"/>
          <p:cNvSpPr txBox="1"/>
          <p:nvPr>
            <p:ph idx="2" type="body"/>
          </p:nvPr>
        </p:nvSpPr>
        <p:spPr>
          <a:xfrm>
            <a:off x="687938" y="2115507"/>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54"/>
          <p:cNvSpPr txBox="1"/>
          <p:nvPr>
            <p:ph idx="3" type="body"/>
          </p:nvPr>
        </p:nvSpPr>
        <p:spPr>
          <a:xfrm>
            <a:off x="687937" y="2859041"/>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SCS title page">
  <p:cSld name="1_BSCS title page">
    <p:spTree>
      <p:nvGrpSpPr>
        <p:cNvPr id="286" name="Shape 286"/>
        <p:cNvGrpSpPr/>
        <p:nvPr/>
      </p:nvGrpSpPr>
      <p:grpSpPr>
        <a:xfrm>
          <a:off x="0" y="0"/>
          <a:ext cx="0" cy="0"/>
          <a:chOff x="0" y="0"/>
          <a:chExt cx="0" cy="0"/>
        </a:xfrm>
      </p:grpSpPr>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 type="body"/>
          </p:nvPr>
        </p:nvSpPr>
        <p:spPr>
          <a:xfrm>
            <a:off x="2900934" y="868680"/>
            <a:ext cx="260604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45" name="Google Shape;45;p6"/>
          <p:cNvSpPr txBox="1"/>
          <p:nvPr>
            <p:ph idx="2" type="body"/>
          </p:nvPr>
        </p:nvSpPr>
        <p:spPr>
          <a:xfrm>
            <a:off x="5863590" y="868680"/>
            <a:ext cx="260604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46" name="Google Shape;46;p6"/>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7" name="Shape 287"/>
        <p:cNvGrpSpPr/>
        <p:nvPr/>
      </p:nvGrpSpPr>
      <p:grpSpPr>
        <a:xfrm>
          <a:off x="0" y="0"/>
          <a:ext cx="0" cy="0"/>
          <a:chOff x="0" y="0"/>
          <a:chExt cx="0" cy="0"/>
        </a:xfrm>
      </p:grpSpPr>
      <p:sp>
        <p:nvSpPr>
          <p:cNvPr id="288" name="Google Shape;288;p56"/>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p:txBody>
      </p:sp>
      <p:sp>
        <p:nvSpPr>
          <p:cNvPr id="289" name="Google Shape;289;p56"/>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lvl1pPr indent="-358140" lvl="0" marL="457200" marR="0" rtl="0" algn="l">
              <a:lnSpc>
                <a:spcPct val="90000"/>
              </a:lnSpc>
              <a:spcBef>
                <a:spcPts val="480"/>
              </a:spcBef>
              <a:spcAft>
                <a:spcPts val="0"/>
              </a:spcAft>
              <a:buClr>
                <a:schemeClr val="dk1"/>
              </a:buClr>
              <a:buSzPts val="2040"/>
              <a:buFont typeface="Arial"/>
              <a:buChar char="•"/>
              <a:defRPr b="0" i="0" sz="2800" u="none" cap="none" strike="noStrike">
                <a:solidFill>
                  <a:schemeClr val="dk1"/>
                </a:solidFill>
                <a:latin typeface="Calibri"/>
                <a:ea typeface="Calibri"/>
                <a:cs typeface="Calibri"/>
                <a:sym typeface="Calibri"/>
              </a:defRPr>
            </a:lvl1pPr>
            <a:lvl2pPr indent="-336550" lvl="1" marL="914400" marR="0" rtl="0" algn="l">
              <a:lnSpc>
                <a:spcPct val="90000"/>
              </a:lnSpc>
              <a:spcBef>
                <a:spcPts val="400"/>
              </a:spcBef>
              <a:spcAft>
                <a:spcPts val="0"/>
              </a:spcAft>
              <a:buClr>
                <a:schemeClr val="dk1"/>
              </a:buClr>
              <a:buSzPts val="1700"/>
              <a:buFont typeface="Arial"/>
              <a:buChar char="•"/>
              <a:defRPr b="0" i="0" sz="2400" u="none" cap="none" strike="noStrike">
                <a:solidFill>
                  <a:schemeClr val="dk1"/>
                </a:solidFill>
                <a:latin typeface="Calibri"/>
                <a:ea typeface="Calibri"/>
                <a:cs typeface="Calibri"/>
                <a:sym typeface="Calibri"/>
              </a:defRPr>
            </a:lvl2pPr>
            <a:lvl3pPr indent="-331469" lvl="2" marL="1371600" marR="0" rtl="0" algn="l">
              <a:lnSpc>
                <a:spcPct val="90000"/>
              </a:lnSpc>
              <a:spcBef>
                <a:spcPts val="360"/>
              </a:spcBef>
              <a:spcAft>
                <a:spcPts val="0"/>
              </a:spcAft>
              <a:buClr>
                <a:schemeClr val="dk1"/>
              </a:buClr>
              <a:buSzPts val="1620"/>
              <a:buFont typeface="Arial"/>
              <a:buChar char="•"/>
              <a:defRPr b="0" i="0" sz="2000" u="none" cap="none" strike="noStrike">
                <a:solidFill>
                  <a:schemeClr val="dk1"/>
                </a:solidFill>
                <a:latin typeface="Calibri"/>
                <a:ea typeface="Calibri"/>
                <a:cs typeface="Calibri"/>
                <a:sym typeface="Calibri"/>
              </a:defRPr>
            </a:lvl3pPr>
            <a:lvl4pPr indent="-330200" lvl="3" marL="1828800" marR="0" rtl="0" algn="l">
              <a:lnSpc>
                <a:spcPct val="90000"/>
              </a:lnSpc>
              <a:spcBef>
                <a:spcPts val="320"/>
              </a:spcBef>
              <a:spcAft>
                <a:spcPts val="0"/>
              </a:spcAft>
              <a:buClr>
                <a:schemeClr val="dk1"/>
              </a:buClr>
              <a:buSzPts val="1600"/>
              <a:buFont typeface="Arial"/>
              <a:buChar char="•"/>
              <a:defRPr b="0" i="0" sz="1800" u="none" cap="none" strike="noStrike">
                <a:solidFill>
                  <a:schemeClr val="dk1"/>
                </a:solidFill>
                <a:latin typeface="Calibri"/>
                <a:ea typeface="Calibri"/>
                <a:cs typeface="Calibri"/>
                <a:sym typeface="Calibri"/>
              </a:defRPr>
            </a:lvl4pPr>
            <a:lvl5pPr indent="-317500" lvl="4" marL="2286000" marR="0" rtl="0" algn="l">
              <a:lnSpc>
                <a:spcPct val="90000"/>
              </a:lnSpc>
              <a:spcBef>
                <a:spcPts val="28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56"/>
          <p:cNvSpPr txBox="1"/>
          <p:nvPr>
            <p:ph idx="10" type="dt"/>
          </p:nvPr>
        </p:nvSpPr>
        <p:spPr>
          <a:xfrm>
            <a:off x="457200" y="19050"/>
            <a:ext cx="2895600" cy="32861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291" name="Google Shape;291;p56"/>
          <p:cNvSpPr txBox="1"/>
          <p:nvPr>
            <p:ph idx="11" type="ftr"/>
          </p:nvPr>
        </p:nvSpPr>
        <p:spPr>
          <a:xfrm>
            <a:off x="3429000" y="19050"/>
            <a:ext cx="4114800" cy="32861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292" name="Google Shape;292;p56"/>
          <p:cNvSpPr txBox="1"/>
          <p:nvPr>
            <p:ph idx="12" type="sldNum"/>
          </p:nvPr>
        </p:nvSpPr>
        <p:spPr>
          <a:xfrm>
            <a:off x="7620000" y="19050"/>
            <a:ext cx="1066800" cy="328613"/>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1pPr>
            <a:lvl2pPr indent="0" lvl="1"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2pPr>
            <a:lvl3pPr indent="0" lvl="2"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0" lvl="3"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0" lvl="4"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0" lvl="5"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6pPr>
            <a:lvl7pPr indent="0" lvl="6"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7pPr>
            <a:lvl8pPr indent="0" lvl="7"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8pPr>
            <a:lvl9pPr indent="0" lvl="8"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1 line title">
  <p:cSld name="Body 1 line title">
    <p:spTree>
      <p:nvGrpSpPr>
        <p:cNvPr id="293" name="Shape 293"/>
        <p:cNvGrpSpPr/>
        <p:nvPr/>
      </p:nvGrpSpPr>
      <p:grpSpPr>
        <a:xfrm>
          <a:off x="0" y="0"/>
          <a:ext cx="0" cy="0"/>
          <a:chOff x="0" y="0"/>
          <a:chExt cx="0" cy="0"/>
        </a:xfrm>
      </p:grpSpPr>
      <p:sp>
        <p:nvSpPr>
          <p:cNvPr id="294" name="Google Shape;294;p57"/>
          <p:cNvSpPr txBox="1"/>
          <p:nvPr>
            <p:ph type="title"/>
          </p:nvPr>
        </p:nvSpPr>
        <p:spPr>
          <a:xfrm>
            <a:off x="628650" y="459468"/>
            <a:ext cx="7886700" cy="36784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295" name="Google Shape;295;p57"/>
          <p:cNvCxnSpPr/>
          <p:nvPr/>
        </p:nvCxnSpPr>
        <p:spPr>
          <a:xfrm>
            <a:off x="692936" y="945494"/>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296" name="Google Shape;296;p57"/>
          <p:cNvSpPr txBox="1"/>
          <p:nvPr>
            <p:ph idx="1" type="body"/>
          </p:nvPr>
        </p:nvSpPr>
        <p:spPr>
          <a:xfrm>
            <a:off x="628650" y="1287615"/>
            <a:ext cx="7886700" cy="462909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100000"/>
              </a:lnSpc>
              <a:spcBef>
                <a:spcPts val="6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97" name="Google Shape;297;p57"/>
          <p:cNvPicPr preferRelativeResize="0"/>
          <p:nvPr/>
        </p:nvPicPr>
        <p:blipFill rotWithShape="1">
          <a:blip r:embed="rId2">
            <a:alphaModFix/>
          </a:blip>
          <a:srcRect b="0" l="0" r="0" t="0"/>
          <a:stretch/>
        </p:blipFill>
        <p:spPr>
          <a:xfrm>
            <a:off x="6956031" y="6281159"/>
            <a:ext cx="1308587" cy="36106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2 line title">
  <p:cSld name="Body 2 line title">
    <p:spTree>
      <p:nvGrpSpPr>
        <p:cNvPr id="298" name="Shape 298"/>
        <p:cNvGrpSpPr/>
        <p:nvPr/>
      </p:nvGrpSpPr>
      <p:grpSpPr>
        <a:xfrm>
          <a:off x="0" y="0"/>
          <a:ext cx="0" cy="0"/>
          <a:chOff x="0" y="0"/>
          <a:chExt cx="0" cy="0"/>
        </a:xfrm>
      </p:grpSpPr>
      <p:sp>
        <p:nvSpPr>
          <p:cNvPr id="299" name="Google Shape;299;p58"/>
          <p:cNvSpPr txBox="1"/>
          <p:nvPr>
            <p:ph idx="1" type="body"/>
          </p:nvPr>
        </p:nvSpPr>
        <p:spPr>
          <a:xfrm>
            <a:off x="620104" y="1689266"/>
            <a:ext cx="7895246" cy="42274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100000"/>
              </a:lnSpc>
              <a:spcBef>
                <a:spcPts val="6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58"/>
          <p:cNvSpPr txBox="1"/>
          <p:nvPr>
            <p:ph type="title"/>
          </p:nvPr>
        </p:nvSpPr>
        <p:spPr>
          <a:xfrm>
            <a:off x="628650" y="948740"/>
            <a:ext cx="7886700" cy="36784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301" name="Google Shape;301;p58"/>
          <p:cNvCxnSpPr/>
          <p:nvPr/>
        </p:nvCxnSpPr>
        <p:spPr>
          <a:xfrm>
            <a:off x="692936" y="1357852"/>
            <a:ext cx="7758130" cy="0"/>
          </a:xfrm>
          <a:prstGeom prst="straightConnector1">
            <a:avLst/>
          </a:prstGeom>
          <a:noFill/>
          <a:ln cap="flat" cmpd="sng" w="19050">
            <a:solidFill>
              <a:srgbClr val="FAAD6D"/>
            </a:solidFill>
            <a:prstDash val="solid"/>
            <a:miter lim="800000"/>
            <a:headEnd len="sm" w="sm" type="none"/>
            <a:tailEnd len="sm" w="sm" type="none"/>
          </a:ln>
        </p:spPr>
      </p:cxnSp>
      <p:pic>
        <p:nvPicPr>
          <p:cNvPr id="302" name="Google Shape;302;p58"/>
          <p:cNvPicPr preferRelativeResize="0"/>
          <p:nvPr/>
        </p:nvPicPr>
        <p:blipFill rotWithShape="1">
          <a:blip r:embed="rId2">
            <a:alphaModFix/>
          </a:blip>
          <a:srcRect b="0" l="0" r="0" t="0"/>
          <a:stretch/>
        </p:blipFill>
        <p:spPr>
          <a:xfrm>
            <a:off x="6956031" y="6281159"/>
            <a:ext cx="1308587" cy="36106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2900934" y="685800"/>
            <a:ext cx="2606040" cy="114550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accent1"/>
                </a:solidFill>
              </a:defRPr>
            </a:lvl1pPr>
            <a:lvl2pPr indent="-228600" lvl="1" marL="914400" algn="l">
              <a:lnSpc>
                <a:spcPct val="100000"/>
              </a:lnSpc>
              <a:spcBef>
                <a:spcPts val="250"/>
              </a:spcBef>
              <a:spcAft>
                <a:spcPts val="0"/>
              </a:spcAft>
              <a:buSzPts val="1900"/>
              <a:buNone/>
              <a:defRPr b="1" sz="1900"/>
            </a:lvl2pPr>
            <a:lvl3pPr indent="-228600" lvl="2" marL="1371600" algn="l">
              <a:lnSpc>
                <a:spcPct val="100000"/>
              </a:lnSpc>
              <a:spcBef>
                <a:spcPts val="250"/>
              </a:spcBef>
              <a:spcAft>
                <a:spcPts val="0"/>
              </a:spcAft>
              <a:buSzPts val="1800"/>
              <a:buNone/>
              <a:defRPr b="1" sz="1800"/>
            </a:lvl3pPr>
            <a:lvl4pPr indent="-228600" lvl="3" marL="1828800" algn="l">
              <a:lnSpc>
                <a:spcPct val="100000"/>
              </a:lnSpc>
              <a:spcBef>
                <a:spcPts val="250"/>
              </a:spcBef>
              <a:spcAft>
                <a:spcPts val="0"/>
              </a:spcAft>
              <a:buSzPts val="1600"/>
              <a:buNone/>
              <a:defRPr b="1" sz="1600"/>
            </a:lvl4pPr>
            <a:lvl5pPr indent="-228600" lvl="4" marL="2286000" algn="l">
              <a:lnSpc>
                <a:spcPct val="10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1" name="Google Shape;51;p7"/>
          <p:cNvSpPr txBox="1"/>
          <p:nvPr>
            <p:ph idx="2" type="body"/>
          </p:nvPr>
        </p:nvSpPr>
        <p:spPr>
          <a:xfrm>
            <a:off x="2900934" y="1930936"/>
            <a:ext cx="2606040" cy="402336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52" name="Google Shape;52;p7"/>
          <p:cNvSpPr txBox="1"/>
          <p:nvPr>
            <p:ph idx="3" type="body"/>
          </p:nvPr>
        </p:nvSpPr>
        <p:spPr>
          <a:xfrm>
            <a:off x="5863847" y="685801"/>
            <a:ext cx="2606040" cy="115095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accent1"/>
                </a:solidFill>
              </a:defRPr>
            </a:lvl1pPr>
            <a:lvl2pPr indent="-228600" lvl="1" marL="914400" algn="l">
              <a:lnSpc>
                <a:spcPct val="100000"/>
              </a:lnSpc>
              <a:spcBef>
                <a:spcPts val="250"/>
              </a:spcBef>
              <a:spcAft>
                <a:spcPts val="0"/>
              </a:spcAft>
              <a:buSzPts val="1900"/>
              <a:buNone/>
              <a:defRPr b="1" sz="1900"/>
            </a:lvl2pPr>
            <a:lvl3pPr indent="-228600" lvl="2" marL="1371600" algn="l">
              <a:lnSpc>
                <a:spcPct val="100000"/>
              </a:lnSpc>
              <a:spcBef>
                <a:spcPts val="250"/>
              </a:spcBef>
              <a:spcAft>
                <a:spcPts val="0"/>
              </a:spcAft>
              <a:buSzPts val="1800"/>
              <a:buNone/>
              <a:defRPr b="1" sz="1800"/>
            </a:lvl3pPr>
            <a:lvl4pPr indent="-228600" lvl="3" marL="1828800" algn="l">
              <a:lnSpc>
                <a:spcPct val="100000"/>
              </a:lnSpc>
              <a:spcBef>
                <a:spcPts val="250"/>
              </a:spcBef>
              <a:spcAft>
                <a:spcPts val="0"/>
              </a:spcAft>
              <a:buSzPts val="1600"/>
              <a:buNone/>
              <a:defRPr b="1" sz="1600"/>
            </a:lvl4pPr>
            <a:lvl5pPr indent="-228600" lvl="4" marL="2286000" algn="l">
              <a:lnSpc>
                <a:spcPct val="10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3" name="Google Shape;53;p7"/>
          <p:cNvSpPr txBox="1"/>
          <p:nvPr>
            <p:ph idx="4" type="body"/>
          </p:nvPr>
        </p:nvSpPr>
        <p:spPr>
          <a:xfrm>
            <a:off x="5863847" y="1930936"/>
            <a:ext cx="2606040" cy="402336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54" name="Google Shape;54;p7"/>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8"/>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p:nvPr>
            <p:ph idx="2" type="pic"/>
          </p:nvPr>
        </p:nvSpPr>
        <p:spPr>
          <a:xfrm>
            <a:off x="2677983" y="767419"/>
            <a:ext cx="6086423" cy="5330952"/>
          </a:xfrm>
          <a:prstGeom prst="rect">
            <a:avLst/>
          </a:prstGeom>
          <a:solidFill>
            <a:srgbClr val="BFBFBF"/>
          </a:solidFill>
          <a:ln>
            <a:noFill/>
          </a:ln>
        </p:spPr>
      </p:sp>
      <p:sp>
        <p:nvSpPr>
          <p:cNvPr id="59" name="Google Shape;59;p8"/>
          <p:cNvSpPr txBox="1"/>
          <p:nvPr>
            <p:ph idx="1" type="body"/>
          </p:nvPr>
        </p:nvSpPr>
        <p:spPr>
          <a:xfrm>
            <a:off x="192024" y="3340602"/>
            <a:ext cx="2125980" cy="25603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SzPts val="1800"/>
              <a:buNone/>
              <a:defRPr sz="1800">
                <a:solidFill>
                  <a:schemeClr val="dk2"/>
                </a:solidFill>
              </a:defRPr>
            </a:lvl1pPr>
            <a:lvl2pPr indent="-228600" lvl="1" marL="914400" algn="l">
              <a:lnSpc>
                <a:spcPct val="100000"/>
              </a:lnSpc>
              <a:spcBef>
                <a:spcPts val="250"/>
              </a:spcBef>
              <a:spcAft>
                <a:spcPts val="0"/>
              </a:spcAft>
              <a:buSzPts val="1200"/>
              <a:buNone/>
              <a:defRPr sz="1200"/>
            </a:lvl2pPr>
            <a:lvl3pPr indent="-228600" lvl="2" marL="1371600" algn="l">
              <a:lnSpc>
                <a:spcPct val="100000"/>
              </a:lnSpc>
              <a:spcBef>
                <a:spcPts val="250"/>
              </a:spcBef>
              <a:spcAft>
                <a:spcPts val="0"/>
              </a:spcAft>
              <a:buSzPts val="1000"/>
              <a:buNone/>
              <a:defRPr sz="1000"/>
            </a:lvl3pPr>
            <a:lvl4pPr indent="-228600" lvl="3" marL="1828800" algn="l">
              <a:lnSpc>
                <a:spcPct val="100000"/>
              </a:lnSpc>
              <a:spcBef>
                <a:spcPts val="250"/>
              </a:spcBef>
              <a:spcAft>
                <a:spcPts val="0"/>
              </a:spcAft>
              <a:buSzPts val="900"/>
              <a:buNone/>
              <a:defRPr sz="900"/>
            </a:lvl4pPr>
            <a:lvl5pPr indent="-228600" lvl="4" marL="2286000" algn="l">
              <a:lnSpc>
                <a:spcPct val="10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0" name="Google Shape;60;p8"/>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1" type="ftr"/>
          </p:nvPr>
        </p:nvSpPr>
        <p:spPr>
          <a:xfrm>
            <a:off x="2624326"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showMasterSp="0">
  <p:cSld name="Conclusion">
    <p:spTree>
      <p:nvGrpSpPr>
        <p:cNvPr id="62" name="Shape 62"/>
        <p:cNvGrpSpPr/>
        <p:nvPr/>
      </p:nvGrpSpPr>
      <p:grpSpPr>
        <a:xfrm>
          <a:off x="0" y="0"/>
          <a:ext cx="0" cy="0"/>
          <a:chOff x="0" y="0"/>
          <a:chExt cx="0" cy="0"/>
        </a:xfrm>
      </p:grpSpPr>
      <p:sp>
        <p:nvSpPr>
          <p:cNvPr id="63" name="Google Shape;63;p9"/>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p:nvPr/>
        </p:nvSpPr>
        <p:spPr>
          <a:xfrm>
            <a:off x="0" y="1"/>
            <a:ext cx="175909" cy="6858000"/>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Calibri"/>
              <a:ea typeface="Calibri"/>
              <a:cs typeface="Calibri"/>
              <a:sym typeface="Calibri"/>
            </a:endParaRPr>
          </a:p>
        </p:txBody>
      </p:sp>
      <p:sp>
        <p:nvSpPr>
          <p:cNvPr id="66" name="Google Shape;66;p9"/>
          <p:cNvSpPr txBox="1"/>
          <p:nvPr>
            <p:ph type="title"/>
          </p:nvPr>
        </p:nvSpPr>
        <p:spPr>
          <a:xfrm>
            <a:off x="457200" y="5715000"/>
            <a:ext cx="8229600" cy="457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2"/>
              </a:buClr>
              <a:buSzPts val="2100"/>
              <a:buFont typeface="Calibri"/>
              <a:buNone/>
              <a:defRPr b="0" sz="21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
          <p:cNvSpPr txBox="1"/>
          <p:nvPr>
            <p:ph idx="1" type="body"/>
          </p:nvPr>
        </p:nvSpPr>
        <p:spPr>
          <a:xfrm>
            <a:off x="457200" y="228600"/>
            <a:ext cx="8229600" cy="18288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1200"/>
              </a:spcBef>
              <a:spcAft>
                <a:spcPts val="0"/>
              </a:spcAft>
              <a:buSzPts val="4050"/>
              <a:buNone/>
              <a:defRPr b="1" sz="4050">
                <a:solidFill>
                  <a:schemeClr val="accent1"/>
                </a:solidFill>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pic>
        <p:nvPicPr>
          <p:cNvPr descr="Graphical user interface, text, application, chat or text message" id="68" name="Google Shape;68;p9"/>
          <p:cNvPicPr preferRelativeResize="0"/>
          <p:nvPr/>
        </p:nvPicPr>
        <p:blipFill rotWithShape="1">
          <a:blip r:embed="rId2">
            <a:alphaModFix/>
          </a:blip>
          <a:srcRect b="0" l="0" r="0" t="0"/>
          <a:stretch/>
        </p:blipFill>
        <p:spPr>
          <a:xfrm>
            <a:off x="1632700" y="1556889"/>
            <a:ext cx="6342901" cy="4017272"/>
          </a:xfrm>
          <a:prstGeom prst="rect">
            <a:avLst/>
          </a:prstGeom>
          <a:noFill/>
          <a:ln>
            <a:noFill/>
          </a:ln>
        </p:spPr>
      </p:pic>
      <p:pic>
        <p:nvPicPr>
          <p:cNvPr descr="Logo&#10;&#10;Description automatically generated" id="69" name="Google Shape;69;p9"/>
          <p:cNvPicPr preferRelativeResize="0"/>
          <p:nvPr/>
        </p:nvPicPr>
        <p:blipFill rotWithShape="1">
          <a:blip r:embed="rId3">
            <a:alphaModFix/>
          </a:blip>
          <a:srcRect b="0" l="0" r="0" t="0"/>
          <a:stretch/>
        </p:blipFill>
        <p:spPr>
          <a:xfrm>
            <a:off x="7772400" y="6349703"/>
            <a:ext cx="1233516" cy="34034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70" name="Shape 70"/>
        <p:cNvGrpSpPr/>
        <p:nvPr/>
      </p:nvGrpSpPr>
      <p:grpSpPr>
        <a:xfrm>
          <a:off x="0" y="0"/>
          <a:ext cx="0" cy="0"/>
          <a:chOff x="0" y="0"/>
          <a:chExt cx="0" cy="0"/>
        </a:xfrm>
      </p:grpSpPr>
      <p:sp>
        <p:nvSpPr>
          <p:cNvPr id="71" name="Google Shape;71;p10"/>
          <p:cNvSpPr txBox="1"/>
          <p:nvPr>
            <p:ph type="title"/>
          </p:nvPr>
        </p:nvSpPr>
        <p:spPr>
          <a:xfrm>
            <a:off x="1371600" y="685800"/>
            <a:ext cx="7015734" cy="2743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5400"/>
              <a:buFont typeface="Calibri"/>
              <a:buNone/>
              <a:defRPr b="1"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txBox="1"/>
          <p:nvPr>
            <p:ph idx="1" type="body"/>
          </p:nvPr>
        </p:nvSpPr>
        <p:spPr>
          <a:xfrm>
            <a:off x="1371600" y="3613151"/>
            <a:ext cx="7015734"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2000"/>
              <a:buNone/>
              <a:defRPr sz="2000" cap="none">
                <a:solidFill>
                  <a:srgbClr val="8A8A8A"/>
                </a:solidFill>
              </a:defRPr>
            </a:lvl1pPr>
            <a:lvl2pPr indent="-228600" lvl="1" marL="914400" algn="l">
              <a:lnSpc>
                <a:spcPct val="100000"/>
              </a:lnSpc>
              <a:spcBef>
                <a:spcPts val="250"/>
              </a:spcBef>
              <a:spcAft>
                <a:spcPts val="0"/>
              </a:spcAft>
              <a:buSzPts val="1800"/>
              <a:buNone/>
              <a:defRPr sz="1800">
                <a:solidFill>
                  <a:srgbClr val="949494"/>
                </a:solidFill>
              </a:defRPr>
            </a:lvl2pPr>
            <a:lvl3pPr indent="-228600" lvl="2" marL="1371600" algn="l">
              <a:lnSpc>
                <a:spcPct val="100000"/>
              </a:lnSpc>
              <a:spcBef>
                <a:spcPts val="250"/>
              </a:spcBef>
              <a:spcAft>
                <a:spcPts val="0"/>
              </a:spcAft>
              <a:buSzPts val="1600"/>
              <a:buNone/>
              <a:defRPr sz="1600">
                <a:solidFill>
                  <a:srgbClr val="949494"/>
                </a:solidFill>
              </a:defRPr>
            </a:lvl3pPr>
            <a:lvl4pPr indent="-228600" lvl="3" marL="1828800" algn="l">
              <a:lnSpc>
                <a:spcPct val="100000"/>
              </a:lnSpc>
              <a:spcBef>
                <a:spcPts val="250"/>
              </a:spcBef>
              <a:spcAft>
                <a:spcPts val="0"/>
              </a:spcAft>
              <a:buSzPts val="1400"/>
              <a:buNone/>
              <a:defRPr sz="1400">
                <a:solidFill>
                  <a:srgbClr val="949494"/>
                </a:solidFill>
              </a:defRPr>
            </a:lvl4pPr>
            <a:lvl5pPr indent="-228600" lvl="4" marL="2286000" algn="l">
              <a:lnSpc>
                <a:spcPct val="100000"/>
              </a:lnSpc>
              <a:spcBef>
                <a:spcPts val="250"/>
              </a:spcBef>
              <a:spcAft>
                <a:spcPts val="0"/>
              </a:spcAft>
              <a:buSzPts val="1400"/>
              <a:buNone/>
              <a:defRPr sz="1400">
                <a:solidFill>
                  <a:srgbClr val="949494"/>
                </a:solidFill>
              </a:defRPr>
            </a:lvl5pPr>
            <a:lvl6pPr indent="-228600" lvl="5" marL="2743200" algn="l">
              <a:lnSpc>
                <a:spcPct val="90000"/>
              </a:lnSpc>
              <a:spcBef>
                <a:spcPts val="250"/>
              </a:spcBef>
              <a:spcAft>
                <a:spcPts val="0"/>
              </a:spcAft>
              <a:buSzPts val="1400"/>
              <a:buNone/>
              <a:defRPr sz="1400">
                <a:solidFill>
                  <a:srgbClr val="949494"/>
                </a:solidFill>
              </a:defRPr>
            </a:lvl6pPr>
            <a:lvl7pPr indent="-228600" lvl="6" marL="3200400" algn="l">
              <a:lnSpc>
                <a:spcPct val="90000"/>
              </a:lnSpc>
              <a:spcBef>
                <a:spcPts val="250"/>
              </a:spcBef>
              <a:spcAft>
                <a:spcPts val="0"/>
              </a:spcAft>
              <a:buSzPts val="1400"/>
              <a:buNone/>
              <a:defRPr sz="1400">
                <a:solidFill>
                  <a:srgbClr val="949494"/>
                </a:solidFill>
              </a:defRPr>
            </a:lvl7pPr>
            <a:lvl8pPr indent="-228600" lvl="7" marL="3657600" algn="l">
              <a:lnSpc>
                <a:spcPct val="90000"/>
              </a:lnSpc>
              <a:spcBef>
                <a:spcPts val="250"/>
              </a:spcBef>
              <a:spcAft>
                <a:spcPts val="0"/>
              </a:spcAft>
              <a:buSzPts val="1400"/>
              <a:buNone/>
              <a:defRPr sz="1400">
                <a:solidFill>
                  <a:srgbClr val="949494"/>
                </a:solidFill>
              </a:defRPr>
            </a:lvl8pPr>
            <a:lvl9pPr indent="-228600" lvl="8" marL="4114800" algn="l">
              <a:lnSpc>
                <a:spcPct val="90000"/>
              </a:lnSpc>
              <a:spcBef>
                <a:spcPts val="250"/>
              </a:spcBef>
              <a:spcAft>
                <a:spcPts val="250"/>
              </a:spcAft>
              <a:buSzPts val="1400"/>
              <a:buNone/>
              <a:defRPr sz="1400">
                <a:solidFill>
                  <a:srgbClr val="949494"/>
                </a:solidFill>
              </a:defRPr>
            </a:lvl9pPr>
          </a:lstStyle>
          <a:p/>
        </p:txBody>
      </p:sp>
      <p:sp>
        <p:nvSpPr>
          <p:cNvPr id="73" name="Google Shape;73;p10"/>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6" name="Google Shape;76;p10"/>
          <p:cNvSpPr/>
          <p:nvPr/>
        </p:nvSpPr>
        <p:spPr>
          <a:xfrm>
            <a:off x="1" y="685800"/>
            <a:ext cx="457199" cy="5486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theme" Target="../theme/theme1.xml"/><Relationship Id="rId25" Type="http://schemas.openxmlformats.org/officeDocument/2006/relationships/slideLayout" Target="../slideLayouts/slideLayout2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8.xml"/><Relationship Id="rId3"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theme" Target="../theme/theme2.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11" Type="http://schemas.openxmlformats.org/officeDocument/2006/relationships/theme" Target="../theme/theme3.xml"/><Relationship Id="rId1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 y="758952"/>
            <a:ext cx="2582693" cy="5330952"/>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3000"/>
              <a:buFont typeface="Calibri"/>
              <a:buNone/>
              <a:defRPr b="1" i="0" sz="30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lvl1pPr indent="-406400" lvl="0" marL="457200" marR="0" rtl="0" algn="l">
              <a:lnSpc>
                <a:spcPct val="100000"/>
              </a:lnSpc>
              <a:spcBef>
                <a:spcPts val="1200"/>
              </a:spcBef>
              <a:spcAft>
                <a:spcPts val="0"/>
              </a:spcAft>
              <a:buClr>
                <a:schemeClr val="accent1"/>
              </a:buClr>
              <a:buSzPts val="2800"/>
              <a:buFont typeface="Noto Sans Symbols"/>
              <a:buChar char="●"/>
              <a:defRPr b="0" i="0" sz="2800" u="none" cap="none" strike="noStrike">
                <a:solidFill>
                  <a:schemeClr val="dk2"/>
                </a:solidFill>
                <a:latin typeface="Calibri"/>
                <a:ea typeface="Calibri"/>
                <a:cs typeface="Calibri"/>
                <a:sym typeface="Calibri"/>
              </a:defRPr>
            </a:lvl1pPr>
            <a:lvl2pPr indent="-355600" lvl="1" marL="914400" marR="0" rtl="0" algn="l">
              <a:lnSpc>
                <a:spcPct val="100000"/>
              </a:lnSpc>
              <a:spcBef>
                <a:spcPts val="250"/>
              </a:spcBef>
              <a:spcAft>
                <a:spcPts val="0"/>
              </a:spcAft>
              <a:buClr>
                <a:schemeClr val="accent1"/>
              </a:buClr>
              <a:buSzPts val="2000"/>
              <a:buFont typeface="Noto Sans Symbols"/>
              <a:buChar char="●"/>
              <a:defRPr b="0" i="0" sz="2000" u="none" cap="none" strike="noStrike">
                <a:solidFill>
                  <a:schemeClr val="dk2"/>
                </a:solidFill>
                <a:latin typeface="Calibri"/>
                <a:ea typeface="Calibri"/>
                <a:cs typeface="Calibri"/>
                <a:sym typeface="Calibri"/>
              </a:defRPr>
            </a:lvl2pPr>
            <a:lvl3pPr indent="-342900" lvl="2" marL="1371600" marR="0" rtl="0" algn="l">
              <a:lnSpc>
                <a:spcPct val="100000"/>
              </a:lnSpc>
              <a:spcBef>
                <a:spcPts val="250"/>
              </a:spcBef>
              <a:spcAft>
                <a:spcPts val="0"/>
              </a:spcAft>
              <a:buClr>
                <a:schemeClr val="accent1"/>
              </a:buClr>
              <a:buSzPts val="1800"/>
              <a:buFont typeface="Noto Sans Symbols"/>
              <a:buChar char="●"/>
              <a:defRPr b="0" i="0" sz="1800" u="none" cap="none" strike="noStrike">
                <a:solidFill>
                  <a:schemeClr val="dk2"/>
                </a:solidFill>
                <a:latin typeface="Calibri"/>
                <a:ea typeface="Calibri"/>
                <a:cs typeface="Calibri"/>
                <a:sym typeface="Calibri"/>
              </a:defRPr>
            </a:lvl3pPr>
            <a:lvl4pPr indent="-342900" lvl="3" marL="1828800" marR="0" rtl="0" algn="l">
              <a:lnSpc>
                <a:spcPct val="100000"/>
              </a:lnSpc>
              <a:spcBef>
                <a:spcPts val="250"/>
              </a:spcBef>
              <a:spcAft>
                <a:spcPts val="0"/>
              </a:spcAft>
              <a:buClr>
                <a:schemeClr val="accent1"/>
              </a:buClr>
              <a:buSzPts val="1800"/>
              <a:buFont typeface="Noto Sans Symbols"/>
              <a:buChar char="●"/>
              <a:defRPr b="0" i="0" sz="1800" u="none" cap="none" strike="noStrike">
                <a:solidFill>
                  <a:schemeClr val="dk2"/>
                </a:solidFill>
                <a:latin typeface="Calibri"/>
                <a:ea typeface="Calibri"/>
                <a:cs typeface="Calibri"/>
                <a:sym typeface="Calibri"/>
              </a:defRPr>
            </a:lvl4pPr>
            <a:lvl5pPr indent="-342900" lvl="4" marL="2286000" marR="0" rtl="0" algn="l">
              <a:lnSpc>
                <a:spcPct val="100000"/>
              </a:lnSpc>
              <a:spcBef>
                <a:spcPts val="250"/>
              </a:spcBef>
              <a:spcAft>
                <a:spcPts val="0"/>
              </a:spcAft>
              <a:buClr>
                <a:schemeClr val="accent1"/>
              </a:buClr>
              <a:buSzPts val="1800"/>
              <a:buFont typeface="Noto Sans Symbols"/>
              <a:buChar char="●"/>
              <a:defRPr b="0" i="0" sz="1800" u="none" cap="none" strike="noStrike">
                <a:solidFill>
                  <a:schemeClr val="dk2"/>
                </a:solidFill>
                <a:latin typeface="Calibri"/>
                <a:ea typeface="Calibri"/>
                <a:cs typeface="Calibri"/>
                <a:sym typeface="Calibri"/>
              </a:defRPr>
            </a:lvl5pPr>
            <a:lvl6pPr indent="-311150" lvl="5" marL="2743200" marR="0" rtl="0" algn="l">
              <a:lnSpc>
                <a:spcPct val="90000"/>
              </a:lnSpc>
              <a:spcBef>
                <a:spcPts val="250"/>
              </a:spcBef>
              <a:spcAft>
                <a:spcPts val="0"/>
              </a:spcAft>
              <a:buClr>
                <a:schemeClr val="accent1"/>
              </a:buClr>
              <a:buSzPts val="1300"/>
              <a:buFont typeface="Noto Sans Symbols"/>
              <a:buChar char="●"/>
              <a:defRPr b="0" i="0" sz="1300" u="none" cap="none" strike="noStrike">
                <a:solidFill>
                  <a:srgbClr val="8A8A8A"/>
                </a:solidFill>
                <a:latin typeface="Calibri"/>
                <a:ea typeface="Calibri"/>
                <a:cs typeface="Calibri"/>
                <a:sym typeface="Calibri"/>
              </a:defRPr>
            </a:lvl6pPr>
            <a:lvl7pPr indent="-311150" lvl="6" marL="3200400" marR="0" rtl="0" algn="l">
              <a:lnSpc>
                <a:spcPct val="90000"/>
              </a:lnSpc>
              <a:spcBef>
                <a:spcPts val="250"/>
              </a:spcBef>
              <a:spcAft>
                <a:spcPts val="0"/>
              </a:spcAft>
              <a:buClr>
                <a:schemeClr val="accent1"/>
              </a:buClr>
              <a:buSzPts val="1300"/>
              <a:buFont typeface="Noto Sans Symbols"/>
              <a:buChar char="●"/>
              <a:defRPr b="0" i="0" sz="1300" u="none" cap="none" strike="noStrike">
                <a:solidFill>
                  <a:srgbClr val="8A8A8A"/>
                </a:solidFill>
                <a:latin typeface="Calibri"/>
                <a:ea typeface="Calibri"/>
                <a:cs typeface="Calibri"/>
                <a:sym typeface="Calibri"/>
              </a:defRPr>
            </a:lvl7pPr>
            <a:lvl8pPr indent="-311150" lvl="7" marL="3657600" marR="0" rtl="0" algn="l">
              <a:lnSpc>
                <a:spcPct val="90000"/>
              </a:lnSpc>
              <a:spcBef>
                <a:spcPts val="250"/>
              </a:spcBef>
              <a:spcAft>
                <a:spcPts val="0"/>
              </a:spcAft>
              <a:buClr>
                <a:schemeClr val="accent1"/>
              </a:buClr>
              <a:buSzPts val="1300"/>
              <a:buFont typeface="Noto Sans Symbols"/>
              <a:buChar char="●"/>
              <a:defRPr b="0" i="0" sz="1300" u="none" cap="none" strike="noStrike">
                <a:solidFill>
                  <a:srgbClr val="8A8A8A"/>
                </a:solidFill>
                <a:latin typeface="Calibri"/>
                <a:ea typeface="Calibri"/>
                <a:cs typeface="Calibri"/>
                <a:sym typeface="Calibri"/>
              </a:defRPr>
            </a:lvl8pPr>
            <a:lvl9pPr indent="-311150" lvl="8" marL="4114800" marR="0" rtl="0" algn="l">
              <a:lnSpc>
                <a:spcPct val="90000"/>
              </a:lnSpc>
              <a:spcBef>
                <a:spcPts val="250"/>
              </a:spcBef>
              <a:spcAft>
                <a:spcPts val="250"/>
              </a:spcAft>
              <a:buClr>
                <a:schemeClr val="accent1"/>
              </a:buClr>
              <a:buSzPts val="1300"/>
              <a:buFont typeface="Noto Sans Symbols"/>
              <a:buChar char="●"/>
              <a:defRPr b="0" i="0" sz="1300" u="none" cap="none" strike="noStrike">
                <a:solidFill>
                  <a:srgbClr val="8A8A8A"/>
                </a:solidFill>
                <a:latin typeface="Calibri"/>
                <a:ea typeface="Calibri"/>
                <a:cs typeface="Calibri"/>
                <a:sym typeface="Calibri"/>
              </a:defRPr>
            </a:lvl9pPr>
          </a:lstStyle>
          <a:p/>
        </p:txBody>
      </p:sp>
      <p:sp>
        <p:nvSpPr>
          <p:cNvPr id="13" name="Google Shape;13;p1"/>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id="15" name="Google Shape;15;p1"/>
          <p:cNvPicPr preferRelativeResize="0"/>
          <p:nvPr/>
        </p:nvPicPr>
        <p:blipFill rotWithShape="1">
          <a:blip r:embed="rId1">
            <a:alphaModFix/>
          </a:blip>
          <a:srcRect b="0" l="0" r="0" t="0"/>
          <a:stretch/>
        </p:blipFill>
        <p:spPr>
          <a:xfrm>
            <a:off x="7772400" y="6349703"/>
            <a:ext cx="1233516" cy="34034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1" name="Shape 16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2" r:id="rId2"/>
    <p:sldLayoutId id="2147483673"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75" name="Shape 17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3" name="Shape 233"/>
        <p:cNvGrpSpPr/>
        <p:nvPr/>
      </p:nvGrpSpPr>
      <p:grpSpPr>
        <a:xfrm>
          <a:off x="0" y="0"/>
          <a:ext cx="0" cy="0"/>
          <a:chOff x="0" y="0"/>
          <a:chExt cx="0" cy="0"/>
        </a:xfrm>
      </p:grpSpPr>
      <p:cxnSp>
        <p:nvCxnSpPr>
          <p:cNvPr id="234" name="Google Shape;234;p41"/>
          <p:cNvCxnSpPr/>
          <p:nvPr/>
        </p:nvCxnSpPr>
        <p:spPr>
          <a:xfrm>
            <a:off x="728770" y="1815435"/>
            <a:ext cx="7734584" cy="0"/>
          </a:xfrm>
          <a:prstGeom prst="straightConnector1">
            <a:avLst/>
          </a:prstGeom>
          <a:noFill/>
          <a:ln cap="flat" cmpd="sng" w="19050">
            <a:solidFill>
              <a:srgbClr val="FAAD6D"/>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8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6" name="Shape 23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6" r:id="rId2"/>
    <p:sldLayoutId id="2147483687" r:id="rId3"/>
    <p:sldLayoutId id="2147483688" r:id="rId4"/>
    <p:sldLayoutId id="2147483689" r:id="rId5"/>
    <p:sldLayoutId id="2147483690"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8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54" name="Shape 25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59"/>
          <p:cNvPicPr preferRelativeResize="0"/>
          <p:nvPr/>
        </p:nvPicPr>
        <p:blipFill rotWithShape="1">
          <a:blip r:embed="rId3">
            <a:alphaModFix/>
          </a:blip>
          <a:srcRect b="0" l="0" r="0" t="0"/>
          <a:stretch/>
        </p:blipFill>
        <p:spPr>
          <a:xfrm>
            <a:off x="3568211" y="188557"/>
            <a:ext cx="1643511" cy="453471"/>
          </a:xfrm>
          <a:prstGeom prst="rect">
            <a:avLst/>
          </a:prstGeom>
          <a:noFill/>
          <a:ln>
            <a:noFill/>
          </a:ln>
        </p:spPr>
      </p:pic>
      <p:sp>
        <p:nvSpPr>
          <p:cNvPr id="309" name="Google Shape;309;p59"/>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400"/>
              <a:buFont typeface="Calibri"/>
              <a:buNone/>
            </a:pPr>
            <a:r>
              <a:rPr lang="en-US"/>
              <a:t>STeLLA Scale Up and Sustainability Study (SSUP)</a:t>
            </a:r>
            <a:br>
              <a:rPr lang="en-US"/>
            </a:br>
            <a:endParaRPr/>
          </a:p>
        </p:txBody>
      </p:sp>
      <p:sp>
        <p:nvSpPr>
          <p:cNvPr id="310" name="Google Shape;310;p59"/>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b="1" lang="en-US">
                <a:solidFill>
                  <a:schemeClr val="lt1"/>
                </a:solidFill>
              </a:rPr>
              <a:t>Day 1 </a:t>
            </a:r>
            <a:endParaRPr/>
          </a:p>
          <a:p>
            <a:pPr indent="0" lvl="0" marL="0" rtl="0" algn="l">
              <a:lnSpc>
                <a:spcPct val="100000"/>
              </a:lnSpc>
              <a:spcBef>
                <a:spcPts val="1200"/>
              </a:spcBef>
              <a:spcAft>
                <a:spcPts val="0"/>
              </a:spcAft>
              <a:buSzPts val="2000"/>
              <a:buNone/>
            </a:pPr>
            <a:r>
              <a:rPr b="1" lang="en-US">
                <a:solidFill>
                  <a:schemeClr val="lt1"/>
                </a:solidFill>
              </a:rPr>
              <a:t>Science Teachers Learning From Lesson Analysis</a:t>
            </a:r>
            <a:endParaRPr b="1">
              <a:solidFill>
                <a:schemeClr val="lt1"/>
              </a:solidFill>
            </a:endParaRPr>
          </a:p>
          <a:p>
            <a:pPr indent="0" lvl="0" marL="0" rtl="0" algn="l">
              <a:lnSpc>
                <a:spcPct val="100000"/>
              </a:lnSpc>
              <a:spcBef>
                <a:spcPts val="1200"/>
              </a:spcBef>
              <a:spcAft>
                <a:spcPts val="0"/>
              </a:spcAft>
              <a:buSzPts val="2800"/>
              <a:buNone/>
            </a:pPr>
            <a:r>
              <a:t/>
            </a:r>
            <a:endParaRPr sz="2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Anchor Lesson Common Experience</a:t>
            </a:r>
            <a:endParaRPr/>
          </a:p>
        </p:txBody>
      </p:sp>
      <p:sp>
        <p:nvSpPr>
          <p:cNvPr id="396" name="Google Shape;396;p68"/>
          <p:cNvSpPr txBox="1"/>
          <p:nvPr>
            <p:ph idx="1" type="body"/>
          </p:nvPr>
        </p:nvSpPr>
        <p:spPr>
          <a:xfrm>
            <a:off x="2900933" y="868680"/>
            <a:ext cx="4892567"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a:t>Put on a "science learner hat"</a:t>
            </a:r>
            <a:endParaRPr/>
          </a:p>
        </p:txBody>
      </p:sp>
      <p:pic>
        <p:nvPicPr>
          <p:cNvPr descr="A close up of a hat&#10;&#10;Description generated with high confidence" id="397" name="Google Shape;397;p68"/>
          <p:cNvPicPr preferRelativeResize="0"/>
          <p:nvPr/>
        </p:nvPicPr>
        <p:blipFill rotWithShape="1">
          <a:blip r:embed="rId3">
            <a:alphaModFix/>
          </a:blip>
          <a:srcRect b="0" l="0" r="0" t="0"/>
          <a:stretch/>
        </p:blipFill>
        <p:spPr>
          <a:xfrm>
            <a:off x="7793501" y="254977"/>
            <a:ext cx="1027821" cy="10278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9"/>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400"/>
              <a:buFont typeface="Calibri"/>
              <a:buNone/>
            </a:pPr>
            <a:r>
              <a:rPr lang="en-US"/>
              <a:t>Energy, Every Day, Everywhere</a:t>
            </a:r>
            <a:br>
              <a:rPr lang="en-US"/>
            </a:br>
            <a:r>
              <a:rPr lang="en-US"/>
              <a:t>Lesson 1</a:t>
            </a:r>
            <a:endParaRPr/>
          </a:p>
        </p:txBody>
      </p:sp>
      <p:sp>
        <p:nvSpPr>
          <p:cNvPr id="403" name="Google Shape;403;p69"/>
          <p:cNvSpPr txBox="1"/>
          <p:nvPr>
            <p:ph idx="1" type="subTitle"/>
          </p:nvPr>
        </p:nvSpPr>
        <p:spPr>
          <a:xfrm>
            <a:off x="825011" y="4670246"/>
            <a:ext cx="5486400" cy="91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000"/>
              <a:buNone/>
            </a:pPr>
            <a:r>
              <a:rPr lang="en-US"/>
              <a:t>Launching an Investigation of Energy</a:t>
            </a:r>
            <a:endParaRPr/>
          </a:p>
        </p:txBody>
      </p:sp>
      <p:pic>
        <p:nvPicPr>
          <p:cNvPr id="404" name="Google Shape;404;p69"/>
          <p:cNvPicPr preferRelativeResize="0"/>
          <p:nvPr/>
        </p:nvPicPr>
        <p:blipFill rotWithShape="1">
          <a:blip r:embed="rId3">
            <a:alphaModFix/>
          </a:blip>
          <a:srcRect b="0" l="0" r="0" t="0"/>
          <a:stretch/>
        </p:blipFill>
        <p:spPr>
          <a:xfrm>
            <a:off x="3750244" y="232730"/>
            <a:ext cx="1643511" cy="453471"/>
          </a:xfrm>
          <a:prstGeom prst="rect">
            <a:avLst/>
          </a:prstGeom>
          <a:noFill/>
          <a:ln>
            <a:noFill/>
          </a:ln>
        </p:spPr>
      </p:pic>
      <p:pic>
        <p:nvPicPr>
          <p:cNvPr descr="A close up of a hat&#10;&#10;Description generated with high confidence" id="405" name="Google Shape;405;p69"/>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7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What do we know and wonder </a:t>
            </a:r>
            <a:br>
              <a:rPr lang="en-US">
                <a:latin typeface="Calibri"/>
                <a:ea typeface="Calibri"/>
                <a:cs typeface="Calibri"/>
                <a:sym typeface="Calibri"/>
              </a:rPr>
            </a:br>
            <a:r>
              <a:rPr lang="en-US">
                <a:latin typeface="Calibri"/>
                <a:ea typeface="Calibri"/>
                <a:cs typeface="Calibri"/>
                <a:sym typeface="Calibri"/>
              </a:rPr>
              <a:t>about energy?</a:t>
            </a:r>
            <a:endParaRPr/>
          </a:p>
        </p:txBody>
      </p:sp>
      <p:pic>
        <p:nvPicPr>
          <p:cNvPr descr="A close up of a hat&#10;&#10;Description generated with high confidence" id="411" name="Google Shape;411;p70"/>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graphicFrame>
        <p:nvGraphicFramePr>
          <p:cNvPr id="412" name="Google Shape;412;p70"/>
          <p:cNvGraphicFramePr/>
          <p:nvPr/>
        </p:nvGraphicFramePr>
        <p:xfrm>
          <a:off x="2744429" y="1622060"/>
          <a:ext cx="3000000" cy="3000000"/>
        </p:xfrm>
        <a:graphic>
          <a:graphicData uri="http://schemas.openxmlformats.org/drawingml/2006/table">
            <a:tbl>
              <a:tblPr>
                <a:noFill/>
                <a:tableStyleId>{819FF02E-C649-4AF9-B08C-BA6D0D6DF400}</a:tableStyleId>
              </a:tblPr>
              <a:tblGrid>
                <a:gridCol w="3048000"/>
                <a:gridCol w="3048000"/>
              </a:tblGrid>
              <a:tr h="384025">
                <a:tc>
                  <a:txBody>
                    <a:bodyPr/>
                    <a:lstStyle/>
                    <a:p>
                      <a:pPr indent="0" lvl="0" marL="0" marR="0" rtl="0" algn="ctr">
                        <a:spcBef>
                          <a:spcPts val="0"/>
                        </a:spcBef>
                        <a:spcAft>
                          <a:spcPts val="0"/>
                        </a:spcAft>
                        <a:buNone/>
                      </a:pPr>
                      <a:r>
                        <a:rPr lang="en-US" sz="2400">
                          <a:latin typeface="Quattrocento Sans"/>
                          <a:ea typeface="Quattrocento Sans"/>
                          <a:cs typeface="Quattrocento Sans"/>
                          <a:sym typeface="Quattrocento Sans"/>
                        </a:rPr>
                        <a:t>Know</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2400"/>
                        <a:buFont typeface="Quattrocento Sans"/>
                        <a:buNone/>
                      </a:pPr>
                      <a:r>
                        <a:rPr lang="en-US" sz="2400">
                          <a:latin typeface="Quattrocento Sans"/>
                          <a:ea typeface="Quattrocento Sans"/>
                          <a:cs typeface="Quattrocento Sans"/>
                          <a:sym typeface="Quattrocento Sans"/>
                        </a:rPr>
                        <a:t>Wonder</a:t>
                      </a:r>
                      <a:endParaRPr/>
                    </a:p>
                  </a:txBody>
                  <a:tcPr marT="45725" marB="45725" marR="91450" marL="91450"/>
                </a:tc>
              </a:tr>
              <a:tr h="31566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Focus Question</a:t>
            </a:r>
            <a:endParaRPr/>
          </a:p>
        </p:txBody>
      </p:sp>
      <p:sp>
        <p:nvSpPr>
          <p:cNvPr id="418" name="Google Shape;418;p71"/>
          <p:cNvSpPr/>
          <p:nvPr/>
        </p:nvSpPr>
        <p:spPr>
          <a:xfrm>
            <a:off x="3268979" y="2005350"/>
            <a:ext cx="5185703" cy="2838157"/>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182880" lvl="0" marL="182880" marR="0" rtl="0" algn="ctr">
              <a:spcBef>
                <a:spcPts val="0"/>
              </a:spcBef>
              <a:spcAft>
                <a:spcPts val="0"/>
              </a:spcAft>
              <a:buClr>
                <a:schemeClr val="accent1"/>
              </a:buClr>
              <a:buSzPts val="2800"/>
              <a:buFont typeface="Noto Sans Symbols"/>
              <a:buChar char="●"/>
            </a:pPr>
            <a:r>
              <a:rPr b="1" i="0" lang="en-US" sz="2800" u="none" cap="none" strike="noStrike">
                <a:solidFill>
                  <a:schemeClr val="lt1"/>
                </a:solidFill>
                <a:latin typeface="Calibri"/>
                <a:ea typeface="Calibri"/>
                <a:cs typeface="Calibri"/>
                <a:sym typeface="Calibri"/>
              </a:rPr>
              <a:t>How do we know if something has energy?</a:t>
            </a:r>
            <a:endParaRPr/>
          </a:p>
        </p:txBody>
      </p:sp>
      <p:pic>
        <p:nvPicPr>
          <p:cNvPr descr="A close up of a hat&#10;&#10;Description generated with high confidence" id="419" name="Google Shape;419;p71"/>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7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Car Launcher System</a:t>
            </a:r>
            <a:endParaRPr/>
          </a:p>
        </p:txBody>
      </p:sp>
      <p:sp>
        <p:nvSpPr>
          <p:cNvPr id="425" name="Google Shape;425;p72"/>
          <p:cNvSpPr txBox="1"/>
          <p:nvPr>
            <p:ph idx="1" type="body"/>
          </p:nvPr>
        </p:nvSpPr>
        <p:spPr>
          <a:xfrm>
            <a:off x="2929596" y="784545"/>
            <a:ext cx="5910833" cy="81592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400"/>
              <a:buNone/>
            </a:pPr>
            <a:r>
              <a:rPr b="0" lang="en-US" sz="2400"/>
              <a:t>Identify the parts of the car launcher system</a:t>
            </a:r>
            <a:endParaRPr/>
          </a:p>
        </p:txBody>
      </p:sp>
      <p:pic>
        <p:nvPicPr>
          <p:cNvPr descr="A close up of a hat&#10;&#10;Description generated with high confidence" id="426" name="Google Shape;426;p72"/>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pic>
        <p:nvPicPr>
          <p:cNvPr id="427" name="Google Shape;427;p72"/>
          <p:cNvPicPr preferRelativeResize="0"/>
          <p:nvPr/>
        </p:nvPicPr>
        <p:blipFill rotWithShape="1">
          <a:blip r:embed="rId4">
            <a:alphaModFix/>
          </a:blip>
          <a:srcRect b="0" l="10392" r="10391" t="0"/>
          <a:stretch/>
        </p:blipFill>
        <p:spPr>
          <a:xfrm>
            <a:off x="3244499" y="1886992"/>
            <a:ext cx="5281026" cy="40567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1" name="Shape 431"/>
        <p:cNvGrpSpPr/>
        <p:nvPr/>
      </p:nvGrpSpPr>
      <p:grpSpPr>
        <a:xfrm>
          <a:off x="0" y="0"/>
          <a:ext cx="0" cy="0"/>
          <a:chOff x="0" y="0"/>
          <a:chExt cx="0" cy="0"/>
        </a:xfrm>
      </p:grpSpPr>
      <p:pic>
        <p:nvPicPr>
          <p:cNvPr id="432" name="Google Shape;432;p73"/>
          <p:cNvPicPr preferRelativeResize="0"/>
          <p:nvPr/>
        </p:nvPicPr>
        <p:blipFill rotWithShape="1">
          <a:blip r:embed="rId3">
            <a:alphaModFix/>
          </a:blip>
          <a:srcRect b="131" l="0" r="0" t="3821"/>
          <a:stretch/>
        </p:blipFill>
        <p:spPr>
          <a:xfrm>
            <a:off x="3623856" y="0"/>
            <a:ext cx="4042590" cy="6751758"/>
          </a:xfrm>
          <a:prstGeom prst="rect">
            <a:avLst/>
          </a:prstGeom>
          <a:noFill/>
          <a:ln>
            <a:noFill/>
          </a:ln>
        </p:spPr>
      </p:pic>
      <p:sp>
        <p:nvSpPr>
          <p:cNvPr id="433" name="Google Shape;433;p73"/>
          <p:cNvSpPr txBox="1"/>
          <p:nvPr>
            <p:ph type="title"/>
          </p:nvPr>
        </p:nvSpPr>
        <p:spPr>
          <a:xfrm>
            <a:off x="189689" y="1123838"/>
            <a:ext cx="271226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Communicating in Scientific Ways</a:t>
            </a:r>
            <a:endParaRPr/>
          </a:p>
        </p:txBody>
      </p:sp>
      <p:pic>
        <p:nvPicPr>
          <p:cNvPr descr="A close up of a hat&#10;&#10;Description generated with high confidence" id="434" name="Google Shape;434;p73"/>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Car Launcher System</a:t>
            </a:r>
            <a:endParaRPr/>
          </a:p>
        </p:txBody>
      </p:sp>
      <p:sp>
        <p:nvSpPr>
          <p:cNvPr id="440" name="Google Shape;440;p74"/>
          <p:cNvSpPr txBox="1"/>
          <p:nvPr>
            <p:ph idx="1" type="body"/>
          </p:nvPr>
        </p:nvSpPr>
        <p:spPr>
          <a:xfrm>
            <a:off x="2900933" y="685800"/>
            <a:ext cx="5614415" cy="114550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2200"/>
              <a:buNone/>
            </a:pPr>
            <a:r>
              <a:rPr lang="en-US" sz="2200"/>
              <a:t>Do any of the parts of the car launcher </a:t>
            </a:r>
            <a:endParaRPr/>
          </a:p>
          <a:p>
            <a:pPr indent="0" lvl="0" marL="0" rtl="0" algn="ctr">
              <a:lnSpc>
                <a:spcPct val="90000"/>
              </a:lnSpc>
              <a:spcBef>
                <a:spcPts val="600"/>
              </a:spcBef>
              <a:spcAft>
                <a:spcPts val="0"/>
              </a:spcAft>
              <a:buSzPts val="2200"/>
              <a:buNone/>
            </a:pPr>
            <a:r>
              <a:rPr lang="en-US" sz="2200"/>
              <a:t>system have energy?</a:t>
            </a:r>
            <a:endParaRPr/>
          </a:p>
        </p:txBody>
      </p:sp>
      <p:pic>
        <p:nvPicPr>
          <p:cNvPr descr="A close up of a hat&#10;&#10;Description generated with high confidence" id="441" name="Google Shape;441;p74"/>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pic>
        <p:nvPicPr>
          <p:cNvPr id="442" name="Google Shape;442;p74"/>
          <p:cNvPicPr preferRelativeResize="0"/>
          <p:nvPr/>
        </p:nvPicPr>
        <p:blipFill rotWithShape="1">
          <a:blip r:embed="rId4">
            <a:alphaModFix/>
          </a:blip>
          <a:srcRect b="0" l="10392" r="10391" t="0"/>
          <a:stretch/>
        </p:blipFill>
        <p:spPr>
          <a:xfrm>
            <a:off x="3200400" y="1497248"/>
            <a:ext cx="5281026" cy="40567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5"/>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a:t>Explore the car launcher system</a:t>
            </a:r>
            <a:endParaRPr/>
          </a:p>
        </p:txBody>
      </p:sp>
      <p:sp>
        <p:nvSpPr>
          <p:cNvPr id="448" name="Google Shape;448;p75"/>
          <p:cNvSpPr txBox="1"/>
          <p:nvPr>
            <p:ph idx="4294967295" type="body"/>
          </p:nvPr>
        </p:nvSpPr>
        <p:spPr>
          <a:xfrm>
            <a:off x="329783" y="1897674"/>
            <a:ext cx="3762532" cy="5121275"/>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lang="en-US">
                <a:latin typeface="Calibri"/>
                <a:ea typeface="Calibri"/>
                <a:cs typeface="Calibri"/>
                <a:sym typeface="Calibri"/>
              </a:rPr>
              <a:t>Launch the car one time</a:t>
            </a:r>
            <a:endParaRPr/>
          </a:p>
          <a:p>
            <a:pPr indent="-182880" lvl="0" marL="182880" rtl="0" algn="l">
              <a:lnSpc>
                <a:spcPct val="100000"/>
              </a:lnSpc>
              <a:spcBef>
                <a:spcPts val="1200"/>
              </a:spcBef>
              <a:spcAft>
                <a:spcPts val="0"/>
              </a:spcAft>
              <a:buSzPts val="2800"/>
              <a:buChar char="●"/>
            </a:pPr>
            <a:r>
              <a:rPr lang="en-US">
                <a:latin typeface="Calibri"/>
                <a:ea typeface="Calibri"/>
                <a:cs typeface="Calibri"/>
                <a:sym typeface="Calibri"/>
              </a:rPr>
              <a:t>Add observations to the Notice column</a:t>
            </a:r>
            <a:endParaRPr/>
          </a:p>
          <a:p>
            <a:pPr indent="-182880" lvl="0" marL="182880" rtl="0" algn="l">
              <a:lnSpc>
                <a:spcPct val="100000"/>
              </a:lnSpc>
              <a:spcBef>
                <a:spcPts val="1200"/>
              </a:spcBef>
              <a:spcAft>
                <a:spcPts val="0"/>
              </a:spcAft>
              <a:buSzPts val="2800"/>
              <a:buChar char="●"/>
            </a:pPr>
            <a:r>
              <a:rPr lang="en-US">
                <a:latin typeface="Calibri"/>
                <a:ea typeface="Calibri"/>
                <a:cs typeface="Calibri"/>
                <a:sym typeface="Calibri"/>
              </a:rPr>
              <a:t>Add a question to the Wonder column</a:t>
            </a:r>
            <a:endParaRPr/>
          </a:p>
          <a:p>
            <a:pPr indent="-182880" lvl="1" marL="685800" rtl="0" algn="l">
              <a:lnSpc>
                <a:spcPct val="100000"/>
              </a:lnSpc>
              <a:spcBef>
                <a:spcPts val="250"/>
              </a:spcBef>
              <a:spcAft>
                <a:spcPts val="0"/>
              </a:spcAft>
              <a:buSzPts val="2400"/>
              <a:buChar char="●"/>
            </a:pPr>
            <a:r>
              <a:rPr lang="en-US" sz="2400">
                <a:latin typeface="Calibri"/>
                <a:ea typeface="Calibri"/>
                <a:cs typeface="Calibri"/>
                <a:sym typeface="Calibri"/>
              </a:rPr>
              <a:t>Something to investigate</a:t>
            </a:r>
            <a:endParaRPr sz="2400"/>
          </a:p>
          <a:p>
            <a:pPr indent="-182880" lvl="1" marL="685800" rtl="0" algn="l">
              <a:lnSpc>
                <a:spcPct val="100000"/>
              </a:lnSpc>
              <a:spcBef>
                <a:spcPts val="500"/>
              </a:spcBef>
              <a:spcAft>
                <a:spcPts val="0"/>
              </a:spcAft>
              <a:buSzPts val="2400"/>
              <a:buChar char="●"/>
            </a:pPr>
            <a:r>
              <a:rPr lang="en-US" sz="2400">
                <a:latin typeface="Calibri"/>
                <a:ea typeface="Calibri"/>
                <a:cs typeface="Calibri"/>
                <a:sym typeface="Calibri"/>
              </a:rPr>
              <a:t>Question about energy</a:t>
            </a:r>
            <a:endParaRPr/>
          </a:p>
          <a:p>
            <a:pPr indent="0" lvl="1" marL="14288" rtl="0" algn="l">
              <a:lnSpc>
                <a:spcPct val="100000"/>
              </a:lnSpc>
              <a:spcBef>
                <a:spcPts val="500"/>
              </a:spcBef>
              <a:spcAft>
                <a:spcPts val="0"/>
              </a:spcAft>
              <a:buSzPts val="2000"/>
              <a:buNone/>
            </a:pPr>
            <a:r>
              <a:rPr lang="en-US">
                <a:latin typeface="Calibri"/>
                <a:ea typeface="Calibri"/>
                <a:cs typeface="Calibri"/>
                <a:sym typeface="Calibri"/>
              </a:rPr>
              <a:t>Continue this process 3-4 times, adding noticings and wonderings</a:t>
            </a:r>
            <a:endParaRPr/>
          </a:p>
        </p:txBody>
      </p:sp>
      <p:pic>
        <p:nvPicPr>
          <p:cNvPr descr="A close up of a hat&#10;&#10;Description generated with high confidence" id="449" name="Google Shape;449;p75"/>
          <p:cNvPicPr preferRelativeResize="0"/>
          <p:nvPr/>
        </p:nvPicPr>
        <p:blipFill rotWithShape="1">
          <a:blip r:embed="rId3">
            <a:alphaModFix/>
          </a:blip>
          <a:srcRect b="0" l="0" r="0" t="0"/>
          <a:stretch/>
        </p:blipFill>
        <p:spPr>
          <a:xfrm>
            <a:off x="8036642" y="569478"/>
            <a:ext cx="650158" cy="650158"/>
          </a:xfrm>
          <a:prstGeom prst="rect">
            <a:avLst/>
          </a:prstGeom>
          <a:noFill/>
          <a:ln>
            <a:noFill/>
          </a:ln>
        </p:spPr>
      </p:pic>
      <p:graphicFrame>
        <p:nvGraphicFramePr>
          <p:cNvPr id="450" name="Google Shape;450;p75"/>
          <p:cNvGraphicFramePr/>
          <p:nvPr/>
        </p:nvGraphicFramePr>
        <p:xfrm>
          <a:off x="4966380" y="2584918"/>
          <a:ext cx="3000000" cy="3000000"/>
        </p:xfrm>
        <a:graphic>
          <a:graphicData uri="http://schemas.openxmlformats.org/drawingml/2006/table">
            <a:tbl>
              <a:tblPr>
                <a:noFill/>
                <a:tableStyleId>{819FF02E-C649-4AF9-B08C-BA6D0D6DF400}</a:tableStyleId>
              </a:tblPr>
              <a:tblGrid>
                <a:gridCol w="1828800"/>
                <a:gridCol w="1828800"/>
              </a:tblGrid>
              <a:tr h="473875">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2"/>
                          </a:solidFill>
                          <a:latin typeface="Quattrocento Sans"/>
                          <a:ea typeface="Quattrocento Sans"/>
                          <a:cs typeface="Quattrocento Sans"/>
                          <a:sym typeface="Quattrocento Sans"/>
                        </a:rPr>
                        <a:t>Know</a:t>
                      </a:r>
                      <a:endParaRPr b="1" sz="1400" u="none" cap="none" strike="noStrike">
                        <a:solidFill>
                          <a:schemeClr val="dk2"/>
                        </a:solidFill>
                      </a:endParaRPr>
                    </a:p>
                  </a:txBody>
                  <a:tcPr marT="45725" marB="45725" marR="91450" marL="91450">
                    <a:solidFill>
                      <a:srgbClr val="C1CDDC"/>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Quattrocento Sans"/>
                          <a:ea typeface="Quattrocento Sans"/>
                          <a:cs typeface="Quattrocento Sans"/>
                          <a:sym typeface="Quattrocento Sans"/>
                        </a:rPr>
                        <a:t>Wonder</a:t>
                      </a:r>
                      <a:endParaRPr b="1" sz="1400" u="none" cap="none" strike="noStrike">
                        <a:solidFill>
                          <a:schemeClr val="dk2"/>
                        </a:solidFill>
                      </a:endParaRPr>
                    </a:p>
                  </a:txBody>
                  <a:tcPr marT="45725" marB="45725" marR="91450" marL="91450">
                    <a:solidFill>
                      <a:srgbClr val="C1CDDC"/>
                    </a:solidFill>
                  </a:tcPr>
                </a:tc>
              </a:tr>
              <a:tr h="23879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76"/>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US"/>
              <a:t>Class Notice and Wonder chart</a:t>
            </a:r>
            <a:endParaRPr/>
          </a:p>
        </p:txBody>
      </p:sp>
      <p:sp>
        <p:nvSpPr>
          <p:cNvPr id="456" name="Google Shape;456;p76"/>
          <p:cNvSpPr txBox="1"/>
          <p:nvPr>
            <p:ph idx="1" type="body"/>
          </p:nvPr>
        </p:nvSpPr>
        <p:spPr>
          <a:xfrm>
            <a:off x="192024" y="3340602"/>
            <a:ext cx="2125980" cy="256032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pic>
        <p:nvPicPr>
          <p:cNvPr descr="A close up of a hat&#10;&#10;Description generated with high confidence" id="457" name="Google Shape;457;p76"/>
          <p:cNvPicPr preferRelativeResize="0"/>
          <p:nvPr/>
        </p:nvPicPr>
        <p:blipFill rotWithShape="1">
          <a:blip r:embed="rId3">
            <a:alphaModFix/>
          </a:blip>
          <a:srcRect b="0" l="0" r="0" t="0"/>
          <a:stretch/>
        </p:blipFill>
        <p:spPr>
          <a:xfrm>
            <a:off x="8370945" y="253085"/>
            <a:ext cx="557525" cy="557525"/>
          </a:xfrm>
          <a:prstGeom prst="rect">
            <a:avLst/>
          </a:prstGeom>
          <a:noFill/>
          <a:ln>
            <a:noFill/>
          </a:ln>
        </p:spPr>
      </p:pic>
      <p:graphicFrame>
        <p:nvGraphicFramePr>
          <p:cNvPr id="458" name="Google Shape;458;p76"/>
          <p:cNvGraphicFramePr/>
          <p:nvPr/>
        </p:nvGraphicFramePr>
        <p:xfrm>
          <a:off x="3072984" y="974361"/>
          <a:ext cx="3000000" cy="3000000"/>
        </p:xfrm>
        <a:graphic>
          <a:graphicData uri="http://schemas.openxmlformats.org/drawingml/2006/table">
            <a:tbl>
              <a:tblPr>
                <a:noFill/>
                <a:tableStyleId>{819FF02E-C649-4AF9-B08C-BA6D0D6DF400}</a:tableStyleId>
              </a:tblPr>
              <a:tblGrid>
                <a:gridCol w="2870625"/>
                <a:gridCol w="2870625"/>
              </a:tblGrid>
              <a:tr h="764500">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2"/>
                          </a:solidFill>
                          <a:latin typeface="Quattrocento Sans"/>
                          <a:ea typeface="Quattrocento Sans"/>
                          <a:cs typeface="Quattrocento Sans"/>
                          <a:sym typeface="Quattrocento Sans"/>
                        </a:rPr>
                        <a:t>Know</a:t>
                      </a:r>
                      <a:endParaRPr b="1" sz="1400" u="none" cap="none" strike="noStrike">
                        <a:solidFill>
                          <a:schemeClr val="dk2"/>
                        </a:solidFill>
                      </a:endParaRPr>
                    </a:p>
                  </a:txBody>
                  <a:tcPr marT="45725" marB="45725" marR="91450" marL="91450">
                    <a:solidFill>
                      <a:srgbClr val="C1CDDC"/>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Quattrocento Sans"/>
                          <a:ea typeface="Quattrocento Sans"/>
                          <a:cs typeface="Quattrocento Sans"/>
                          <a:sym typeface="Quattrocento Sans"/>
                        </a:rPr>
                        <a:t>Wonder</a:t>
                      </a:r>
                      <a:endParaRPr b="1" sz="1400" u="none" cap="none" strike="noStrike">
                        <a:solidFill>
                          <a:schemeClr val="dk2"/>
                        </a:solidFill>
                      </a:endParaRPr>
                    </a:p>
                  </a:txBody>
                  <a:tcPr marT="45725" marB="45725" marR="91450" marL="91450">
                    <a:solidFill>
                      <a:srgbClr val="C1CDDC"/>
                    </a:solidFill>
                  </a:tcPr>
                </a:tc>
              </a:tr>
              <a:tr h="38524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Focus Question</a:t>
            </a:r>
            <a:endParaRPr/>
          </a:p>
        </p:txBody>
      </p:sp>
      <p:pic>
        <p:nvPicPr>
          <p:cNvPr descr="A close up of a hat&#10;&#10;Description generated with high confidence" id="464" name="Google Shape;464;p77"/>
          <p:cNvPicPr preferRelativeResize="0"/>
          <p:nvPr/>
        </p:nvPicPr>
        <p:blipFill rotWithShape="1">
          <a:blip r:embed="rId3">
            <a:alphaModFix/>
          </a:blip>
          <a:srcRect b="0" l="0" r="0" t="0"/>
          <a:stretch/>
        </p:blipFill>
        <p:spPr>
          <a:xfrm>
            <a:off x="8370945" y="253085"/>
            <a:ext cx="557525" cy="557525"/>
          </a:xfrm>
          <a:prstGeom prst="rect">
            <a:avLst/>
          </a:prstGeom>
          <a:noFill/>
          <a:ln>
            <a:noFill/>
          </a:ln>
        </p:spPr>
      </p:pic>
      <p:sp>
        <p:nvSpPr>
          <p:cNvPr id="465" name="Google Shape;465;p77"/>
          <p:cNvSpPr/>
          <p:nvPr/>
        </p:nvSpPr>
        <p:spPr>
          <a:xfrm>
            <a:off x="3268979" y="2005350"/>
            <a:ext cx="5185703" cy="2838157"/>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182880" lvl="0" marL="182880" marR="0" rtl="0" algn="ctr">
              <a:spcBef>
                <a:spcPts val="0"/>
              </a:spcBef>
              <a:spcAft>
                <a:spcPts val="0"/>
              </a:spcAft>
              <a:buClr>
                <a:schemeClr val="accent1"/>
              </a:buClr>
              <a:buSzPts val="2800"/>
              <a:buFont typeface="Noto Sans Symbols"/>
              <a:buChar char="●"/>
            </a:pPr>
            <a:r>
              <a:rPr b="1" i="0" lang="en-US" sz="2800" u="none" cap="none" strike="noStrike">
                <a:solidFill>
                  <a:schemeClr val="lt1"/>
                </a:solidFill>
                <a:latin typeface="Calibri"/>
                <a:ea typeface="Calibri"/>
                <a:cs typeface="Calibri"/>
                <a:sym typeface="Calibri"/>
              </a:rPr>
              <a:t>How do we know if something has energy?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Welcome &amp; Introductions</a:t>
            </a:r>
            <a:endParaRPr/>
          </a:p>
        </p:txBody>
      </p:sp>
      <p:sp>
        <p:nvSpPr>
          <p:cNvPr id="320" name="Google Shape;320;p60"/>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a:t>Welcome to the STeLLA Summer Institute! </a:t>
            </a:r>
            <a:endParaRPr/>
          </a:p>
          <a:p>
            <a:pPr indent="-182880" lvl="0" marL="182880" rtl="0" algn="l">
              <a:lnSpc>
                <a:spcPct val="90000"/>
              </a:lnSpc>
              <a:spcBef>
                <a:spcPts val="1200"/>
              </a:spcBef>
              <a:spcAft>
                <a:spcPts val="0"/>
              </a:spcAft>
              <a:buSzPts val="2800"/>
              <a:buChar char="●"/>
            </a:pPr>
            <a:r>
              <a:rPr lang="en-US"/>
              <a:t>In your table groups, introduce yourselves by sharing the following information:</a:t>
            </a:r>
            <a:endParaRPr/>
          </a:p>
          <a:p>
            <a:pPr indent="-182880" lvl="1" marL="685800" rtl="0" algn="l">
              <a:lnSpc>
                <a:spcPct val="90000"/>
              </a:lnSpc>
              <a:spcBef>
                <a:spcPts val="250"/>
              </a:spcBef>
              <a:spcAft>
                <a:spcPts val="0"/>
              </a:spcAft>
              <a:buSzPts val="2800"/>
              <a:buChar char="●"/>
            </a:pPr>
            <a:r>
              <a:rPr lang="en-US" sz="2800"/>
              <a:t>Name</a:t>
            </a:r>
            <a:endParaRPr/>
          </a:p>
          <a:p>
            <a:pPr indent="-182880" lvl="1" marL="685800" rtl="0" algn="l">
              <a:lnSpc>
                <a:spcPct val="90000"/>
              </a:lnSpc>
              <a:spcBef>
                <a:spcPts val="500"/>
              </a:spcBef>
              <a:spcAft>
                <a:spcPts val="0"/>
              </a:spcAft>
              <a:buSzPts val="2800"/>
              <a:buChar char="●"/>
            </a:pPr>
            <a:r>
              <a:rPr lang="en-US" sz="2800"/>
              <a:t>Organization, district or school site.</a:t>
            </a:r>
            <a:endParaRPr/>
          </a:p>
          <a:p>
            <a:pPr indent="-182880" lvl="1" marL="685800" rtl="0" algn="l">
              <a:lnSpc>
                <a:spcPct val="90000"/>
              </a:lnSpc>
              <a:spcBef>
                <a:spcPts val="500"/>
              </a:spcBef>
              <a:spcAft>
                <a:spcPts val="0"/>
              </a:spcAft>
              <a:buSzPts val="2800"/>
              <a:buChar char="●"/>
            </a:pPr>
            <a:r>
              <a:rPr lang="en-US" sz="2800"/>
              <a:t>Your role </a:t>
            </a:r>
            <a:endParaRPr/>
          </a:p>
          <a:p>
            <a:pPr indent="-182880" lvl="1" marL="685800" rtl="0" algn="l">
              <a:lnSpc>
                <a:spcPct val="90000"/>
              </a:lnSpc>
              <a:spcBef>
                <a:spcPts val="500"/>
              </a:spcBef>
              <a:spcAft>
                <a:spcPts val="0"/>
              </a:spcAft>
              <a:buSzPts val="2800"/>
              <a:buChar char="●"/>
            </a:pPr>
            <a:r>
              <a:rPr lang="en-US" sz="2800"/>
              <a:t>One thing that you are looking forward to getting out of our week together.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Generate questions</a:t>
            </a:r>
            <a:endParaRPr/>
          </a:p>
        </p:txBody>
      </p:sp>
      <p:sp>
        <p:nvSpPr>
          <p:cNvPr id="471" name="Google Shape;471;p78"/>
          <p:cNvSpPr txBox="1"/>
          <p:nvPr>
            <p:ph idx="1" type="body"/>
          </p:nvPr>
        </p:nvSpPr>
        <p:spPr>
          <a:xfrm>
            <a:off x="3057333" y="1625599"/>
            <a:ext cx="5865695" cy="3812177"/>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400"/>
              <a:buChar char="●"/>
            </a:pPr>
            <a:r>
              <a:rPr lang="en-US" sz="2400"/>
              <a:t>Write your questions on sticky notes</a:t>
            </a:r>
            <a:endParaRPr/>
          </a:p>
          <a:p>
            <a:pPr indent="-182880" lvl="1" marL="685800" rtl="0" algn="l">
              <a:lnSpc>
                <a:spcPct val="90000"/>
              </a:lnSpc>
              <a:spcBef>
                <a:spcPts val="250"/>
              </a:spcBef>
              <a:spcAft>
                <a:spcPts val="0"/>
              </a:spcAft>
              <a:buSzPts val="2400"/>
              <a:buChar char="●"/>
            </a:pPr>
            <a:r>
              <a:rPr lang="en-US" sz="2400"/>
              <a:t>One question per sticky note</a:t>
            </a:r>
            <a:endParaRPr/>
          </a:p>
          <a:p>
            <a:pPr indent="-182880" lvl="1" marL="685800" rtl="0" algn="l">
              <a:lnSpc>
                <a:spcPct val="90000"/>
              </a:lnSpc>
              <a:spcBef>
                <a:spcPts val="500"/>
              </a:spcBef>
              <a:spcAft>
                <a:spcPts val="0"/>
              </a:spcAft>
              <a:buSzPts val="2400"/>
              <a:buChar char="●"/>
            </a:pPr>
            <a:r>
              <a:rPr lang="en-US" sz="2400"/>
              <a:t>Write in complete sentences</a:t>
            </a:r>
            <a:endParaRPr/>
          </a:p>
          <a:p>
            <a:pPr indent="-182880" lvl="1" marL="685800" rtl="0" algn="l">
              <a:lnSpc>
                <a:spcPct val="90000"/>
              </a:lnSpc>
              <a:spcBef>
                <a:spcPts val="500"/>
              </a:spcBef>
              <a:spcAft>
                <a:spcPts val="0"/>
              </a:spcAft>
              <a:buSzPts val="2400"/>
              <a:buChar char="●"/>
            </a:pPr>
            <a:r>
              <a:rPr lang="en-US" sz="2400"/>
              <a:t>Write big and bold so your questions are easy to read</a:t>
            </a:r>
            <a:endParaRPr/>
          </a:p>
          <a:p>
            <a:pPr indent="0" lvl="0" marL="0" rtl="0" algn="l">
              <a:lnSpc>
                <a:spcPct val="90000"/>
              </a:lnSpc>
              <a:spcBef>
                <a:spcPts val="1450"/>
              </a:spcBef>
              <a:spcAft>
                <a:spcPts val="0"/>
              </a:spcAft>
              <a:buSzPts val="2400"/>
              <a:buNone/>
            </a:pPr>
            <a:r>
              <a:t/>
            </a:r>
            <a:endParaRPr sz="2400"/>
          </a:p>
        </p:txBody>
      </p:sp>
      <p:pic>
        <p:nvPicPr>
          <p:cNvPr descr="A close up of a hat&#10;&#10;Description generated with high confidence" id="472" name="Google Shape;472;p78"/>
          <p:cNvPicPr preferRelativeResize="0"/>
          <p:nvPr/>
        </p:nvPicPr>
        <p:blipFill rotWithShape="1">
          <a:blip r:embed="rId3">
            <a:alphaModFix/>
          </a:blip>
          <a:srcRect b="0" l="0" r="0" t="0"/>
          <a:stretch/>
        </p:blipFill>
        <p:spPr>
          <a:xfrm>
            <a:off x="8370945" y="253085"/>
            <a:ext cx="557525" cy="557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9"/>
          <p:cNvSpPr txBox="1"/>
          <p:nvPr>
            <p:ph type="title"/>
          </p:nvPr>
        </p:nvSpPr>
        <p:spPr>
          <a:xfrm>
            <a:off x="206717" y="1813496"/>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US"/>
              <a:t>Driving Question Board (DQB)</a:t>
            </a:r>
            <a:endParaRPr/>
          </a:p>
        </p:txBody>
      </p:sp>
      <p:pic>
        <p:nvPicPr>
          <p:cNvPr descr="A close up of a hat&#10;&#10;Description generated with high confidence" id="478" name="Google Shape;478;p79"/>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grpSp>
        <p:nvGrpSpPr>
          <p:cNvPr id="479" name="Google Shape;479;p79"/>
          <p:cNvGrpSpPr/>
          <p:nvPr/>
        </p:nvGrpSpPr>
        <p:grpSpPr>
          <a:xfrm>
            <a:off x="2795516" y="1625307"/>
            <a:ext cx="5871694" cy="3690237"/>
            <a:chOff x="76918" y="967810"/>
            <a:chExt cx="8895093" cy="5714270"/>
          </a:xfrm>
        </p:grpSpPr>
        <p:grpSp>
          <p:nvGrpSpPr>
            <p:cNvPr id="480" name="Google Shape;480;p79"/>
            <p:cNvGrpSpPr/>
            <p:nvPr/>
          </p:nvGrpSpPr>
          <p:grpSpPr>
            <a:xfrm>
              <a:off x="219083" y="1081782"/>
              <a:ext cx="1453019" cy="1565754"/>
              <a:chOff x="739036" y="1503123"/>
              <a:chExt cx="1453019" cy="1565754"/>
            </a:xfrm>
          </p:grpSpPr>
          <p:sp>
            <p:nvSpPr>
              <p:cNvPr id="481" name="Google Shape;481;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482" name="Google Shape;482;p79"/>
              <p:cNvGrpSpPr/>
              <p:nvPr/>
            </p:nvGrpSpPr>
            <p:grpSpPr>
              <a:xfrm>
                <a:off x="958240" y="1828780"/>
                <a:ext cx="1183711" cy="506148"/>
                <a:chOff x="958240" y="1828780"/>
                <a:chExt cx="1183711" cy="506148"/>
              </a:xfrm>
            </p:grpSpPr>
            <p:sp>
              <p:nvSpPr>
                <p:cNvPr id="483" name="Google Shape;483;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4" name="Google Shape;484;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5" name="Google Shape;485;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t>
                  </a:r>
                  <a:endParaRPr/>
                </a:p>
              </p:txBody>
            </p:sp>
          </p:grpSp>
        </p:grpSp>
        <p:grpSp>
          <p:nvGrpSpPr>
            <p:cNvPr id="486" name="Google Shape;486;p79"/>
            <p:cNvGrpSpPr/>
            <p:nvPr/>
          </p:nvGrpSpPr>
          <p:grpSpPr>
            <a:xfrm rot="771833">
              <a:off x="1473285" y="1842378"/>
              <a:ext cx="1453019" cy="1565754"/>
              <a:chOff x="739036" y="1503123"/>
              <a:chExt cx="1453019" cy="1565754"/>
            </a:xfrm>
          </p:grpSpPr>
          <p:sp>
            <p:nvSpPr>
              <p:cNvPr id="487" name="Google Shape;487;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88" name="Google Shape;488;p79"/>
              <p:cNvGrpSpPr/>
              <p:nvPr/>
            </p:nvGrpSpPr>
            <p:grpSpPr>
              <a:xfrm>
                <a:off x="958240" y="1828780"/>
                <a:ext cx="1183711" cy="506148"/>
                <a:chOff x="958240" y="1828780"/>
                <a:chExt cx="1183711" cy="506148"/>
              </a:xfrm>
            </p:grpSpPr>
            <p:sp>
              <p:nvSpPr>
                <p:cNvPr id="489" name="Google Shape;489;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492" name="Google Shape;492;p79"/>
            <p:cNvGrpSpPr/>
            <p:nvPr/>
          </p:nvGrpSpPr>
          <p:grpSpPr>
            <a:xfrm>
              <a:off x="7518992" y="3022167"/>
              <a:ext cx="1453019" cy="1565754"/>
              <a:chOff x="739036" y="1503123"/>
              <a:chExt cx="1453019" cy="1565754"/>
            </a:xfrm>
          </p:grpSpPr>
          <p:sp>
            <p:nvSpPr>
              <p:cNvPr id="493" name="Google Shape;493;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94" name="Google Shape;494;p79"/>
              <p:cNvGrpSpPr/>
              <p:nvPr/>
            </p:nvGrpSpPr>
            <p:grpSpPr>
              <a:xfrm>
                <a:off x="958240" y="1828780"/>
                <a:ext cx="1183711" cy="506148"/>
                <a:chOff x="958240" y="1828780"/>
                <a:chExt cx="1183711" cy="506148"/>
              </a:xfrm>
            </p:grpSpPr>
            <p:sp>
              <p:nvSpPr>
                <p:cNvPr id="495" name="Google Shape;495;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498" name="Google Shape;498;p79"/>
            <p:cNvGrpSpPr/>
            <p:nvPr/>
          </p:nvGrpSpPr>
          <p:grpSpPr>
            <a:xfrm>
              <a:off x="151579" y="4883378"/>
              <a:ext cx="1453019" cy="1565754"/>
              <a:chOff x="739036" y="1503123"/>
              <a:chExt cx="1453019" cy="1565754"/>
            </a:xfrm>
          </p:grpSpPr>
          <p:sp>
            <p:nvSpPr>
              <p:cNvPr id="499" name="Google Shape;499;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00" name="Google Shape;500;p79"/>
              <p:cNvGrpSpPr/>
              <p:nvPr/>
            </p:nvGrpSpPr>
            <p:grpSpPr>
              <a:xfrm>
                <a:off x="958240" y="1828780"/>
                <a:ext cx="1183711" cy="506148"/>
                <a:chOff x="958240" y="1828780"/>
                <a:chExt cx="1183711" cy="506148"/>
              </a:xfrm>
            </p:grpSpPr>
            <p:sp>
              <p:nvSpPr>
                <p:cNvPr id="501" name="Google Shape;501;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2" name="Google Shape;502;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504" name="Google Shape;504;p79"/>
            <p:cNvGrpSpPr/>
            <p:nvPr/>
          </p:nvGrpSpPr>
          <p:grpSpPr>
            <a:xfrm rot="-722097">
              <a:off x="5180249" y="1502316"/>
              <a:ext cx="1453019" cy="1565754"/>
              <a:chOff x="739036" y="1503123"/>
              <a:chExt cx="1453019" cy="1565754"/>
            </a:xfrm>
          </p:grpSpPr>
          <p:sp>
            <p:nvSpPr>
              <p:cNvPr id="505" name="Google Shape;505;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06" name="Google Shape;506;p79"/>
              <p:cNvGrpSpPr/>
              <p:nvPr/>
            </p:nvGrpSpPr>
            <p:grpSpPr>
              <a:xfrm>
                <a:off x="958240" y="1828780"/>
                <a:ext cx="1183711" cy="506148"/>
                <a:chOff x="958240" y="1828780"/>
                <a:chExt cx="1183711" cy="506148"/>
              </a:xfrm>
            </p:grpSpPr>
            <p:sp>
              <p:nvSpPr>
                <p:cNvPr id="507" name="Google Shape;507;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510" name="Google Shape;510;p79"/>
            <p:cNvGrpSpPr/>
            <p:nvPr/>
          </p:nvGrpSpPr>
          <p:grpSpPr>
            <a:xfrm rot="-652280">
              <a:off x="4374733" y="4653447"/>
              <a:ext cx="1453019" cy="1565754"/>
              <a:chOff x="739036" y="1503123"/>
              <a:chExt cx="1453019" cy="1565754"/>
            </a:xfrm>
          </p:grpSpPr>
          <p:sp>
            <p:nvSpPr>
              <p:cNvPr id="511" name="Google Shape;511;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12" name="Google Shape;512;p79"/>
              <p:cNvGrpSpPr/>
              <p:nvPr/>
            </p:nvGrpSpPr>
            <p:grpSpPr>
              <a:xfrm>
                <a:off x="958240" y="1828780"/>
                <a:ext cx="1183711" cy="506148"/>
                <a:chOff x="958240" y="1828780"/>
                <a:chExt cx="1183711" cy="506148"/>
              </a:xfrm>
            </p:grpSpPr>
            <p:sp>
              <p:nvSpPr>
                <p:cNvPr id="513" name="Google Shape;513;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516" name="Google Shape;516;p79"/>
            <p:cNvGrpSpPr/>
            <p:nvPr/>
          </p:nvGrpSpPr>
          <p:grpSpPr>
            <a:xfrm rot="893649">
              <a:off x="1278885" y="4009170"/>
              <a:ext cx="1453019" cy="1565754"/>
              <a:chOff x="739036" y="1503123"/>
              <a:chExt cx="1453019" cy="1565754"/>
            </a:xfrm>
          </p:grpSpPr>
          <p:sp>
            <p:nvSpPr>
              <p:cNvPr id="517" name="Google Shape;517;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18" name="Google Shape;518;p79"/>
              <p:cNvGrpSpPr/>
              <p:nvPr/>
            </p:nvGrpSpPr>
            <p:grpSpPr>
              <a:xfrm>
                <a:off x="958240" y="1828780"/>
                <a:ext cx="1183711" cy="506148"/>
                <a:chOff x="958240" y="1828780"/>
                <a:chExt cx="1183711" cy="506148"/>
              </a:xfrm>
            </p:grpSpPr>
            <p:sp>
              <p:nvSpPr>
                <p:cNvPr id="519" name="Google Shape;519;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522" name="Google Shape;522;p79"/>
            <p:cNvGrpSpPr/>
            <p:nvPr/>
          </p:nvGrpSpPr>
          <p:grpSpPr>
            <a:xfrm>
              <a:off x="7516722" y="967810"/>
              <a:ext cx="1453019" cy="1565754"/>
              <a:chOff x="739036" y="1503123"/>
              <a:chExt cx="1453019" cy="1565754"/>
            </a:xfrm>
          </p:grpSpPr>
          <p:sp>
            <p:nvSpPr>
              <p:cNvPr id="523" name="Google Shape;523;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24" name="Google Shape;524;p79"/>
              <p:cNvGrpSpPr/>
              <p:nvPr/>
            </p:nvGrpSpPr>
            <p:grpSpPr>
              <a:xfrm>
                <a:off x="958240" y="1828780"/>
                <a:ext cx="1183711" cy="506148"/>
                <a:chOff x="958240" y="1828780"/>
                <a:chExt cx="1183711" cy="506148"/>
              </a:xfrm>
            </p:grpSpPr>
            <p:sp>
              <p:nvSpPr>
                <p:cNvPr id="525" name="Google Shape;525;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528" name="Google Shape;528;p79"/>
            <p:cNvGrpSpPr/>
            <p:nvPr/>
          </p:nvGrpSpPr>
          <p:grpSpPr>
            <a:xfrm rot="-652280">
              <a:off x="7195439" y="1926681"/>
              <a:ext cx="1453019" cy="1565754"/>
              <a:chOff x="739036" y="1503123"/>
              <a:chExt cx="1453019" cy="1565754"/>
            </a:xfrm>
          </p:grpSpPr>
          <p:sp>
            <p:nvSpPr>
              <p:cNvPr id="529" name="Google Shape;529;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30" name="Google Shape;530;p79"/>
              <p:cNvGrpSpPr/>
              <p:nvPr/>
            </p:nvGrpSpPr>
            <p:grpSpPr>
              <a:xfrm>
                <a:off x="958240" y="1828780"/>
                <a:ext cx="1183711" cy="506148"/>
                <a:chOff x="958240" y="1828780"/>
                <a:chExt cx="1183711" cy="506148"/>
              </a:xfrm>
            </p:grpSpPr>
            <p:sp>
              <p:nvSpPr>
                <p:cNvPr id="531" name="Google Shape;531;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534" name="Google Shape;534;p79"/>
            <p:cNvGrpSpPr/>
            <p:nvPr/>
          </p:nvGrpSpPr>
          <p:grpSpPr>
            <a:xfrm>
              <a:off x="3522602" y="1029168"/>
              <a:ext cx="1453019" cy="1565754"/>
              <a:chOff x="739036" y="1503123"/>
              <a:chExt cx="1453019" cy="1565754"/>
            </a:xfrm>
          </p:grpSpPr>
          <p:sp>
            <p:nvSpPr>
              <p:cNvPr id="535" name="Google Shape;535;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36" name="Google Shape;536;p79"/>
              <p:cNvGrpSpPr/>
              <p:nvPr/>
            </p:nvGrpSpPr>
            <p:grpSpPr>
              <a:xfrm>
                <a:off x="958240" y="1828780"/>
                <a:ext cx="1183711" cy="506148"/>
                <a:chOff x="958240" y="1828780"/>
                <a:chExt cx="1183711" cy="506148"/>
              </a:xfrm>
            </p:grpSpPr>
            <p:sp>
              <p:nvSpPr>
                <p:cNvPr id="537" name="Google Shape;537;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540" name="Google Shape;540;p79"/>
            <p:cNvGrpSpPr/>
            <p:nvPr/>
          </p:nvGrpSpPr>
          <p:grpSpPr>
            <a:xfrm>
              <a:off x="5633680" y="4670972"/>
              <a:ext cx="1453019" cy="1565754"/>
              <a:chOff x="739036" y="1503123"/>
              <a:chExt cx="1453019" cy="1565754"/>
            </a:xfrm>
          </p:grpSpPr>
          <p:sp>
            <p:nvSpPr>
              <p:cNvPr id="541" name="Google Shape;541;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42" name="Google Shape;542;p79"/>
              <p:cNvGrpSpPr/>
              <p:nvPr/>
            </p:nvGrpSpPr>
            <p:grpSpPr>
              <a:xfrm>
                <a:off x="958240" y="1828780"/>
                <a:ext cx="1183711" cy="506148"/>
                <a:chOff x="958240" y="1828780"/>
                <a:chExt cx="1183711" cy="506148"/>
              </a:xfrm>
            </p:grpSpPr>
            <p:sp>
              <p:nvSpPr>
                <p:cNvPr id="543" name="Google Shape;543;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546" name="Google Shape;546;p79"/>
            <p:cNvGrpSpPr/>
            <p:nvPr/>
          </p:nvGrpSpPr>
          <p:grpSpPr>
            <a:xfrm rot="-684863">
              <a:off x="1892400" y="4988031"/>
              <a:ext cx="1453019" cy="1565754"/>
              <a:chOff x="739036" y="1503123"/>
              <a:chExt cx="1453019" cy="1565754"/>
            </a:xfrm>
          </p:grpSpPr>
          <p:sp>
            <p:nvSpPr>
              <p:cNvPr id="547" name="Google Shape;547;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48" name="Google Shape;548;p79"/>
              <p:cNvGrpSpPr/>
              <p:nvPr/>
            </p:nvGrpSpPr>
            <p:grpSpPr>
              <a:xfrm>
                <a:off x="958240" y="1828780"/>
                <a:ext cx="1183711" cy="506148"/>
                <a:chOff x="958240" y="1828780"/>
                <a:chExt cx="1183711" cy="506148"/>
              </a:xfrm>
            </p:grpSpPr>
            <p:sp>
              <p:nvSpPr>
                <p:cNvPr id="549" name="Google Shape;549;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552" name="Google Shape;552;p79"/>
            <p:cNvGrpSpPr/>
            <p:nvPr/>
          </p:nvGrpSpPr>
          <p:grpSpPr>
            <a:xfrm rot="-722097">
              <a:off x="224186" y="2309308"/>
              <a:ext cx="1453019" cy="1565754"/>
              <a:chOff x="739036" y="1503123"/>
              <a:chExt cx="1453019" cy="1565754"/>
            </a:xfrm>
          </p:grpSpPr>
          <p:sp>
            <p:nvSpPr>
              <p:cNvPr id="553" name="Google Shape;553;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54" name="Google Shape;554;p79"/>
              <p:cNvGrpSpPr/>
              <p:nvPr/>
            </p:nvGrpSpPr>
            <p:grpSpPr>
              <a:xfrm>
                <a:off x="958240" y="1828780"/>
                <a:ext cx="1183711" cy="506148"/>
                <a:chOff x="958240" y="1828780"/>
                <a:chExt cx="1183711" cy="506148"/>
              </a:xfrm>
            </p:grpSpPr>
            <p:sp>
              <p:nvSpPr>
                <p:cNvPr id="555" name="Google Shape;555;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558" name="Google Shape;558;p79"/>
            <p:cNvGrpSpPr/>
            <p:nvPr/>
          </p:nvGrpSpPr>
          <p:grpSpPr>
            <a:xfrm>
              <a:off x="3672265" y="2057820"/>
              <a:ext cx="1519456" cy="1565754"/>
              <a:chOff x="739036" y="1503123"/>
              <a:chExt cx="1519456" cy="1565754"/>
            </a:xfrm>
          </p:grpSpPr>
          <p:sp>
            <p:nvSpPr>
              <p:cNvPr id="559" name="Google Shape;559;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60" name="Google Shape;560;p79"/>
              <p:cNvGrpSpPr/>
              <p:nvPr/>
            </p:nvGrpSpPr>
            <p:grpSpPr>
              <a:xfrm>
                <a:off x="958240" y="1828780"/>
                <a:ext cx="1300252" cy="515113"/>
                <a:chOff x="958240" y="1828780"/>
                <a:chExt cx="1300252" cy="515113"/>
              </a:xfrm>
            </p:grpSpPr>
            <p:sp>
              <p:nvSpPr>
                <p:cNvPr id="561" name="Google Shape;561;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79"/>
                <p:cNvSpPr txBox="1"/>
                <p:nvPr/>
              </p:nvSpPr>
              <p:spPr>
                <a:xfrm>
                  <a:off x="2039288" y="1974561"/>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564" name="Google Shape;564;p79"/>
            <p:cNvGrpSpPr/>
            <p:nvPr/>
          </p:nvGrpSpPr>
          <p:grpSpPr>
            <a:xfrm rot="771833">
              <a:off x="4730410" y="2559184"/>
              <a:ext cx="1453019" cy="1565754"/>
              <a:chOff x="739036" y="1503123"/>
              <a:chExt cx="1453019" cy="1565754"/>
            </a:xfrm>
          </p:grpSpPr>
          <p:sp>
            <p:nvSpPr>
              <p:cNvPr id="565" name="Google Shape;565;p79"/>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66" name="Google Shape;566;p79"/>
              <p:cNvGrpSpPr/>
              <p:nvPr/>
            </p:nvGrpSpPr>
            <p:grpSpPr>
              <a:xfrm>
                <a:off x="958240" y="1828780"/>
                <a:ext cx="1183711" cy="506148"/>
                <a:chOff x="958240" y="1828780"/>
                <a:chExt cx="1183711" cy="506148"/>
              </a:xfrm>
            </p:grpSpPr>
            <p:sp>
              <p:nvSpPr>
                <p:cNvPr id="567" name="Google Shape;567;p79"/>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79"/>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79"/>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8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Unit Central Question</a:t>
            </a:r>
            <a:endParaRPr/>
          </a:p>
        </p:txBody>
      </p:sp>
      <p:sp>
        <p:nvSpPr>
          <p:cNvPr id="575" name="Google Shape;575;p80"/>
          <p:cNvSpPr/>
          <p:nvPr/>
        </p:nvSpPr>
        <p:spPr>
          <a:xfrm>
            <a:off x="3169137" y="1899612"/>
            <a:ext cx="5185703" cy="2838157"/>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182880" lvl="0" marL="182880" marR="0" rtl="0" algn="ctr">
              <a:spcBef>
                <a:spcPts val="0"/>
              </a:spcBef>
              <a:spcAft>
                <a:spcPts val="0"/>
              </a:spcAft>
              <a:buClr>
                <a:schemeClr val="accent1"/>
              </a:buClr>
              <a:buSzPts val="2800"/>
              <a:buFont typeface="Noto Sans Symbols"/>
              <a:buChar char="●"/>
            </a:pPr>
            <a:r>
              <a:rPr b="1" lang="en-US" sz="2800">
                <a:solidFill>
                  <a:schemeClr val="lt1"/>
                </a:solidFill>
                <a:latin typeface="Calibri"/>
                <a:ea typeface="Calibri"/>
                <a:cs typeface="Calibri"/>
                <a:sym typeface="Calibri"/>
              </a:rPr>
              <a:t>How does the energy of an object change? </a:t>
            </a:r>
            <a:endParaRPr/>
          </a:p>
        </p:txBody>
      </p:sp>
      <p:pic>
        <p:nvPicPr>
          <p:cNvPr descr="A close up of a hat&#10;&#10;Description generated with high confidence" id="576" name="Google Shape;576;p80"/>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pic>
        <p:nvPicPr>
          <p:cNvPr id="581" name="Google Shape;581;p81"/>
          <p:cNvPicPr preferRelativeResize="0"/>
          <p:nvPr/>
        </p:nvPicPr>
        <p:blipFill rotWithShape="1">
          <a:blip r:embed="rId3">
            <a:alphaModFix/>
          </a:blip>
          <a:srcRect b="131" l="0" r="0" t="3821"/>
          <a:stretch/>
        </p:blipFill>
        <p:spPr>
          <a:xfrm>
            <a:off x="3623856" y="0"/>
            <a:ext cx="4042590" cy="6751758"/>
          </a:xfrm>
          <a:prstGeom prst="rect">
            <a:avLst/>
          </a:prstGeom>
          <a:noFill/>
          <a:ln>
            <a:noFill/>
          </a:ln>
        </p:spPr>
      </p:pic>
      <p:sp>
        <p:nvSpPr>
          <p:cNvPr id="582" name="Google Shape;582;p81"/>
          <p:cNvSpPr txBox="1"/>
          <p:nvPr>
            <p:ph type="title"/>
          </p:nvPr>
        </p:nvSpPr>
        <p:spPr>
          <a:xfrm>
            <a:off x="0" y="1123838"/>
            <a:ext cx="2712262" cy="30954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Communicating in Scientific Ways</a:t>
            </a:r>
            <a:endParaRPr/>
          </a:p>
        </p:txBody>
      </p:sp>
      <p:pic>
        <p:nvPicPr>
          <p:cNvPr descr="A close up of a hat&#10;&#10;Description generated with high confidence" id="583" name="Google Shape;583;p81"/>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sp>
        <p:nvSpPr>
          <p:cNvPr id="584" name="Google Shape;584;p81"/>
          <p:cNvSpPr txBox="1"/>
          <p:nvPr/>
        </p:nvSpPr>
        <p:spPr>
          <a:xfrm>
            <a:off x="0" y="3553097"/>
            <a:ext cx="2403566" cy="22159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How did using the CSW sentence stems help you think like a scientist?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8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Next steps</a:t>
            </a:r>
            <a:endParaRPr/>
          </a:p>
        </p:txBody>
      </p:sp>
      <p:sp>
        <p:nvSpPr>
          <p:cNvPr id="590" name="Google Shape;590;p82"/>
          <p:cNvSpPr txBox="1"/>
          <p:nvPr>
            <p:ph idx="1" type="body"/>
          </p:nvPr>
        </p:nvSpPr>
        <p:spPr>
          <a:xfrm>
            <a:off x="2900933" y="868680"/>
            <a:ext cx="5289337"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a:t>Next class we will investigate...</a:t>
            </a:r>
            <a:endParaRPr/>
          </a:p>
          <a:p>
            <a:pPr indent="0" lvl="0" marL="0" rtl="0" algn="l">
              <a:lnSpc>
                <a:spcPct val="100000"/>
              </a:lnSpc>
              <a:spcBef>
                <a:spcPts val="1200"/>
              </a:spcBef>
              <a:spcAft>
                <a:spcPts val="0"/>
              </a:spcAft>
              <a:buSzPts val="2800"/>
              <a:buNone/>
            </a:pPr>
            <a:r>
              <a:t/>
            </a:r>
            <a:endParaRPr/>
          </a:p>
        </p:txBody>
      </p:sp>
      <p:pic>
        <p:nvPicPr>
          <p:cNvPr descr="A close up of a hat&#10;&#10;Description generated with high confidence" id="591" name="Google Shape;591;p82"/>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8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Content Deepening: Teacher Follow-up</a:t>
            </a:r>
            <a:endParaRPr/>
          </a:p>
        </p:txBody>
      </p:sp>
      <p:sp>
        <p:nvSpPr>
          <p:cNvPr id="597" name="Google Shape;597;p83"/>
          <p:cNvSpPr txBox="1"/>
          <p:nvPr>
            <p:ph idx="1" type="body"/>
          </p:nvPr>
        </p:nvSpPr>
        <p:spPr>
          <a:xfrm>
            <a:off x="2900934" y="868680"/>
            <a:ext cx="5851180"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a:t>What could one learn through this experience?</a:t>
            </a:r>
            <a:endParaRPr/>
          </a:p>
        </p:txBody>
      </p:sp>
      <p:pic>
        <p:nvPicPr>
          <p:cNvPr id="598" name="Google Shape;598;p83"/>
          <p:cNvPicPr preferRelativeResize="0"/>
          <p:nvPr/>
        </p:nvPicPr>
        <p:blipFill rotWithShape="1">
          <a:blip r:embed="rId3">
            <a:alphaModFix/>
          </a:blip>
          <a:srcRect b="0" l="0" r="0" t="0"/>
          <a:stretch/>
        </p:blipFill>
        <p:spPr>
          <a:xfrm>
            <a:off x="8095118" y="100830"/>
            <a:ext cx="840464" cy="8404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8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Meta Moment</a:t>
            </a:r>
            <a:endParaRPr/>
          </a:p>
        </p:txBody>
      </p:sp>
      <p:sp>
        <p:nvSpPr>
          <p:cNvPr id="605" name="Google Shape;605;p84"/>
          <p:cNvSpPr txBox="1"/>
          <p:nvPr>
            <p:ph idx="1" type="body"/>
          </p:nvPr>
        </p:nvSpPr>
        <p:spPr>
          <a:xfrm>
            <a:off x="2900933" y="868680"/>
            <a:ext cx="5880209"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000"/>
              <a:t>Journal….</a:t>
            </a:r>
            <a:endParaRPr/>
          </a:p>
          <a:p>
            <a:pPr indent="0" lvl="0" marL="0" rtl="0" algn="l">
              <a:lnSpc>
                <a:spcPct val="90000"/>
              </a:lnSpc>
              <a:spcBef>
                <a:spcPts val="1200"/>
              </a:spcBef>
              <a:spcAft>
                <a:spcPts val="0"/>
              </a:spcAft>
              <a:buSzPts val="2000"/>
              <a:buNone/>
            </a:pPr>
            <a:r>
              <a:t/>
            </a:r>
            <a:endParaRPr sz="2000"/>
          </a:p>
          <a:p>
            <a:pPr indent="0" lvl="0" marL="0" rtl="0" algn="l">
              <a:lnSpc>
                <a:spcPct val="90000"/>
              </a:lnSpc>
              <a:spcBef>
                <a:spcPts val="1200"/>
              </a:spcBef>
              <a:spcAft>
                <a:spcPts val="0"/>
              </a:spcAft>
              <a:buSzPts val="2000"/>
              <a:buNone/>
            </a:pPr>
            <a:r>
              <a:rPr lang="en-US" sz="2000"/>
              <a:t>What ideas do you want to add to your effective teaching and learning charts?</a:t>
            </a:r>
            <a:endParaRPr/>
          </a:p>
          <a:p>
            <a:pPr indent="-182880" lvl="1" marL="685800" rtl="0" algn="l">
              <a:lnSpc>
                <a:spcPct val="90000"/>
              </a:lnSpc>
              <a:spcBef>
                <a:spcPts val="250"/>
              </a:spcBef>
              <a:spcAft>
                <a:spcPts val="0"/>
              </a:spcAft>
              <a:buSzPts val="2000"/>
              <a:buChar char="●"/>
            </a:pPr>
            <a:r>
              <a:rPr lang="en-US"/>
              <a:t>How did the experience (e.g., aspects of the lesson) engage your curiosity and make you wonder?</a:t>
            </a:r>
            <a:endParaRPr/>
          </a:p>
          <a:p>
            <a:pPr indent="-182880" lvl="1" marL="685800" rtl="0" algn="l">
              <a:lnSpc>
                <a:spcPct val="90000"/>
              </a:lnSpc>
              <a:spcBef>
                <a:spcPts val="500"/>
              </a:spcBef>
              <a:spcAft>
                <a:spcPts val="0"/>
              </a:spcAft>
              <a:buSzPts val="2000"/>
              <a:buChar char="●"/>
            </a:pPr>
            <a:r>
              <a:rPr lang="en-US"/>
              <a:t>What role did using the CSW stems play in the lesson?</a:t>
            </a:r>
            <a:endParaRPr/>
          </a:p>
          <a:p>
            <a:pPr indent="-182880" lvl="1" marL="685800" rtl="0" algn="l">
              <a:lnSpc>
                <a:spcPct val="90000"/>
              </a:lnSpc>
              <a:spcBef>
                <a:spcPts val="500"/>
              </a:spcBef>
              <a:spcAft>
                <a:spcPts val="0"/>
              </a:spcAft>
              <a:buSzPts val="2000"/>
              <a:buChar char="●"/>
            </a:pPr>
            <a:r>
              <a:rPr lang="en-US"/>
              <a:t>What role did the “teacher/PDL” play in the process?</a:t>
            </a:r>
            <a:endParaRPr/>
          </a:p>
        </p:txBody>
      </p:sp>
      <p:pic>
        <p:nvPicPr>
          <p:cNvPr id="606" name="Google Shape;606;p84"/>
          <p:cNvPicPr preferRelativeResize="0"/>
          <p:nvPr/>
        </p:nvPicPr>
        <p:blipFill rotWithShape="1">
          <a:blip r:embed="rId3">
            <a:alphaModFix/>
          </a:blip>
          <a:srcRect b="0" l="0" r="0" t="0"/>
          <a:stretch/>
        </p:blipFill>
        <p:spPr>
          <a:xfrm>
            <a:off x="8095118" y="100830"/>
            <a:ext cx="840464" cy="84046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85"/>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b="1" lang="en-US">
                <a:latin typeface="Calibri"/>
                <a:ea typeface="Calibri"/>
                <a:cs typeface="Calibri"/>
                <a:sym typeface="Calibri"/>
              </a:rPr>
              <a:t>STeLLA Norms</a:t>
            </a:r>
            <a:endParaRPr/>
          </a:p>
        </p:txBody>
      </p:sp>
      <p:sp>
        <p:nvSpPr>
          <p:cNvPr id="616" name="Google Shape;616;p85"/>
          <p:cNvSpPr txBox="1"/>
          <p:nvPr/>
        </p:nvSpPr>
        <p:spPr>
          <a:xfrm>
            <a:off x="192024" y="3337560"/>
            <a:ext cx="2125980" cy="256032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i="0" lang="en-US" sz="1800" u="none" cap="none" strike="noStrike">
                <a:solidFill>
                  <a:schemeClr val="dk2"/>
                </a:solidFill>
                <a:latin typeface="Calibri"/>
                <a:ea typeface="Calibri"/>
                <a:cs typeface="Calibri"/>
                <a:sym typeface="Calibri"/>
              </a:rPr>
              <a:t>Purpose: </a:t>
            </a:r>
            <a:r>
              <a:rPr b="0" i="0" lang="en-US" sz="1800" u="none" cap="none" strike="noStrike">
                <a:solidFill>
                  <a:schemeClr val="dk2"/>
                </a:solidFill>
                <a:latin typeface="Calibri"/>
                <a:ea typeface="Calibri"/>
                <a:cs typeface="Calibri"/>
                <a:sym typeface="Calibri"/>
              </a:rPr>
              <a:t>Build trust and develop a productive study group for all participants</a:t>
            </a:r>
            <a:endParaRPr/>
          </a:p>
        </p:txBody>
      </p:sp>
      <p:grpSp>
        <p:nvGrpSpPr>
          <p:cNvPr id="617" name="Google Shape;617;p85"/>
          <p:cNvGrpSpPr/>
          <p:nvPr/>
        </p:nvGrpSpPr>
        <p:grpSpPr>
          <a:xfrm>
            <a:off x="2900934" y="940680"/>
            <a:ext cx="5486400" cy="4976640"/>
            <a:chOff x="0" y="72000"/>
            <a:chExt cx="5486400" cy="4976640"/>
          </a:xfrm>
        </p:grpSpPr>
        <p:sp>
          <p:nvSpPr>
            <p:cNvPr id="618" name="Google Shape;618;p85"/>
            <p:cNvSpPr/>
            <p:nvPr/>
          </p:nvSpPr>
          <p:spPr>
            <a:xfrm>
              <a:off x="0" y="72000"/>
              <a:ext cx="5486400" cy="575639"/>
            </a:xfrm>
            <a:prstGeom prst="roundRect">
              <a:avLst>
                <a:gd fmla="val 16667" name="adj"/>
              </a:avLst>
            </a:prstGeom>
            <a:solidFill>
              <a:schemeClr val="accent1"/>
            </a:solidFill>
            <a:ln>
              <a:noFill/>
            </a:ln>
            <a:effectLst>
              <a:outerShdw blurRad="44450" rotWithShape="0" algn="ctr" dir="5400000" dist="1397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85"/>
            <p:cNvSpPr txBox="1"/>
            <p:nvPr/>
          </p:nvSpPr>
          <p:spPr>
            <a:xfrm>
              <a:off x="28100" y="100100"/>
              <a:ext cx="54302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The Basics</a:t>
              </a:r>
              <a:endParaRPr sz="2400">
                <a:solidFill>
                  <a:schemeClr val="lt1"/>
                </a:solidFill>
                <a:latin typeface="Calibri"/>
                <a:ea typeface="Calibri"/>
                <a:cs typeface="Calibri"/>
                <a:sym typeface="Calibri"/>
              </a:endParaRPr>
            </a:p>
          </p:txBody>
        </p:sp>
        <p:sp>
          <p:nvSpPr>
            <p:cNvPr id="620" name="Google Shape;620;p85"/>
            <p:cNvSpPr/>
            <p:nvPr/>
          </p:nvSpPr>
          <p:spPr>
            <a:xfrm>
              <a:off x="0" y="647639"/>
              <a:ext cx="5486400" cy="17884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85"/>
            <p:cNvSpPr txBox="1"/>
            <p:nvPr/>
          </p:nvSpPr>
          <p:spPr>
            <a:xfrm>
              <a:off x="0" y="647639"/>
              <a:ext cx="5486400" cy="1788480"/>
            </a:xfrm>
            <a:prstGeom prst="rect">
              <a:avLst/>
            </a:prstGeom>
            <a:noFill/>
            <a:ln>
              <a:noFill/>
            </a:ln>
          </p:spPr>
          <p:txBody>
            <a:bodyPr anchorCtr="0" anchor="t" bIns="30475" lIns="174175"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Arrive prepared and on time; stay for the duration</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Remain attentive, thoughtful, and STeLLAful; eliminate interruptions (turn off cell phones, email)</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Make room for participation from all (monitor your floor time)</a:t>
              </a:r>
              <a:endParaRPr/>
            </a:p>
          </p:txBody>
        </p:sp>
        <p:sp>
          <p:nvSpPr>
            <p:cNvPr id="622" name="Google Shape;622;p85"/>
            <p:cNvSpPr/>
            <p:nvPr/>
          </p:nvSpPr>
          <p:spPr>
            <a:xfrm>
              <a:off x="0" y="2436120"/>
              <a:ext cx="5486400" cy="575639"/>
            </a:xfrm>
            <a:prstGeom prst="roundRect">
              <a:avLst>
                <a:gd fmla="val 16667" name="adj"/>
              </a:avLst>
            </a:prstGeom>
            <a:solidFill>
              <a:schemeClr val="accent1"/>
            </a:solidFill>
            <a:ln>
              <a:noFill/>
            </a:ln>
            <a:effectLst>
              <a:outerShdw blurRad="44450" rotWithShape="0" algn="ctr" dir="5400000" dist="1397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85"/>
            <p:cNvSpPr txBox="1"/>
            <p:nvPr/>
          </p:nvSpPr>
          <p:spPr>
            <a:xfrm>
              <a:off x="28100" y="2464220"/>
              <a:ext cx="54302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The Heart of  STeLLA Lesson Analysis</a:t>
              </a:r>
              <a:endParaRPr sz="2400">
                <a:solidFill>
                  <a:schemeClr val="lt1"/>
                </a:solidFill>
                <a:latin typeface="Calibri"/>
                <a:ea typeface="Calibri"/>
                <a:cs typeface="Calibri"/>
                <a:sym typeface="Calibri"/>
              </a:endParaRPr>
            </a:p>
          </p:txBody>
        </p:sp>
        <p:sp>
          <p:nvSpPr>
            <p:cNvPr id="624" name="Google Shape;624;p85"/>
            <p:cNvSpPr/>
            <p:nvPr/>
          </p:nvSpPr>
          <p:spPr>
            <a:xfrm>
              <a:off x="0" y="3011760"/>
              <a:ext cx="5486400" cy="20368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85"/>
            <p:cNvSpPr txBox="1"/>
            <p:nvPr/>
          </p:nvSpPr>
          <p:spPr>
            <a:xfrm>
              <a:off x="0" y="3011760"/>
              <a:ext cx="5486400" cy="2036880"/>
            </a:xfrm>
            <a:prstGeom prst="rect">
              <a:avLst/>
            </a:prstGeom>
            <a:noFill/>
            <a:ln>
              <a:noFill/>
            </a:ln>
          </p:spPr>
          <p:txBody>
            <a:bodyPr anchorCtr="0" anchor="t" bIns="30475" lIns="174175"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Keep the goal in mind: We are analyzing teaching to improve student learning  </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Share your ideas, uncertainties, confusions, disagreements, questions—open up time so this can happen!</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Expect and ask questions to deepen everyone’s learning—honor needs!</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8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3000"/>
              <a:buFont typeface="Calibri"/>
              <a:buNone/>
            </a:pPr>
            <a:r>
              <a:rPr lang="en-US"/>
              <a:t>STeLLA Conceptual Framework</a:t>
            </a:r>
            <a:endParaRPr/>
          </a:p>
        </p:txBody>
      </p:sp>
      <p:pic>
        <p:nvPicPr>
          <p:cNvPr id="634" name="Google Shape;634;p86"/>
          <p:cNvPicPr preferRelativeResize="0"/>
          <p:nvPr/>
        </p:nvPicPr>
        <p:blipFill rotWithShape="1">
          <a:blip r:embed="rId3">
            <a:alphaModFix/>
          </a:blip>
          <a:srcRect b="0" l="0" r="0" t="0"/>
          <a:stretch/>
        </p:blipFill>
        <p:spPr>
          <a:xfrm>
            <a:off x="5683989" y="1373927"/>
            <a:ext cx="3054054" cy="4110146"/>
          </a:xfrm>
          <a:prstGeom prst="rect">
            <a:avLst/>
          </a:prstGeom>
          <a:noFill/>
          <a:ln>
            <a:noFill/>
          </a:ln>
        </p:spPr>
      </p:pic>
      <p:sp>
        <p:nvSpPr>
          <p:cNvPr id="635" name="Google Shape;635;p86"/>
          <p:cNvSpPr/>
          <p:nvPr/>
        </p:nvSpPr>
        <p:spPr>
          <a:xfrm>
            <a:off x="5863590" y="3825354"/>
            <a:ext cx="1369954" cy="289445"/>
          </a:xfrm>
          <a:prstGeom prst="rect">
            <a:avLst/>
          </a:prstGeom>
          <a:solidFill>
            <a:srgbClr val="FFFF00">
              <a:alpha val="24705"/>
            </a:srgbClr>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6" name="Google Shape;636;p86"/>
          <p:cNvSpPr/>
          <p:nvPr/>
        </p:nvSpPr>
        <p:spPr>
          <a:xfrm>
            <a:off x="2787962" y="1123838"/>
            <a:ext cx="2783055" cy="4682769"/>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Focus Question: </a:t>
            </a:r>
            <a:endParaRPr/>
          </a:p>
          <a:p>
            <a:pPr indent="0" lvl="0" marL="0" marR="0" rtl="0" algn="ctr">
              <a:lnSpc>
                <a:spcPct val="90000"/>
              </a:lnSpc>
              <a:spcBef>
                <a:spcPts val="900"/>
              </a:spcBef>
              <a:spcAft>
                <a:spcPts val="0"/>
              </a:spcAft>
              <a:buNone/>
            </a:pPr>
            <a:r>
              <a:rPr b="1" lang="en-US" sz="2400">
                <a:solidFill>
                  <a:schemeClr val="lt1"/>
                </a:solidFill>
                <a:latin typeface="Calibri"/>
                <a:ea typeface="Calibri"/>
                <a:cs typeface="Calibri"/>
                <a:sym typeface="Calibri"/>
              </a:rPr>
              <a:t>How can students be empowered to reveal their thinking and to listen, probe, and challenge each other during classroom conversations?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8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300"/>
              <a:buFont typeface="Calibri"/>
              <a:buNone/>
            </a:pPr>
            <a:r>
              <a:rPr b="1" lang="en-US" sz="2300">
                <a:latin typeface="Calibri"/>
                <a:ea typeface="Calibri"/>
                <a:cs typeface="Calibri"/>
                <a:sym typeface="Calibri"/>
              </a:rPr>
              <a:t>STL Strategy 4: Communicating in Scientific Ways (CSW)</a:t>
            </a:r>
            <a:endParaRPr/>
          </a:p>
        </p:txBody>
      </p:sp>
      <p:sp>
        <p:nvSpPr>
          <p:cNvPr id="643" name="Google Shape;643;p87"/>
          <p:cNvSpPr txBox="1"/>
          <p:nvPr>
            <p:ph idx="2" type="body"/>
          </p:nvPr>
        </p:nvSpPr>
        <p:spPr>
          <a:xfrm>
            <a:off x="2900934" y="957943"/>
            <a:ext cx="2606040" cy="4996353"/>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1800"/>
              <a:buChar char="●"/>
            </a:pPr>
            <a:r>
              <a:rPr lang="en-US" sz="1800"/>
              <a:t>Read the Strategy Summary (p. 19) and complete the Student Thinking Lens Z-fold for STL Strategy 4: CSW</a:t>
            </a:r>
            <a:endParaRPr/>
          </a:p>
          <a:p>
            <a:pPr indent="-182880" lvl="1" marL="685800" rtl="0" algn="l">
              <a:lnSpc>
                <a:spcPct val="90000"/>
              </a:lnSpc>
              <a:spcBef>
                <a:spcPts val="250"/>
              </a:spcBef>
              <a:spcAft>
                <a:spcPts val="0"/>
              </a:spcAft>
              <a:buSzPts val="1800"/>
              <a:buChar char="●"/>
            </a:pPr>
            <a:r>
              <a:rPr lang="en-US" sz="1800"/>
              <a:t>Purpose</a:t>
            </a:r>
            <a:endParaRPr/>
          </a:p>
          <a:p>
            <a:pPr indent="-182880" lvl="1" marL="685800" rtl="0" algn="l">
              <a:lnSpc>
                <a:spcPct val="90000"/>
              </a:lnSpc>
              <a:spcBef>
                <a:spcPts val="500"/>
              </a:spcBef>
              <a:spcAft>
                <a:spcPts val="0"/>
              </a:spcAft>
              <a:buSzPts val="1800"/>
              <a:buChar char="●"/>
            </a:pPr>
            <a:r>
              <a:rPr lang="en-US" sz="1800"/>
              <a:t>Key Features </a:t>
            </a:r>
            <a:endParaRPr/>
          </a:p>
          <a:p>
            <a:pPr indent="-182880" lvl="1" marL="685800" rtl="0" algn="l">
              <a:lnSpc>
                <a:spcPct val="90000"/>
              </a:lnSpc>
              <a:spcBef>
                <a:spcPts val="500"/>
              </a:spcBef>
              <a:spcAft>
                <a:spcPts val="0"/>
              </a:spcAft>
              <a:buSzPts val="1800"/>
              <a:buChar char="●"/>
            </a:pPr>
            <a:r>
              <a:rPr lang="en-US" sz="1800"/>
              <a:t>Examples</a:t>
            </a:r>
            <a:endParaRPr/>
          </a:p>
          <a:p>
            <a:pPr indent="-68579" lvl="0" marL="182880" rtl="0" algn="l">
              <a:lnSpc>
                <a:spcPct val="90000"/>
              </a:lnSpc>
              <a:spcBef>
                <a:spcPts val="1450"/>
              </a:spcBef>
              <a:spcAft>
                <a:spcPts val="0"/>
              </a:spcAft>
              <a:buSzPts val="1800"/>
              <a:buNone/>
            </a:pPr>
            <a:r>
              <a:t/>
            </a:r>
            <a:endParaRPr sz="1800"/>
          </a:p>
          <a:p>
            <a:pPr indent="-68579" lvl="0" marL="182880" rtl="0" algn="l">
              <a:lnSpc>
                <a:spcPct val="90000"/>
              </a:lnSpc>
              <a:spcBef>
                <a:spcPts val="1200"/>
              </a:spcBef>
              <a:spcAft>
                <a:spcPts val="0"/>
              </a:spcAft>
              <a:buSzPts val="1800"/>
              <a:buNone/>
            </a:pPr>
            <a:r>
              <a:t/>
            </a:r>
            <a:endParaRPr sz="1800"/>
          </a:p>
          <a:p>
            <a:pPr indent="-182880" lvl="0" marL="182880" rtl="0" algn="l">
              <a:lnSpc>
                <a:spcPct val="90000"/>
              </a:lnSpc>
              <a:spcBef>
                <a:spcPts val="1200"/>
              </a:spcBef>
              <a:spcAft>
                <a:spcPts val="0"/>
              </a:spcAft>
              <a:buSzPts val="1800"/>
              <a:buChar char="●"/>
            </a:pPr>
            <a:r>
              <a:rPr lang="en-US" sz="1800"/>
              <a:t>Be prepared to share your ideas</a:t>
            </a:r>
            <a:endParaRPr/>
          </a:p>
        </p:txBody>
      </p:sp>
      <p:sp>
        <p:nvSpPr>
          <p:cNvPr id="644" name="Google Shape;644;p87"/>
          <p:cNvSpPr/>
          <p:nvPr/>
        </p:nvSpPr>
        <p:spPr>
          <a:xfrm>
            <a:off x="6007607" y="2429691"/>
            <a:ext cx="2508069" cy="2599509"/>
          </a:xfrm>
          <a:prstGeom prst="roundRect">
            <a:avLst>
              <a:gd fmla="val 16667" name="adj"/>
            </a:avLst>
          </a:prstGeom>
          <a:solidFill>
            <a:schemeClr val="accent1"/>
          </a:solidFill>
          <a:ln cap="flat" cmpd="sng" w="10775">
            <a:solidFill>
              <a:srgbClr val="1115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chemeClr val="lt1"/>
                </a:solidFill>
                <a:latin typeface="Calibri"/>
                <a:ea typeface="Calibri"/>
                <a:cs typeface="Calibri"/>
                <a:sym typeface="Calibri"/>
              </a:rPr>
              <a:t>Purpose: WHY it’s important</a:t>
            </a:r>
            <a:endParaRPr/>
          </a:p>
          <a:p>
            <a:pPr indent="0" lvl="0" marL="0" marR="0" rtl="0" algn="l">
              <a:lnSpc>
                <a:spcPct val="90000"/>
              </a:lnSpc>
              <a:spcBef>
                <a:spcPts val="600"/>
              </a:spcBef>
              <a:spcAft>
                <a:spcPts val="0"/>
              </a:spcAft>
              <a:buNone/>
            </a:pPr>
            <a:r>
              <a:t/>
            </a:r>
            <a:endParaRPr b="1" sz="18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800">
                <a:solidFill>
                  <a:schemeClr val="lt1"/>
                </a:solidFill>
                <a:latin typeface="Calibri"/>
                <a:ea typeface="Calibri"/>
                <a:cs typeface="Calibri"/>
                <a:sym typeface="Calibri"/>
              </a:rPr>
              <a:t>Key Features: WHAT does it look like in the classroom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6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STeLLA Program Goals</a:t>
            </a:r>
            <a:endParaRPr/>
          </a:p>
        </p:txBody>
      </p:sp>
      <p:sp>
        <p:nvSpPr>
          <p:cNvPr id="327" name="Google Shape;327;p61"/>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600"/>
              <a:buChar char="●"/>
            </a:pPr>
            <a:r>
              <a:rPr lang="en-US" sz="2600"/>
              <a:t>Deepen knowledge of teaching and learning </a:t>
            </a:r>
            <a:endParaRPr/>
          </a:p>
          <a:p>
            <a:pPr indent="-182880" lvl="0" marL="182880" rtl="0" algn="l">
              <a:lnSpc>
                <a:spcPct val="90000"/>
              </a:lnSpc>
              <a:spcBef>
                <a:spcPts val="2250"/>
              </a:spcBef>
              <a:spcAft>
                <a:spcPts val="0"/>
              </a:spcAft>
              <a:buSzPts val="2600"/>
              <a:buChar char="●"/>
            </a:pPr>
            <a:r>
              <a:rPr lang="en-US" sz="2600"/>
              <a:t>Increase ability to analyze and reflect on teaching and learning</a:t>
            </a:r>
            <a:endParaRPr/>
          </a:p>
          <a:p>
            <a:pPr indent="-182880" lvl="0" marL="182880" rtl="0" algn="l">
              <a:lnSpc>
                <a:spcPct val="90000"/>
              </a:lnSpc>
              <a:spcBef>
                <a:spcPts val="2250"/>
              </a:spcBef>
              <a:spcAft>
                <a:spcPts val="0"/>
              </a:spcAft>
              <a:buSzPts val="2600"/>
              <a:buChar char="●"/>
            </a:pPr>
            <a:r>
              <a:rPr lang="en-US" sz="2600"/>
              <a:t>Increase ability to use content knowledge and knowledge of teaching and learning to transform classroom practice </a:t>
            </a:r>
            <a:endParaRPr/>
          </a:p>
          <a:p>
            <a:pPr indent="-182880" lvl="0" marL="182880" rtl="0" algn="l">
              <a:lnSpc>
                <a:spcPct val="90000"/>
              </a:lnSpc>
              <a:spcBef>
                <a:spcPts val="2250"/>
              </a:spcBef>
              <a:spcAft>
                <a:spcPts val="0"/>
              </a:spcAft>
              <a:buSzPts val="2600"/>
              <a:buChar char="●"/>
            </a:pPr>
            <a:r>
              <a:rPr lang="en-US" sz="2600"/>
              <a:t>Deepen teacher content knowledge </a:t>
            </a:r>
            <a:endParaRPr/>
          </a:p>
          <a:p>
            <a:pPr indent="-182880" lvl="0" marL="182880" rtl="0" algn="l">
              <a:lnSpc>
                <a:spcPct val="90000"/>
              </a:lnSpc>
              <a:spcBef>
                <a:spcPts val="2250"/>
              </a:spcBef>
              <a:spcAft>
                <a:spcPts val="0"/>
              </a:spcAft>
              <a:buSzPts val="2600"/>
              <a:buChar char="●"/>
            </a:pPr>
            <a:r>
              <a:rPr lang="en-US" sz="2600"/>
              <a:t>Increase student learning in science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88"/>
          <p:cNvSpPr txBox="1"/>
          <p:nvPr>
            <p:ph type="title"/>
          </p:nvPr>
        </p:nvSpPr>
        <p:spPr>
          <a:xfrm>
            <a:off x="218150" y="1594775"/>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200"/>
              <a:buFont typeface="Calibri"/>
              <a:buNone/>
            </a:pPr>
            <a:r>
              <a:rPr b="1" lang="en-US" sz="2200">
                <a:latin typeface="Calibri"/>
                <a:ea typeface="Calibri"/>
                <a:cs typeface="Calibri"/>
                <a:sym typeface="Calibri"/>
              </a:rPr>
              <a:t>STL Strategy 4: Communicating in Scientific Ways (CSW)</a:t>
            </a:r>
            <a:endParaRPr/>
          </a:p>
        </p:txBody>
      </p:sp>
      <p:sp>
        <p:nvSpPr>
          <p:cNvPr id="651" name="Google Shape;651;p88"/>
          <p:cNvSpPr txBox="1"/>
          <p:nvPr/>
        </p:nvSpPr>
        <p:spPr>
          <a:xfrm>
            <a:off x="5558971" y="1594775"/>
            <a:ext cx="3050435" cy="3485570"/>
          </a:xfrm>
          <a:prstGeom prst="rect">
            <a:avLst/>
          </a:prstGeom>
          <a:noFill/>
          <a:ln cap="flat" cmpd="sng" w="1587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chitects Daughter"/>
                <a:ea typeface="Architects Daughter"/>
                <a:cs typeface="Architects Daughter"/>
                <a:sym typeface="Architects Daughter"/>
              </a:rPr>
              <a:t>STL #X</a:t>
            </a:r>
            <a:endParaRPr/>
          </a:p>
          <a:p>
            <a:pPr indent="0" lvl="0" marL="0" marR="0" rtl="0" algn="l">
              <a:spcBef>
                <a:spcPts val="0"/>
              </a:spcBef>
              <a:spcAft>
                <a:spcPts val="0"/>
              </a:spcAft>
              <a:buNone/>
            </a:pPr>
            <a:r>
              <a:rPr b="1" lang="en-US" sz="1800">
                <a:solidFill>
                  <a:schemeClr val="dk1"/>
                </a:solidFill>
                <a:latin typeface="Architects Daughter"/>
                <a:ea typeface="Architects Daughter"/>
                <a:cs typeface="Architects Daughter"/>
                <a:sym typeface="Architects Daughter"/>
              </a:rPr>
              <a:t>Purpose</a:t>
            </a:r>
            <a:endParaRPr/>
          </a:p>
          <a:p>
            <a:pPr indent="0" lvl="0" marL="0" marR="0" rtl="0" algn="l">
              <a:spcBef>
                <a:spcPts val="0"/>
              </a:spcBef>
              <a:spcAft>
                <a:spcPts val="0"/>
              </a:spcAft>
              <a:buNone/>
            </a:pPr>
            <a:r>
              <a:t/>
            </a:r>
            <a:endParaRPr b="1" sz="18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t/>
            </a:r>
            <a:endParaRPr b="1" sz="18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t/>
            </a:r>
            <a:endParaRPr b="1" sz="18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t/>
            </a:r>
            <a:endParaRPr b="1" sz="18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rPr b="1" lang="en-US" sz="1800">
                <a:solidFill>
                  <a:schemeClr val="dk1"/>
                </a:solidFill>
                <a:latin typeface="Architects Daughter"/>
                <a:ea typeface="Architects Daughter"/>
                <a:cs typeface="Architects Daughter"/>
                <a:sym typeface="Architects Daughter"/>
              </a:rPr>
              <a:t>Key Features</a:t>
            </a:r>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52" name="Google Shape;652;p88"/>
          <p:cNvSpPr/>
          <p:nvPr/>
        </p:nvSpPr>
        <p:spPr>
          <a:xfrm>
            <a:off x="2808937" y="2240280"/>
            <a:ext cx="2508069" cy="2599509"/>
          </a:xfrm>
          <a:prstGeom prst="roundRect">
            <a:avLst>
              <a:gd fmla="val 16667" name="adj"/>
            </a:avLst>
          </a:prstGeom>
          <a:solidFill>
            <a:schemeClr val="accent1"/>
          </a:solidFill>
          <a:ln cap="flat" cmpd="sng" w="10775">
            <a:solidFill>
              <a:srgbClr val="1115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chemeClr val="lt1"/>
                </a:solidFill>
                <a:latin typeface="Calibri"/>
                <a:ea typeface="Calibri"/>
                <a:cs typeface="Calibri"/>
                <a:sym typeface="Calibri"/>
              </a:rPr>
              <a:t>Purpose: WHY it’s important</a:t>
            </a:r>
            <a:endParaRPr/>
          </a:p>
          <a:p>
            <a:pPr indent="0" lvl="0" marL="0" marR="0" rtl="0" algn="l">
              <a:lnSpc>
                <a:spcPct val="90000"/>
              </a:lnSpc>
              <a:spcBef>
                <a:spcPts val="600"/>
              </a:spcBef>
              <a:spcAft>
                <a:spcPts val="0"/>
              </a:spcAft>
              <a:buNone/>
            </a:pPr>
            <a:r>
              <a:t/>
            </a:r>
            <a:endParaRPr b="1" sz="18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800">
                <a:solidFill>
                  <a:schemeClr val="lt1"/>
                </a:solidFill>
                <a:latin typeface="Calibri"/>
                <a:ea typeface="Calibri"/>
                <a:cs typeface="Calibri"/>
                <a:sym typeface="Calibri"/>
              </a:rPr>
              <a:t>Key Features: WHAT does it look like in the classroom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89"/>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a:t>Lesson Analysis: The Basics </a:t>
            </a:r>
            <a:r>
              <a:rPr lang="en-US" sz="2000"/>
              <a:t>(pp. 1-2)</a:t>
            </a:r>
            <a:endParaRPr/>
          </a:p>
        </p:txBody>
      </p:sp>
      <p:sp>
        <p:nvSpPr>
          <p:cNvPr id="659" name="Google Shape;659;p89"/>
          <p:cNvSpPr txBox="1"/>
          <p:nvPr>
            <p:ph idx="4294967295" type="body"/>
          </p:nvPr>
        </p:nvSpPr>
        <p:spPr>
          <a:xfrm>
            <a:off x="457200" y="1866858"/>
            <a:ext cx="3868738" cy="420687"/>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lang="en-US"/>
              <a:t>Viewing Basics</a:t>
            </a:r>
            <a:endParaRPr/>
          </a:p>
        </p:txBody>
      </p:sp>
      <p:sp>
        <p:nvSpPr>
          <p:cNvPr id="660" name="Google Shape;660;p89"/>
          <p:cNvSpPr txBox="1"/>
          <p:nvPr>
            <p:ph idx="4294967295" type="body"/>
          </p:nvPr>
        </p:nvSpPr>
        <p:spPr>
          <a:xfrm>
            <a:off x="457200" y="2077201"/>
            <a:ext cx="3868738" cy="4206875"/>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000"/>
              <a:buChar char="●"/>
            </a:pPr>
            <a:r>
              <a:rPr b="1" lang="en-US" sz="2000"/>
              <a:t>Viewing Basic #1: </a:t>
            </a:r>
            <a:r>
              <a:rPr lang="en-US" sz="2000"/>
              <a:t>Look past the trivial, the little things that “bug” you.</a:t>
            </a:r>
            <a:endParaRPr/>
          </a:p>
          <a:p>
            <a:pPr indent="-182880" lvl="0" marL="182880" rtl="0" algn="l">
              <a:lnSpc>
                <a:spcPct val="100000"/>
              </a:lnSpc>
              <a:spcBef>
                <a:spcPts val="2100"/>
              </a:spcBef>
              <a:spcAft>
                <a:spcPts val="0"/>
              </a:spcAft>
              <a:buSzPts val="2000"/>
              <a:buChar char="●"/>
            </a:pPr>
            <a:r>
              <a:rPr b="1" lang="en-US" sz="2000"/>
              <a:t>Viewing Basic #2: </a:t>
            </a:r>
            <a:r>
              <a:rPr lang="en-US" sz="2000"/>
              <a:t>Avoid the “this doesn’t look like my classroom” trap.</a:t>
            </a:r>
            <a:endParaRPr/>
          </a:p>
          <a:p>
            <a:pPr indent="-182880" lvl="0" marL="182880" rtl="0" algn="l">
              <a:lnSpc>
                <a:spcPct val="100000"/>
              </a:lnSpc>
              <a:spcBef>
                <a:spcPts val="2100"/>
              </a:spcBef>
              <a:spcAft>
                <a:spcPts val="0"/>
              </a:spcAft>
              <a:buSzPts val="2000"/>
              <a:buChar char="●"/>
            </a:pPr>
            <a:r>
              <a:rPr b="1" lang="en-US" sz="2000"/>
              <a:t>Viewing Basic #3: </a:t>
            </a:r>
            <a:r>
              <a:rPr lang="en-US" sz="2000"/>
              <a:t>Avoid making snap judgments about the teaching or learning in the classroom you are viewing. </a:t>
            </a:r>
            <a:endParaRPr/>
          </a:p>
        </p:txBody>
      </p:sp>
      <p:sp>
        <p:nvSpPr>
          <p:cNvPr id="661" name="Google Shape;661;p89"/>
          <p:cNvSpPr txBox="1"/>
          <p:nvPr>
            <p:ph idx="4294967295" type="body"/>
          </p:nvPr>
        </p:nvSpPr>
        <p:spPr>
          <a:xfrm>
            <a:off x="4851286" y="1866857"/>
            <a:ext cx="3887787" cy="420687"/>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lang="en-US"/>
              <a:t>Analysis Basics</a:t>
            </a:r>
            <a:endParaRPr/>
          </a:p>
        </p:txBody>
      </p:sp>
      <p:sp>
        <p:nvSpPr>
          <p:cNvPr id="662" name="Google Shape;662;p89"/>
          <p:cNvSpPr txBox="1"/>
          <p:nvPr>
            <p:ph idx="4294967295" type="body"/>
          </p:nvPr>
        </p:nvSpPr>
        <p:spPr>
          <a:xfrm>
            <a:off x="4851286" y="2108972"/>
            <a:ext cx="3887787" cy="4206875"/>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000"/>
              <a:buChar char="●"/>
            </a:pPr>
            <a:r>
              <a:rPr b="1" lang="en-US" sz="2000">
                <a:latin typeface="Calibri"/>
                <a:ea typeface="Calibri"/>
                <a:cs typeface="Calibri"/>
                <a:sym typeface="Calibri"/>
              </a:rPr>
              <a:t>Analysis Basic #1: </a:t>
            </a:r>
            <a:r>
              <a:rPr lang="en-US" sz="2000">
                <a:latin typeface="Calibri"/>
                <a:ea typeface="Calibri"/>
                <a:cs typeface="Calibri"/>
                <a:sym typeface="Calibri"/>
              </a:rPr>
              <a:t>Focus on student thinking and the science content storyline</a:t>
            </a:r>
            <a:endParaRPr/>
          </a:p>
          <a:p>
            <a:pPr indent="-182880" lvl="0" marL="182880" rtl="0" algn="l">
              <a:lnSpc>
                <a:spcPct val="100000"/>
              </a:lnSpc>
              <a:spcBef>
                <a:spcPts val="2100"/>
              </a:spcBef>
              <a:spcAft>
                <a:spcPts val="0"/>
              </a:spcAft>
              <a:buSzPts val="2000"/>
              <a:buChar char="●"/>
            </a:pPr>
            <a:r>
              <a:rPr b="1" lang="en-US" sz="2000">
                <a:latin typeface="Calibri"/>
                <a:ea typeface="Calibri"/>
                <a:cs typeface="Calibri"/>
                <a:sym typeface="Calibri"/>
              </a:rPr>
              <a:t>Analysis Basic #2: </a:t>
            </a:r>
            <a:r>
              <a:rPr lang="en-US" sz="2000">
                <a:latin typeface="Calibri"/>
                <a:ea typeface="Calibri"/>
                <a:cs typeface="Calibri"/>
                <a:sym typeface="Calibri"/>
              </a:rPr>
              <a:t>Look for evidence to support any claims</a:t>
            </a:r>
            <a:endParaRPr/>
          </a:p>
          <a:p>
            <a:pPr indent="-182880" lvl="0" marL="182880" rtl="0" algn="l">
              <a:lnSpc>
                <a:spcPct val="100000"/>
              </a:lnSpc>
              <a:spcBef>
                <a:spcPts val="2100"/>
              </a:spcBef>
              <a:spcAft>
                <a:spcPts val="0"/>
              </a:spcAft>
              <a:buSzPts val="2000"/>
              <a:buChar char="●"/>
            </a:pPr>
            <a:r>
              <a:rPr b="1" lang="en-US" sz="2000">
                <a:latin typeface="Calibri"/>
                <a:ea typeface="Calibri"/>
                <a:cs typeface="Calibri"/>
                <a:sym typeface="Calibri"/>
              </a:rPr>
              <a:t>Analysis Basic #3: </a:t>
            </a:r>
            <a:r>
              <a:rPr lang="en-US" sz="2000">
                <a:latin typeface="Calibri"/>
                <a:ea typeface="Calibri"/>
                <a:cs typeface="Calibri"/>
                <a:sym typeface="Calibri"/>
              </a:rPr>
              <a:t>Look more than once</a:t>
            </a:r>
            <a:endParaRPr/>
          </a:p>
          <a:p>
            <a:pPr indent="-182880" lvl="0" marL="182880" rtl="0" algn="l">
              <a:lnSpc>
                <a:spcPct val="100000"/>
              </a:lnSpc>
              <a:spcBef>
                <a:spcPts val="2100"/>
              </a:spcBef>
              <a:spcAft>
                <a:spcPts val="0"/>
              </a:spcAft>
              <a:buSzPts val="2000"/>
              <a:buChar char="●"/>
            </a:pPr>
            <a:r>
              <a:rPr b="1" lang="en-US" sz="2000">
                <a:latin typeface="Calibri"/>
                <a:ea typeface="Calibri"/>
                <a:cs typeface="Calibri"/>
                <a:sym typeface="Calibri"/>
              </a:rPr>
              <a:t>Analysis Basic #4: </a:t>
            </a:r>
            <a:r>
              <a:rPr lang="en-US" sz="2000">
                <a:latin typeface="Calibri"/>
                <a:ea typeface="Calibri"/>
                <a:cs typeface="Calibri"/>
                <a:sym typeface="Calibri"/>
              </a:rPr>
              <a:t>Consider alternative explanations and teaching strategies.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90"/>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US"/>
              <a:t>Preparing for Video Analysis:  The Process</a:t>
            </a:r>
            <a:endParaRPr/>
          </a:p>
        </p:txBody>
      </p:sp>
      <p:sp>
        <p:nvSpPr>
          <p:cNvPr id="669" name="Google Shape;669;p90"/>
          <p:cNvSpPr txBox="1"/>
          <p:nvPr>
            <p:ph idx="2" type="body"/>
          </p:nvPr>
        </p:nvSpPr>
        <p:spPr>
          <a:xfrm>
            <a:off x="2988018" y="1447255"/>
            <a:ext cx="5486399" cy="378060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200"/>
              <a:buNone/>
            </a:pPr>
            <a:r>
              <a:rPr b="1" lang="en-US" sz="2200"/>
              <a:t>Identify</a:t>
            </a:r>
            <a:r>
              <a:rPr lang="en-US" sz="2200"/>
              <a:t> - to create a shared understanding of the strategy</a:t>
            </a:r>
            <a:endParaRPr/>
          </a:p>
          <a:p>
            <a:pPr indent="0" lvl="0" marL="0" rtl="0" algn="l">
              <a:lnSpc>
                <a:spcPct val="100000"/>
              </a:lnSpc>
              <a:spcBef>
                <a:spcPts val="0"/>
              </a:spcBef>
              <a:spcAft>
                <a:spcPts val="0"/>
              </a:spcAft>
              <a:buSzPts val="2200"/>
              <a:buNone/>
            </a:pPr>
            <a:r>
              <a:t/>
            </a:r>
            <a:endParaRPr b="1" sz="2200"/>
          </a:p>
          <a:p>
            <a:pPr indent="0" lvl="0" marL="0" rtl="0" algn="l">
              <a:lnSpc>
                <a:spcPct val="100000"/>
              </a:lnSpc>
              <a:spcBef>
                <a:spcPts val="0"/>
              </a:spcBef>
              <a:spcAft>
                <a:spcPts val="0"/>
              </a:spcAft>
              <a:buSzPts val="2200"/>
              <a:buNone/>
            </a:pPr>
            <a:r>
              <a:rPr b="1" lang="en-US" sz="2200"/>
              <a:t>Analyze</a:t>
            </a:r>
            <a:r>
              <a:rPr lang="en-US" sz="2200"/>
              <a:t> - to consider the influence of the use of strategy on student thinking and learning</a:t>
            </a:r>
            <a:endParaRPr/>
          </a:p>
          <a:p>
            <a:pPr indent="0" lvl="0" marL="0" rtl="0" algn="l">
              <a:lnSpc>
                <a:spcPct val="100000"/>
              </a:lnSpc>
              <a:spcBef>
                <a:spcPts val="0"/>
              </a:spcBef>
              <a:spcAft>
                <a:spcPts val="0"/>
              </a:spcAft>
              <a:buSzPts val="2200"/>
              <a:buNone/>
            </a:pPr>
            <a:r>
              <a:t/>
            </a:r>
            <a:endParaRPr b="1" sz="2200"/>
          </a:p>
          <a:p>
            <a:pPr indent="0" lvl="0" marL="0" rtl="0" algn="l">
              <a:lnSpc>
                <a:spcPct val="100000"/>
              </a:lnSpc>
              <a:spcBef>
                <a:spcPts val="800"/>
              </a:spcBef>
              <a:spcAft>
                <a:spcPts val="0"/>
              </a:spcAft>
              <a:buSzPts val="2200"/>
              <a:buNone/>
            </a:pPr>
            <a:r>
              <a:rPr b="1" lang="en-US" sz="2200"/>
              <a:t>Reflect and apply</a:t>
            </a:r>
            <a:r>
              <a:rPr lang="en-US" sz="2200"/>
              <a:t> - to make the strategy part of our own practice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9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Preparing for Video Analysis:  The Context</a:t>
            </a:r>
            <a:endParaRPr/>
          </a:p>
        </p:txBody>
      </p:sp>
      <p:sp>
        <p:nvSpPr>
          <p:cNvPr id="676" name="Google Shape;676;p91"/>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lang="en-US"/>
              <a:t>Lesson Context: </a:t>
            </a:r>
            <a:endParaRPr/>
          </a:p>
          <a:p>
            <a:pPr indent="0" lvl="0" marL="0" rtl="0" algn="l">
              <a:lnSpc>
                <a:spcPct val="100000"/>
              </a:lnSpc>
              <a:spcBef>
                <a:spcPts val="1200"/>
              </a:spcBef>
              <a:spcAft>
                <a:spcPts val="0"/>
              </a:spcAft>
              <a:buSzPct val="100000"/>
              <a:buNone/>
            </a:pPr>
            <a:r>
              <a:rPr lang="en-US"/>
              <a:t>This clip is from Lesson 1 of 5 in the Energy, Every Day, Everywhere unit. </a:t>
            </a:r>
            <a:endParaRPr/>
          </a:p>
          <a:p>
            <a:pPr indent="0" lvl="0" marL="0" rtl="0" algn="l">
              <a:lnSpc>
                <a:spcPct val="100000"/>
              </a:lnSpc>
              <a:spcBef>
                <a:spcPts val="1200"/>
              </a:spcBef>
              <a:spcAft>
                <a:spcPts val="0"/>
              </a:spcAft>
              <a:buSzPct val="100000"/>
              <a:buNone/>
            </a:pPr>
            <a:r>
              <a:rPr lang="en-US"/>
              <a:t>In this lesson students are introduced to the anchoring phenomenon, a toy car launcher system. Students first share what they know and wonder about energy, explore the car launcher system, and develop a Driving Question Board.</a:t>
            </a:r>
            <a:endParaRPr/>
          </a:p>
          <a:p>
            <a:pPr indent="0" lvl="0" marL="0" rtl="0" algn="l">
              <a:lnSpc>
                <a:spcPct val="100000"/>
              </a:lnSpc>
              <a:spcBef>
                <a:spcPts val="1200"/>
              </a:spcBef>
              <a:spcAft>
                <a:spcPts val="0"/>
              </a:spcAft>
              <a:buSzPct val="100000"/>
              <a:buNone/>
            </a:pPr>
            <a:r>
              <a:rPr lang="en-US"/>
              <a:t>In this clip, the students are sharing their initial ideas about the lesson Focus Question, “How do we know if something has energy?”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9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Video Analysis: </a:t>
            </a:r>
            <a:r>
              <a:rPr lang="en-US" sz="2400"/>
              <a:t>SSUP_ET_TN GR4_SG1_L1_Willett_C1</a:t>
            </a:r>
            <a:endParaRPr/>
          </a:p>
        </p:txBody>
      </p:sp>
      <p:sp>
        <p:nvSpPr>
          <p:cNvPr id="683" name="Google Shape;683;p92"/>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b="1" lang="en-US"/>
              <a:t>Identify</a:t>
            </a:r>
            <a:endParaRPr/>
          </a:p>
          <a:p>
            <a:pPr indent="-182880" lvl="1" marL="685800" rtl="0" algn="l">
              <a:lnSpc>
                <a:spcPct val="100000"/>
              </a:lnSpc>
              <a:spcBef>
                <a:spcPts val="1800"/>
              </a:spcBef>
              <a:spcAft>
                <a:spcPts val="0"/>
              </a:spcAft>
              <a:buSzPts val="2000"/>
              <a:buChar char="●"/>
            </a:pPr>
            <a:r>
              <a:rPr lang="en-US"/>
              <a:t>What instances do you observe of using STL Strategy 4: Communicating in Scientific Ways?</a:t>
            </a:r>
            <a:endParaRPr/>
          </a:p>
          <a:p>
            <a:pPr indent="-5079" lvl="0" marL="182880" rtl="0" algn="l">
              <a:lnSpc>
                <a:spcPct val="100000"/>
              </a:lnSpc>
              <a:spcBef>
                <a:spcPts val="1800"/>
              </a:spcBef>
              <a:spcAft>
                <a:spcPts val="0"/>
              </a:spcAft>
              <a:buSzPts val="2800"/>
              <a:buNone/>
            </a:pPr>
            <a:r>
              <a:t/>
            </a:r>
            <a:endParaRPr b="1"/>
          </a:p>
          <a:p>
            <a:pPr indent="-182880" lvl="0" marL="182880" rtl="0" algn="l">
              <a:lnSpc>
                <a:spcPct val="100000"/>
              </a:lnSpc>
              <a:spcBef>
                <a:spcPts val="1800"/>
              </a:spcBef>
              <a:spcAft>
                <a:spcPts val="0"/>
              </a:spcAft>
              <a:buSzPts val="2800"/>
              <a:buChar char="●"/>
            </a:pPr>
            <a:r>
              <a:rPr b="1" lang="en-US">
                <a:solidFill>
                  <a:srgbClr val="DBDBDB"/>
                </a:solidFill>
              </a:rPr>
              <a:t>Analyze</a:t>
            </a:r>
            <a:endParaRPr/>
          </a:p>
          <a:p>
            <a:pPr indent="-5079" lvl="0" marL="182880" rtl="0" algn="l">
              <a:lnSpc>
                <a:spcPct val="100000"/>
              </a:lnSpc>
              <a:spcBef>
                <a:spcPts val="1800"/>
              </a:spcBef>
              <a:spcAft>
                <a:spcPts val="0"/>
              </a:spcAft>
              <a:buSzPts val="2800"/>
              <a:buNone/>
            </a:pPr>
            <a:r>
              <a:t/>
            </a:r>
            <a:endParaRPr>
              <a:solidFill>
                <a:srgbClr val="DBDBDB"/>
              </a:solidFill>
            </a:endParaRPr>
          </a:p>
          <a:p>
            <a:pPr indent="-5079" lvl="0" marL="182880" rtl="0" algn="l">
              <a:lnSpc>
                <a:spcPct val="100000"/>
              </a:lnSpc>
              <a:spcBef>
                <a:spcPts val="1800"/>
              </a:spcBef>
              <a:spcAft>
                <a:spcPts val="0"/>
              </a:spcAft>
              <a:buSzPts val="2800"/>
              <a:buNone/>
            </a:pPr>
            <a:r>
              <a:t/>
            </a:r>
            <a:endParaRPr b="1">
              <a:solidFill>
                <a:srgbClr val="DBDBDB"/>
              </a:solidFill>
            </a:endParaRPr>
          </a:p>
          <a:p>
            <a:pPr indent="-182880" lvl="0" marL="182880" rtl="0" algn="l">
              <a:lnSpc>
                <a:spcPct val="100000"/>
              </a:lnSpc>
              <a:spcBef>
                <a:spcPts val="1200"/>
              </a:spcBef>
              <a:spcAft>
                <a:spcPts val="0"/>
              </a:spcAft>
              <a:buSzPts val="2800"/>
              <a:buChar char="●"/>
            </a:pPr>
            <a:r>
              <a:rPr b="1" lang="en-US">
                <a:solidFill>
                  <a:srgbClr val="DBDBDB"/>
                </a:solidFill>
              </a:rPr>
              <a:t>Reflect and apply</a:t>
            </a:r>
            <a:endParaRPr>
              <a:solidFill>
                <a:srgbClr val="DBDBDB"/>
              </a:solidFill>
            </a:endParaRPr>
          </a:p>
        </p:txBody>
      </p:sp>
      <p:pic>
        <p:nvPicPr>
          <p:cNvPr descr="C:\Users\jbintz\AppData\Local\Microsoft\Windows\Temporary Internet Files\Content.IE5\09Y1ZL8Y\MC900383904[1].wmf" id="684" name="Google Shape;684;p92"/>
          <p:cNvPicPr preferRelativeResize="0"/>
          <p:nvPr/>
        </p:nvPicPr>
        <p:blipFill rotWithShape="1">
          <a:blip r:embed="rId3">
            <a:alphaModFix/>
          </a:blip>
          <a:srcRect b="0" l="0" r="0" t="0"/>
          <a:stretch/>
        </p:blipFill>
        <p:spPr>
          <a:xfrm>
            <a:off x="5041961" y="6032725"/>
            <a:ext cx="603190" cy="601370"/>
          </a:xfrm>
          <a:prstGeom prst="rect">
            <a:avLst/>
          </a:prstGeom>
          <a:noFill/>
          <a:ln>
            <a:noFill/>
          </a:ln>
        </p:spPr>
      </p:pic>
      <p:sp>
        <p:nvSpPr>
          <p:cNvPr id="685" name="Google Shape;685;p92"/>
          <p:cNvSpPr txBox="1"/>
          <p:nvPr/>
        </p:nvSpPr>
        <p:spPr>
          <a:xfrm>
            <a:off x="5851380" y="6157822"/>
            <a:ext cx="12073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Add link</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9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73676"/>
              </a:buClr>
              <a:buSzPts val="3200"/>
              <a:buFont typeface="Calibri"/>
              <a:buNone/>
            </a:pPr>
            <a:r>
              <a:rPr b="1" i="0" lang="en-US" sz="3200" u="none" cap="none" strike="noStrike">
                <a:solidFill>
                  <a:srgbClr val="273676"/>
                </a:solidFill>
                <a:latin typeface="Calibri"/>
                <a:ea typeface="Calibri"/>
                <a:cs typeface="Calibri"/>
                <a:sym typeface="Calibri"/>
              </a:rPr>
              <a:t>Video Analysis: </a:t>
            </a:r>
            <a:r>
              <a:rPr b="1" i="0" lang="en-US" sz="2400" u="none" cap="none" strike="noStrike">
                <a:solidFill>
                  <a:srgbClr val="273676"/>
                </a:solidFill>
                <a:latin typeface="Calibri"/>
                <a:ea typeface="Calibri"/>
                <a:cs typeface="Calibri"/>
                <a:sym typeface="Calibri"/>
              </a:rPr>
              <a:t>SSUP_ET_TN GR4_SG1_L1_Willett_C1</a:t>
            </a:r>
            <a:endParaRPr sz="2400"/>
          </a:p>
        </p:txBody>
      </p:sp>
      <p:sp>
        <p:nvSpPr>
          <p:cNvPr id="692" name="Google Shape;692;p93"/>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rPr b="1" lang="en-US">
                <a:solidFill>
                  <a:srgbClr val="DBDBDB"/>
                </a:solidFill>
              </a:rPr>
              <a:t>Identify</a:t>
            </a:r>
            <a:endParaRPr/>
          </a:p>
          <a:p>
            <a:pPr indent="-182880" lvl="2" marL="685800" rtl="0" algn="l">
              <a:lnSpc>
                <a:spcPct val="100000"/>
              </a:lnSpc>
              <a:spcBef>
                <a:spcPts val="1800"/>
              </a:spcBef>
              <a:spcAft>
                <a:spcPts val="0"/>
              </a:spcAft>
              <a:buSzPts val="2400"/>
              <a:buChar char="●"/>
            </a:pPr>
            <a:r>
              <a:rPr b="1" lang="en-US" sz="2400">
                <a:solidFill>
                  <a:srgbClr val="DBDBDB"/>
                </a:solidFill>
              </a:rPr>
              <a:t>What instances do you observe of using STL Strategy 4: Communicating in Scientific Ways?</a:t>
            </a:r>
            <a:endParaRPr/>
          </a:p>
          <a:p>
            <a:pPr indent="0" lvl="0" marL="0" rtl="0" algn="l">
              <a:lnSpc>
                <a:spcPct val="100000"/>
              </a:lnSpc>
              <a:spcBef>
                <a:spcPts val="1800"/>
              </a:spcBef>
              <a:spcAft>
                <a:spcPts val="0"/>
              </a:spcAft>
              <a:buSzPts val="2800"/>
              <a:buNone/>
            </a:pPr>
            <a:r>
              <a:rPr b="1" lang="en-US"/>
              <a:t>Analyze</a:t>
            </a:r>
            <a:endParaRPr/>
          </a:p>
          <a:p>
            <a:pPr indent="-182880" lvl="1" marL="685800" rtl="0" algn="l">
              <a:lnSpc>
                <a:spcPct val="100000"/>
              </a:lnSpc>
              <a:spcBef>
                <a:spcPts val="1800"/>
              </a:spcBef>
              <a:spcAft>
                <a:spcPts val="0"/>
              </a:spcAft>
              <a:buSzPts val="2000"/>
              <a:buChar char="●"/>
            </a:pPr>
            <a:r>
              <a:rPr b="1" lang="en-US"/>
              <a:t>How did the use of CSW stems support students in making their thinking visible?</a:t>
            </a:r>
            <a:endParaRPr/>
          </a:p>
          <a:p>
            <a:pPr indent="-182880" lvl="1" marL="685800" rtl="0" algn="l">
              <a:lnSpc>
                <a:spcPct val="100000"/>
              </a:lnSpc>
              <a:spcBef>
                <a:spcPts val="1800"/>
              </a:spcBef>
              <a:spcAft>
                <a:spcPts val="0"/>
              </a:spcAft>
              <a:buSzPts val="2000"/>
              <a:buChar char="●"/>
            </a:pPr>
            <a:r>
              <a:rPr b="1" lang="en-US"/>
              <a:t>What did the teacher do (or not) to promote the use of CSW stems or communicating like scientists?</a:t>
            </a:r>
            <a:endParaRPr b="1" sz="1400">
              <a:solidFill>
                <a:srgbClr val="DBDBDB"/>
              </a:solidFill>
            </a:endParaRPr>
          </a:p>
          <a:p>
            <a:pPr indent="0" lvl="0" marL="0" rtl="0" algn="l">
              <a:lnSpc>
                <a:spcPct val="100000"/>
              </a:lnSpc>
              <a:spcBef>
                <a:spcPts val="1800"/>
              </a:spcBef>
              <a:spcAft>
                <a:spcPts val="0"/>
              </a:spcAft>
              <a:buSzPts val="2800"/>
              <a:buNone/>
            </a:pPr>
            <a:r>
              <a:rPr b="1" lang="en-US">
                <a:solidFill>
                  <a:srgbClr val="DBDBDB"/>
                </a:solidFill>
              </a:rPr>
              <a:t>Reflect and apply</a:t>
            </a:r>
            <a:endParaRPr>
              <a:solidFill>
                <a:srgbClr val="DBDBDB"/>
              </a:solidFill>
            </a:endParaRPr>
          </a:p>
          <a:p>
            <a:pPr indent="0" lvl="0" marL="0" rtl="0" algn="l">
              <a:lnSpc>
                <a:spcPct val="100000"/>
              </a:lnSpc>
              <a:spcBef>
                <a:spcPts val="1800"/>
              </a:spcBef>
              <a:spcAft>
                <a:spcPts val="0"/>
              </a:spcAft>
              <a:buSzPts val="2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9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73676"/>
              </a:buClr>
              <a:buSzPts val="3200"/>
              <a:buFont typeface="Calibri"/>
              <a:buNone/>
            </a:pPr>
            <a:r>
              <a:rPr b="1" i="0" lang="en-US" sz="3200" u="none" cap="none" strike="noStrike">
                <a:solidFill>
                  <a:srgbClr val="273676"/>
                </a:solidFill>
                <a:latin typeface="Calibri"/>
                <a:ea typeface="Calibri"/>
                <a:cs typeface="Calibri"/>
                <a:sym typeface="Calibri"/>
              </a:rPr>
              <a:t>Video Analysis: </a:t>
            </a:r>
            <a:r>
              <a:rPr b="1" i="0" lang="en-US" sz="2400" u="none" cap="none" strike="noStrike">
                <a:solidFill>
                  <a:srgbClr val="273676"/>
                </a:solidFill>
                <a:latin typeface="Calibri"/>
                <a:ea typeface="Calibri"/>
                <a:cs typeface="Calibri"/>
                <a:sym typeface="Calibri"/>
              </a:rPr>
              <a:t>SSUP_ET_TN GR4_SG1_L1_Willett_C1</a:t>
            </a:r>
            <a:endParaRPr sz="2400"/>
          </a:p>
        </p:txBody>
      </p:sp>
      <p:sp>
        <p:nvSpPr>
          <p:cNvPr id="699" name="Google Shape;699;p94"/>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rPr b="1" lang="en-US">
                <a:solidFill>
                  <a:srgbClr val="DBDBDB"/>
                </a:solidFill>
              </a:rPr>
              <a:t>Identify</a:t>
            </a:r>
            <a:endParaRPr/>
          </a:p>
          <a:p>
            <a:pPr indent="-182880" lvl="2" marL="685800" rtl="0" algn="l">
              <a:lnSpc>
                <a:spcPct val="100000"/>
              </a:lnSpc>
              <a:spcBef>
                <a:spcPts val="1800"/>
              </a:spcBef>
              <a:spcAft>
                <a:spcPts val="0"/>
              </a:spcAft>
              <a:buSzPts val="2400"/>
              <a:buChar char="●"/>
            </a:pPr>
            <a:r>
              <a:rPr b="1" lang="en-US" sz="2400">
                <a:solidFill>
                  <a:srgbClr val="DBDBDB"/>
                </a:solidFill>
              </a:rPr>
              <a:t>What instances do you observe of using STL Strategy 4: Communicating in Scientific Ways?</a:t>
            </a:r>
            <a:endParaRPr/>
          </a:p>
          <a:p>
            <a:pPr indent="0" lvl="0" marL="0" rtl="0" algn="l">
              <a:lnSpc>
                <a:spcPct val="100000"/>
              </a:lnSpc>
              <a:spcBef>
                <a:spcPts val="1800"/>
              </a:spcBef>
              <a:spcAft>
                <a:spcPts val="0"/>
              </a:spcAft>
              <a:buSzPts val="2800"/>
              <a:buFont typeface="Arial"/>
              <a:buNone/>
            </a:pPr>
            <a:r>
              <a:rPr b="1" lang="en-US">
                <a:solidFill>
                  <a:srgbClr val="DBDBDB"/>
                </a:solidFill>
              </a:rPr>
              <a:t>Analyze</a:t>
            </a:r>
            <a:endParaRPr/>
          </a:p>
          <a:p>
            <a:pPr indent="-182880" lvl="1" marL="685800" rtl="0" algn="l">
              <a:lnSpc>
                <a:spcPct val="100000"/>
              </a:lnSpc>
              <a:spcBef>
                <a:spcPts val="1800"/>
              </a:spcBef>
              <a:spcAft>
                <a:spcPts val="0"/>
              </a:spcAft>
              <a:buSzPts val="2000"/>
              <a:buChar char="●"/>
            </a:pPr>
            <a:r>
              <a:rPr b="1" lang="en-US">
                <a:solidFill>
                  <a:srgbClr val="DBDBDB"/>
                </a:solidFill>
              </a:rPr>
              <a:t>What did the teacher do (or not) to promote the use of CSW stems or communicating </a:t>
            </a:r>
            <a:r>
              <a:rPr b="1" lang="en-US">
                <a:solidFill>
                  <a:schemeClr val="lt2"/>
                </a:solidFill>
              </a:rPr>
              <a:t>like scientists?</a:t>
            </a:r>
            <a:endParaRPr/>
          </a:p>
          <a:p>
            <a:pPr indent="0" lvl="0" marL="0" rtl="0" algn="l">
              <a:lnSpc>
                <a:spcPct val="100000"/>
              </a:lnSpc>
              <a:spcBef>
                <a:spcPts val="1800"/>
              </a:spcBef>
              <a:spcAft>
                <a:spcPts val="0"/>
              </a:spcAft>
              <a:buSzPts val="2800"/>
              <a:buNone/>
            </a:pPr>
            <a:r>
              <a:rPr b="1" lang="en-US"/>
              <a:t>Reflect and apply</a:t>
            </a:r>
            <a:endParaRPr/>
          </a:p>
          <a:p>
            <a:pPr indent="-182880" lvl="1" marL="685800" rtl="0" algn="l">
              <a:lnSpc>
                <a:spcPct val="100000"/>
              </a:lnSpc>
              <a:spcBef>
                <a:spcPts val="1800"/>
              </a:spcBef>
              <a:spcAft>
                <a:spcPts val="0"/>
              </a:spcAft>
              <a:buSzPts val="2000"/>
              <a:buChar char="●"/>
            </a:pPr>
            <a:r>
              <a:rPr b="1" lang="en-US"/>
              <a:t>What did you learn from analyzing this video clip that you can apply to your own classroom?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95"/>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Ideas about Energy</a:t>
            </a:r>
            <a:endParaRPr/>
          </a:p>
        </p:txBody>
      </p:sp>
      <p:sp>
        <p:nvSpPr>
          <p:cNvPr id="705" name="Google Shape;705;p95"/>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lang="en-US"/>
              <a:t>What prior knowledge might students have about force and/or power?</a:t>
            </a:r>
            <a:endParaRPr/>
          </a:p>
          <a:p>
            <a:pPr indent="-5079" lvl="0" marL="182880" rtl="0" algn="l">
              <a:lnSpc>
                <a:spcPct val="100000"/>
              </a:lnSpc>
              <a:spcBef>
                <a:spcPts val="1200"/>
              </a:spcBef>
              <a:spcAft>
                <a:spcPts val="0"/>
              </a:spcAft>
              <a:buSzPts val="2800"/>
              <a:buNone/>
            </a:pPr>
            <a:r>
              <a:t/>
            </a:r>
            <a:endParaRPr/>
          </a:p>
          <a:p>
            <a:pPr indent="-182880" lvl="0" marL="182880" rtl="0" algn="l">
              <a:lnSpc>
                <a:spcPct val="100000"/>
              </a:lnSpc>
              <a:spcBef>
                <a:spcPts val="1200"/>
              </a:spcBef>
              <a:spcAft>
                <a:spcPts val="0"/>
              </a:spcAft>
              <a:buSzPts val="2800"/>
              <a:buChar char="●"/>
            </a:pPr>
            <a:r>
              <a:rPr lang="en-US"/>
              <a:t>What is force? How is force different than energy?</a:t>
            </a:r>
            <a:endParaRPr/>
          </a:p>
          <a:p>
            <a:pPr indent="-182880" lvl="0" marL="182880" rtl="0" algn="l">
              <a:lnSpc>
                <a:spcPct val="100000"/>
              </a:lnSpc>
              <a:spcBef>
                <a:spcPts val="1200"/>
              </a:spcBef>
              <a:spcAft>
                <a:spcPts val="0"/>
              </a:spcAft>
              <a:buSzPts val="2800"/>
              <a:buChar char="●"/>
            </a:pPr>
            <a:r>
              <a:rPr lang="en-US"/>
              <a:t>What is power? How is power different than energy?</a:t>
            </a:r>
            <a:endParaRPr/>
          </a:p>
          <a:p>
            <a:pPr indent="0" lvl="0" marL="0" rtl="0" algn="l">
              <a:lnSpc>
                <a:spcPct val="100000"/>
              </a:lnSpc>
              <a:spcBef>
                <a:spcPts val="1200"/>
              </a:spcBef>
              <a:spcAft>
                <a:spcPts val="0"/>
              </a:spcAft>
              <a:buSzPts val="2800"/>
              <a:buNone/>
            </a:pPr>
            <a:r>
              <a:t/>
            </a:r>
            <a:endParaRPr/>
          </a:p>
          <a:p>
            <a:pPr indent="-5079" lvl="0" marL="182880" rtl="0" algn="l">
              <a:lnSpc>
                <a:spcPct val="100000"/>
              </a:lnSpc>
              <a:spcBef>
                <a:spcPts val="1200"/>
              </a:spcBef>
              <a:spcAft>
                <a:spcPts val="0"/>
              </a:spcAft>
              <a:buSzPts val="28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9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CSW and the Anchor Lesson</a:t>
            </a:r>
            <a:endParaRPr/>
          </a:p>
        </p:txBody>
      </p:sp>
      <p:sp>
        <p:nvSpPr>
          <p:cNvPr id="712" name="Google Shape;712;p96"/>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lang="en-US"/>
              <a:t>Read the handout with the following questions in mind:</a:t>
            </a:r>
            <a:endParaRPr/>
          </a:p>
          <a:p>
            <a:pPr indent="-182880" lvl="1" marL="685800" rtl="0" algn="l">
              <a:lnSpc>
                <a:spcPct val="100000"/>
              </a:lnSpc>
              <a:spcBef>
                <a:spcPts val="1450"/>
              </a:spcBef>
              <a:spcAft>
                <a:spcPts val="0"/>
              </a:spcAft>
              <a:buSzPts val="2000"/>
              <a:buChar char="●"/>
            </a:pPr>
            <a:r>
              <a:rPr lang="en-US"/>
              <a:t>How does the anchor lesson set the stage for engaging  in a 3D phenomenon/problem-focused set of lessons?</a:t>
            </a:r>
            <a:endParaRPr/>
          </a:p>
          <a:p>
            <a:pPr indent="-182880" lvl="1" marL="685800" rtl="0" algn="l">
              <a:lnSpc>
                <a:spcPct val="100000"/>
              </a:lnSpc>
              <a:spcBef>
                <a:spcPts val="1450"/>
              </a:spcBef>
              <a:spcAft>
                <a:spcPts val="0"/>
              </a:spcAft>
              <a:buSzPts val="2000"/>
              <a:buChar char="●"/>
            </a:pPr>
            <a:r>
              <a:rPr lang="en-US"/>
              <a:t>How do the CSW sentence stems support the purposes of the anchor lesson?</a:t>
            </a:r>
            <a:endParaRPr/>
          </a:p>
          <a:p>
            <a:pPr indent="-55880" lvl="1" marL="685800" rtl="0" algn="l">
              <a:lnSpc>
                <a:spcPct val="100000"/>
              </a:lnSpc>
              <a:spcBef>
                <a:spcPts val="1450"/>
              </a:spcBef>
              <a:spcAft>
                <a:spcPts val="0"/>
              </a:spcAft>
              <a:buSzPts val="2000"/>
              <a:buNone/>
            </a:pPr>
            <a:r>
              <a:t/>
            </a:r>
            <a:endParaRPr/>
          </a:p>
          <a:p>
            <a:pPr indent="-182880" lvl="0" marL="182880" rtl="0" algn="l">
              <a:lnSpc>
                <a:spcPct val="100000"/>
              </a:lnSpc>
              <a:spcBef>
                <a:spcPts val="1450"/>
              </a:spcBef>
              <a:spcAft>
                <a:spcPts val="0"/>
              </a:spcAft>
              <a:buSzPts val="2800"/>
              <a:buChar char="●"/>
            </a:pPr>
            <a:r>
              <a:rPr lang="en-US"/>
              <a:t>Be prepared to share your ideas.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9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Day 1 Focus Questions</a:t>
            </a:r>
            <a:endParaRPr/>
          </a:p>
        </p:txBody>
      </p:sp>
      <p:sp>
        <p:nvSpPr>
          <p:cNvPr id="722" name="Google Shape;722;p97"/>
          <p:cNvSpPr/>
          <p:nvPr/>
        </p:nvSpPr>
        <p:spPr>
          <a:xfrm>
            <a:off x="2901951" y="864108"/>
            <a:ext cx="5486400" cy="5120640"/>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5079" lvl="0" marL="182880" marR="0" rtl="0" algn="l">
              <a:lnSpc>
                <a:spcPct val="90000"/>
              </a:lnSpc>
              <a:spcBef>
                <a:spcPts val="0"/>
              </a:spcBef>
              <a:spcAft>
                <a:spcPts val="0"/>
              </a:spcAft>
              <a:buClr>
                <a:schemeClr val="accent1"/>
              </a:buClr>
              <a:buSzPts val="2800"/>
              <a:buFont typeface="Noto Sans Symbols"/>
              <a:buNone/>
            </a:pPr>
            <a:r>
              <a:t/>
            </a:r>
            <a:endParaRPr b="1" sz="2800">
              <a:solidFill>
                <a:schemeClr val="dk2"/>
              </a:solidFill>
              <a:latin typeface="Calibri"/>
              <a:ea typeface="Calibri"/>
              <a:cs typeface="Calibri"/>
              <a:sym typeface="Calibri"/>
            </a:endParaRPr>
          </a:p>
          <a:p>
            <a:pPr indent="-182880" lvl="0" marL="182880" marR="0" rtl="0" algn="l">
              <a:lnSpc>
                <a:spcPct val="90000"/>
              </a:lnSpc>
              <a:spcBef>
                <a:spcPts val="2100"/>
              </a:spcBef>
              <a:spcAft>
                <a:spcPts val="0"/>
              </a:spcAft>
              <a:buClr>
                <a:schemeClr val="accent1"/>
              </a:buClr>
              <a:buSzPts val="2800"/>
              <a:buFont typeface="Noto Sans Symbols"/>
              <a:buChar char="●"/>
            </a:pPr>
            <a:r>
              <a:rPr b="1" lang="en-US" sz="2800">
                <a:solidFill>
                  <a:schemeClr val="lt1"/>
                </a:solidFill>
                <a:latin typeface="Calibri"/>
                <a:ea typeface="Calibri"/>
                <a:cs typeface="Calibri"/>
                <a:sym typeface="Calibri"/>
              </a:rPr>
              <a:t>How do we know if something has energy?</a:t>
            </a:r>
            <a:endParaRPr/>
          </a:p>
          <a:p>
            <a:pPr indent="-5079" lvl="0" marL="182880" marR="0" rtl="0" algn="l">
              <a:lnSpc>
                <a:spcPct val="90000"/>
              </a:lnSpc>
              <a:spcBef>
                <a:spcPts val="1800"/>
              </a:spcBef>
              <a:spcAft>
                <a:spcPts val="0"/>
              </a:spcAft>
              <a:buClr>
                <a:schemeClr val="accent1"/>
              </a:buClr>
              <a:buSzPts val="2800"/>
              <a:buFont typeface="Noto Sans Symbols"/>
              <a:buNone/>
            </a:pPr>
            <a:r>
              <a:t/>
            </a:r>
            <a:endParaRPr b="1" sz="2800">
              <a:solidFill>
                <a:schemeClr val="lt1"/>
              </a:solidFill>
              <a:latin typeface="Calibri"/>
              <a:ea typeface="Calibri"/>
              <a:cs typeface="Calibri"/>
              <a:sym typeface="Calibri"/>
            </a:endParaRPr>
          </a:p>
          <a:p>
            <a:pPr indent="-182880" lvl="0" marL="182880" marR="0" rtl="0" algn="l">
              <a:lnSpc>
                <a:spcPct val="90000"/>
              </a:lnSpc>
              <a:spcBef>
                <a:spcPts val="1800"/>
              </a:spcBef>
              <a:spcAft>
                <a:spcPts val="0"/>
              </a:spcAft>
              <a:buClr>
                <a:schemeClr val="accent1"/>
              </a:buClr>
              <a:buSzPts val="2800"/>
              <a:buFont typeface="Noto Sans Symbols"/>
              <a:buChar char="●"/>
            </a:pPr>
            <a:r>
              <a:rPr b="1" lang="en-US" sz="2800">
                <a:solidFill>
                  <a:schemeClr val="lt1"/>
                </a:solidFill>
                <a:latin typeface="Calibri"/>
                <a:ea typeface="Calibri"/>
                <a:cs typeface="Calibri"/>
                <a:sym typeface="Calibri"/>
              </a:rPr>
              <a:t>How can students be empowered to reveal their thinking and to listen to and interact with each other during classroom conversations?</a:t>
            </a:r>
            <a:endParaRPr/>
          </a:p>
          <a:p>
            <a:pPr indent="-182880" lvl="0" marL="182880" marR="0" rtl="0" algn="l">
              <a:lnSpc>
                <a:spcPct val="90000"/>
              </a:lnSpc>
              <a:spcBef>
                <a:spcPts val="1800"/>
              </a:spcBef>
              <a:spcAft>
                <a:spcPts val="0"/>
              </a:spcAft>
              <a:buClr>
                <a:schemeClr val="accent1"/>
              </a:buClr>
              <a:buSzPts val="2800"/>
              <a:buFont typeface="Noto Sans Symbols"/>
              <a:buChar char="●"/>
            </a:pPr>
            <a:r>
              <a:rPr b="1" lang="en-US" sz="2800">
                <a:solidFill>
                  <a:schemeClr val="dk2"/>
                </a:solidFill>
                <a:latin typeface="Calibri"/>
                <a:ea typeface="Calibri"/>
                <a:cs typeface="Calibri"/>
                <a:sym typeface="Calibri"/>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62"/>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a:t>Week-at-a-Glance</a:t>
            </a:r>
            <a:endParaRPr/>
          </a:p>
        </p:txBody>
      </p:sp>
      <p:pic>
        <p:nvPicPr>
          <p:cNvPr id="334" name="Google Shape;334;p62"/>
          <p:cNvPicPr preferRelativeResize="0"/>
          <p:nvPr/>
        </p:nvPicPr>
        <p:blipFill rotWithShape="1">
          <a:blip r:embed="rId3">
            <a:alphaModFix/>
          </a:blip>
          <a:srcRect b="0" l="0" r="0" t="0"/>
          <a:stretch/>
        </p:blipFill>
        <p:spPr>
          <a:xfrm>
            <a:off x="1056927" y="1847372"/>
            <a:ext cx="7030145" cy="4326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9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Reflection</a:t>
            </a:r>
            <a:endParaRPr/>
          </a:p>
        </p:txBody>
      </p:sp>
      <p:sp>
        <p:nvSpPr>
          <p:cNvPr id="729" name="Google Shape;729;p98"/>
          <p:cNvSpPr txBox="1"/>
          <p:nvPr>
            <p:ph idx="1" type="body"/>
          </p:nvPr>
        </p:nvSpPr>
        <p:spPr>
          <a:xfrm>
            <a:off x="2901951" y="864108"/>
            <a:ext cx="5486400" cy="512064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00000"/>
              </a:lnSpc>
              <a:spcBef>
                <a:spcPts val="0"/>
              </a:spcBef>
              <a:spcAft>
                <a:spcPts val="0"/>
              </a:spcAft>
              <a:buSzPct val="100000"/>
              <a:buNone/>
            </a:pPr>
            <a:r>
              <a:rPr lang="en-US"/>
              <a:t>Complete the Daily Reflection sheet</a:t>
            </a:r>
            <a:endParaRPr/>
          </a:p>
          <a:p>
            <a:pPr indent="-182880" lvl="0" marL="182880" rtl="0" algn="l">
              <a:lnSpc>
                <a:spcPct val="100000"/>
              </a:lnSpc>
              <a:spcBef>
                <a:spcPts val="2400"/>
              </a:spcBef>
              <a:spcAft>
                <a:spcPts val="0"/>
              </a:spcAft>
              <a:buSzPct val="100000"/>
              <a:buChar char="●"/>
            </a:pPr>
            <a:r>
              <a:rPr lang="en-US"/>
              <a:t>What are your first reactions to the STeLLA claim that it is important to plan and analyze science teaching through the Student Thinking and Science Content Storyline Lenses? </a:t>
            </a:r>
            <a:endParaRPr/>
          </a:p>
          <a:p>
            <a:pPr indent="-182880" lvl="0" marL="182880" rtl="0" algn="l">
              <a:lnSpc>
                <a:spcPct val="100000"/>
              </a:lnSpc>
              <a:spcBef>
                <a:spcPts val="2400"/>
              </a:spcBef>
              <a:spcAft>
                <a:spcPts val="0"/>
              </a:spcAft>
              <a:buSzPct val="100000"/>
              <a:buChar char="●"/>
            </a:pPr>
            <a:r>
              <a:rPr lang="en-US">
                <a:latin typeface="Calibri"/>
                <a:ea typeface="Calibri"/>
                <a:cs typeface="Calibri"/>
                <a:sym typeface="Calibri"/>
              </a:rPr>
              <a:t>This week we will be focusing on energy. What struggles have you encountered teaching energy? What seems to get in the way of students developing a firm grasp of the concepts around energy transfer and transformation?</a:t>
            </a:r>
            <a:endParaRPr/>
          </a:p>
          <a:p>
            <a:pPr indent="-182880" lvl="0" marL="182880" rtl="0" algn="l">
              <a:lnSpc>
                <a:spcPct val="100000"/>
              </a:lnSpc>
              <a:spcBef>
                <a:spcPts val="2400"/>
              </a:spcBef>
              <a:spcAft>
                <a:spcPts val="0"/>
              </a:spcAft>
              <a:buSzPct val="100000"/>
              <a:buChar char="●"/>
            </a:pPr>
            <a:r>
              <a:rPr lang="en-US"/>
              <a:t>Provide feedback about today’s session and the program so far (likes, dislikes, questions, concerns, suggestions).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9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Homework</a:t>
            </a:r>
            <a:endParaRPr/>
          </a:p>
        </p:txBody>
      </p:sp>
      <p:sp>
        <p:nvSpPr>
          <p:cNvPr id="735" name="Google Shape;735;p99"/>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lang="en-US"/>
              <a:t>Read</a:t>
            </a:r>
            <a:endParaRPr/>
          </a:p>
          <a:p>
            <a:pPr indent="-182880" lvl="1" marL="685800" rtl="0" algn="l">
              <a:lnSpc>
                <a:spcPct val="100000"/>
              </a:lnSpc>
              <a:spcBef>
                <a:spcPts val="250"/>
              </a:spcBef>
              <a:spcAft>
                <a:spcPts val="0"/>
              </a:spcAft>
              <a:buSzPts val="2000"/>
              <a:buChar char="●"/>
            </a:pPr>
            <a:r>
              <a:rPr lang="en-US"/>
              <a:t>Introduction to the Student Thinking Lens (STL) (p. 9)</a:t>
            </a:r>
            <a:endParaRPr/>
          </a:p>
          <a:p>
            <a:pPr indent="-182880" lvl="0" marL="182880" rtl="0" algn="l">
              <a:lnSpc>
                <a:spcPct val="100000"/>
              </a:lnSpc>
              <a:spcBef>
                <a:spcPts val="1450"/>
              </a:spcBef>
              <a:spcAft>
                <a:spcPts val="0"/>
              </a:spcAft>
              <a:buSzPts val="2800"/>
              <a:buChar char="●"/>
            </a:pPr>
            <a:r>
              <a:rPr lang="en-US"/>
              <a:t>Read the Strategy Summary documents and complete the Z-fold for </a:t>
            </a:r>
            <a:r>
              <a:rPr b="1" lang="en-US"/>
              <a:t>purpose</a:t>
            </a:r>
            <a:r>
              <a:rPr lang="en-US"/>
              <a:t> and </a:t>
            </a:r>
            <a:r>
              <a:rPr b="1" lang="en-US"/>
              <a:t>key features </a:t>
            </a:r>
            <a:r>
              <a:rPr lang="en-US"/>
              <a:t>for each of the following strategies</a:t>
            </a:r>
            <a:endParaRPr/>
          </a:p>
          <a:p>
            <a:pPr indent="-182880" lvl="1" marL="685800" rtl="0" algn="l">
              <a:lnSpc>
                <a:spcPct val="100000"/>
              </a:lnSpc>
              <a:spcBef>
                <a:spcPts val="250"/>
              </a:spcBef>
              <a:spcAft>
                <a:spcPts val="0"/>
              </a:spcAft>
              <a:buSzPts val="2000"/>
              <a:buChar char="●"/>
            </a:pPr>
            <a:r>
              <a:rPr lang="en-US"/>
              <a:t>STL Strategy 1: Ask questions to elicit student ideas and predictions (pp. 11-12) </a:t>
            </a:r>
            <a:endParaRPr/>
          </a:p>
          <a:p>
            <a:pPr indent="-182880" lvl="1" marL="685800" rtl="0" algn="l">
              <a:lnSpc>
                <a:spcPct val="100000"/>
              </a:lnSpc>
              <a:spcBef>
                <a:spcPts val="500"/>
              </a:spcBef>
              <a:spcAft>
                <a:spcPts val="0"/>
              </a:spcAft>
              <a:buSzPts val="2000"/>
              <a:buChar char="●"/>
            </a:pPr>
            <a:r>
              <a:rPr lang="en-US"/>
              <a:t>STL Strategy 2: Ask questions to probe student ideas and predictions (pp. 13-14)</a:t>
            </a:r>
            <a:endParaRPr/>
          </a:p>
          <a:p>
            <a:pPr indent="-182880" lvl="1" marL="685800" rtl="0" algn="l">
              <a:lnSpc>
                <a:spcPct val="100000"/>
              </a:lnSpc>
              <a:spcBef>
                <a:spcPts val="500"/>
              </a:spcBef>
              <a:spcAft>
                <a:spcPts val="0"/>
              </a:spcAft>
              <a:buSzPts val="2000"/>
              <a:buChar char="●"/>
            </a:pPr>
            <a:r>
              <a:rPr lang="en-US"/>
              <a:t>STL Strategy 3: Ask questions to challenge student thinking (pp. 15-17)</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00"/>
          <p:cNvSpPr txBox="1"/>
          <p:nvPr>
            <p:ph type="title"/>
          </p:nvPr>
        </p:nvSpPr>
        <p:spPr>
          <a:xfrm>
            <a:off x="457200" y="5725160"/>
            <a:ext cx="8229600" cy="4572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2"/>
              </a:buClr>
              <a:buSzPts val="2100"/>
              <a:buFont typeface="Calibri"/>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3"/>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b="1" lang="en-US">
                <a:latin typeface="Calibri"/>
                <a:ea typeface="Calibri"/>
                <a:cs typeface="Calibri"/>
                <a:sym typeface="Calibri"/>
              </a:rPr>
              <a:t>STeLLA Norms</a:t>
            </a:r>
            <a:endParaRPr/>
          </a:p>
        </p:txBody>
      </p:sp>
      <p:sp>
        <p:nvSpPr>
          <p:cNvPr id="344" name="Google Shape;344;p63"/>
          <p:cNvSpPr txBox="1"/>
          <p:nvPr/>
        </p:nvSpPr>
        <p:spPr>
          <a:xfrm>
            <a:off x="192024" y="3337560"/>
            <a:ext cx="2125980" cy="256032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i="0" lang="en-US" sz="1800" u="none" cap="none" strike="noStrike">
                <a:solidFill>
                  <a:schemeClr val="dk2"/>
                </a:solidFill>
                <a:latin typeface="Calibri"/>
                <a:ea typeface="Calibri"/>
                <a:cs typeface="Calibri"/>
                <a:sym typeface="Calibri"/>
              </a:rPr>
              <a:t>Purpose: </a:t>
            </a:r>
            <a:r>
              <a:rPr b="0" i="0" lang="en-US" sz="1800" u="none" cap="none" strike="noStrike">
                <a:solidFill>
                  <a:schemeClr val="dk2"/>
                </a:solidFill>
                <a:latin typeface="Calibri"/>
                <a:ea typeface="Calibri"/>
                <a:cs typeface="Calibri"/>
                <a:sym typeface="Calibri"/>
              </a:rPr>
              <a:t>Build trust and develop a productive study group for all participants</a:t>
            </a:r>
            <a:endParaRPr/>
          </a:p>
        </p:txBody>
      </p:sp>
      <p:grpSp>
        <p:nvGrpSpPr>
          <p:cNvPr id="345" name="Google Shape;345;p63"/>
          <p:cNvGrpSpPr/>
          <p:nvPr/>
        </p:nvGrpSpPr>
        <p:grpSpPr>
          <a:xfrm>
            <a:off x="2900934" y="940680"/>
            <a:ext cx="5486400" cy="4976640"/>
            <a:chOff x="0" y="72000"/>
            <a:chExt cx="5486400" cy="4976640"/>
          </a:xfrm>
        </p:grpSpPr>
        <p:sp>
          <p:nvSpPr>
            <p:cNvPr id="346" name="Google Shape;346;p63"/>
            <p:cNvSpPr/>
            <p:nvPr/>
          </p:nvSpPr>
          <p:spPr>
            <a:xfrm>
              <a:off x="0" y="72000"/>
              <a:ext cx="5486400" cy="575639"/>
            </a:xfrm>
            <a:prstGeom prst="roundRect">
              <a:avLst>
                <a:gd fmla="val 16667" name="adj"/>
              </a:avLst>
            </a:prstGeom>
            <a:solidFill>
              <a:schemeClr val="accent1"/>
            </a:solidFill>
            <a:ln>
              <a:noFill/>
            </a:ln>
            <a:effectLst>
              <a:outerShdw blurRad="44450" rotWithShape="0" algn="ctr" dir="5400000" dist="1397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3"/>
            <p:cNvSpPr txBox="1"/>
            <p:nvPr/>
          </p:nvSpPr>
          <p:spPr>
            <a:xfrm>
              <a:off x="28100" y="100100"/>
              <a:ext cx="54302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i="0" lang="en-US" sz="2400" u="none" cap="none" strike="noStrike">
                  <a:solidFill>
                    <a:schemeClr val="lt1"/>
                  </a:solidFill>
                  <a:latin typeface="Calibri"/>
                  <a:ea typeface="Calibri"/>
                  <a:cs typeface="Calibri"/>
                  <a:sym typeface="Calibri"/>
                </a:rPr>
                <a:t>The Basics</a:t>
              </a:r>
              <a:endParaRPr b="0" i="0" sz="2400" u="none" cap="none" strike="noStrike">
                <a:solidFill>
                  <a:schemeClr val="lt1"/>
                </a:solidFill>
                <a:latin typeface="Calibri"/>
                <a:ea typeface="Calibri"/>
                <a:cs typeface="Calibri"/>
                <a:sym typeface="Calibri"/>
              </a:endParaRPr>
            </a:p>
          </p:txBody>
        </p:sp>
        <p:sp>
          <p:nvSpPr>
            <p:cNvPr id="348" name="Google Shape;348;p63"/>
            <p:cNvSpPr/>
            <p:nvPr/>
          </p:nvSpPr>
          <p:spPr>
            <a:xfrm>
              <a:off x="0" y="647639"/>
              <a:ext cx="5486400" cy="17884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3"/>
            <p:cNvSpPr txBox="1"/>
            <p:nvPr/>
          </p:nvSpPr>
          <p:spPr>
            <a:xfrm>
              <a:off x="0" y="647639"/>
              <a:ext cx="5486400" cy="1788480"/>
            </a:xfrm>
            <a:prstGeom prst="rect">
              <a:avLst/>
            </a:prstGeom>
            <a:noFill/>
            <a:ln>
              <a:noFill/>
            </a:ln>
          </p:spPr>
          <p:txBody>
            <a:bodyPr anchorCtr="0" anchor="t" bIns="30475" lIns="174175"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Arrive prepared and on time; stay for the duration</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Remain attentive, thoughtful, and STeLLAful; eliminate interruptions (turn off cell phones, email)</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Make room for participation from all (monitor your floor time)</a:t>
              </a:r>
              <a:endParaRPr/>
            </a:p>
          </p:txBody>
        </p:sp>
        <p:sp>
          <p:nvSpPr>
            <p:cNvPr id="350" name="Google Shape;350;p63"/>
            <p:cNvSpPr/>
            <p:nvPr/>
          </p:nvSpPr>
          <p:spPr>
            <a:xfrm>
              <a:off x="0" y="2436120"/>
              <a:ext cx="5486400" cy="575639"/>
            </a:xfrm>
            <a:prstGeom prst="roundRect">
              <a:avLst>
                <a:gd fmla="val 16667" name="adj"/>
              </a:avLst>
            </a:prstGeom>
            <a:solidFill>
              <a:schemeClr val="accent1"/>
            </a:solidFill>
            <a:ln>
              <a:noFill/>
            </a:ln>
            <a:effectLst>
              <a:outerShdw blurRad="44450" rotWithShape="0" algn="ctr" dir="5400000" dist="1397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3"/>
            <p:cNvSpPr txBox="1"/>
            <p:nvPr/>
          </p:nvSpPr>
          <p:spPr>
            <a:xfrm>
              <a:off x="28100" y="2464220"/>
              <a:ext cx="54302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i="0" lang="en-US" sz="2400" u="none" cap="none" strike="noStrike">
                  <a:solidFill>
                    <a:schemeClr val="lt1"/>
                  </a:solidFill>
                  <a:latin typeface="Calibri"/>
                  <a:ea typeface="Calibri"/>
                  <a:cs typeface="Calibri"/>
                  <a:sym typeface="Calibri"/>
                </a:rPr>
                <a:t>The Heart of  STeLLA Lesson Analysis</a:t>
              </a:r>
              <a:endParaRPr b="0" i="0" sz="2400" u="none" cap="none" strike="noStrike">
                <a:solidFill>
                  <a:schemeClr val="lt1"/>
                </a:solidFill>
                <a:latin typeface="Calibri"/>
                <a:ea typeface="Calibri"/>
                <a:cs typeface="Calibri"/>
                <a:sym typeface="Calibri"/>
              </a:endParaRPr>
            </a:p>
          </p:txBody>
        </p:sp>
        <p:sp>
          <p:nvSpPr>
            <p:cNvPr id="352" name="Google Shape;352;p63"/>
            <p:cNvSpPr/>
            <p:nvPr/>
          </p:nvSpPr>
          <p:spPr>
            <a:xfrm>
              <a:off x="0" y="3011760"/>
              <a:ext cx="5486400" cy="20368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3"/>
            <p:cNvSpPr txBox="1"/>
            <p:nvPr/>
          </p:nvSpPr>
          <p:spPr>
            <a:xfrm>
              <a:off x="0" y="3011760"/>
              <a:ext cx="5486400" cy="2036880"/>
            </a:xfrm>
            <a:prstGeom prst="rect">
              <a:avLst/>
            </a:prstGeom>
            <a:noFill/>
            <a:ln>
              <a:noFill/>
            </a:ln>
          </p:spPr>
          <p:txBody>
            <a:bodyPr anchorCtr="0" anchor="t" bIns="30475" lIns="174175"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Keep the goal in mind: We are analyzing teaching to improve student learning  </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Share your ideas, uncertainties, confusions, disagreements, questions—open up time so this can happen!</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Expect and ask questions to deepen everyone’s learning—honor needs!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Day 1 Focus Questions</a:t>
            </a:r>
            <a:endParaRPr/>
          </a:p>
        </p:txBody>
      </p:sp>
      <p:sp>
        <p:nvSpPr>
          <p:cNvPr id="363" name="Google Shape;363;p64"/>
          <p:cNvSpPr/>
          <p:nvPr/>
        </p:nvSpPr>
        <p:spPr>
          <a:xfrm>
            <a:off x="2901951" y="864108"/>
            <a:ext cx="5486400" cy="5120640"/>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5079" lvl="0" marL="182880" marR="0" rtl="0" algn="l">
              <a:spcBef>
                <a:spcPts val="0"/>
              </a:spcBef>
              <a:spcAft>
                <a:spcPts val="0"/>
              </a:spcAft>
              <a:buClr>
                <a:schemeClr val="accent1"/>
              </a:buClr>
              <a:buSzPts val="2800"/>
              <a:buFont typeface="Noto Sans Symbols"/>
              <a:buNone/>
            </a:pPr>
            <a:r>
              <a:t/>
            </a:r>
            <a:endParaRPr b="1" i="0" sz="2800" u="none" cap="none" strike="noStrike">
              <a:solidFill>
                <a:schemeClr val="dk2"/>
              </a:solidFill>
              <a:latin typeface="Calibri"/>
              <a:ea typeface="Calibri"/>
              <a:cs typeface="Calibri"/>
              <a:sym typeface="Calibri"/>
            </a:endParaRPr>
          </a:p>
          <a:p>
            <a:pPr indent="-182880" lvl="0" marL="182880" marR="0" rtl="0" algn="l">
              <a:spcBef>
                <a:spcPts val="2100"/>
              </a:spcBef>
              <a:spcAft>
                <a:spcPts val="0"/>
              </a:spcAft>
              <a:buClr>
                <a:schemeClr val="accent1"/>
              </a:buClr>
              <a:buSzPts val="2800"/>
              <a:buFont typeface="Noto Sans Symbols"/>
              <a:buChar char="●"/>
            </a:pPr>
            <a:r>
              <a:rPr b="1" i="0" lang="en-US" sz="2800" u="none" cap="none" strike="noStrike">
                <a:solidFill>
                  <a:schemeClr val="lt1"/>
                </a:solidFill>
                <a:latin typeface="Calibri"/>
                <a:ea typeface="Calibri"/>
                <a:cs typeface="Calibri"/>
                <a:sym typeface="Calibri"/>
              </a:rPr>
              <a:t>How can students be empowered to reveal their thinking and to listen to and interact with each other during classroom conversations?</a:t>
            </a:r>
            <a:endParaRPr/>
          </a:p>
          <a:p>
            <a:pPr indent="-182880" lvl="0" marL="182880" marR="0" rtl="0" algn="l">
              <a:spcBef>
                <a:spcPts val="1800"/>
              </a:spcBef>
              <a:spcAft>
                <a:spcPts val="0"/>
              </a:spcAft>
              <a:buClr>
                <a:schemeClr val="accent1"/>
              </a:buClr>
              <a:buSzPts val="2800"/>
              <a:buFont typeface="Noto Sans Symbols"/>
              <a:buChar char="●"/>
            </a:pPr>
            <a:r>
              <a:rPr b="1" i="0" lang="en-US" sz="2800" u="none" cap="none" strike="noStrike">
                <a:solidFill>
                  <a:schemeClr val="dk2"/>
                </a:solidFill>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5"/>
          <p:cNvSpPr txBox="1"/>
          <p:nvPr>
            <p:ph type="title"/>
          </p:nvPr>
        </p:nvSpPr>
        <p:spPr>
          <a:xfrm>
            <a:off x="266164" y="2056714"/>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US"/>
              <a:t>Effective Science Teaching &amp; Learning</a:t>
            </a:r>
            <a:endParaRPr/>
          </a:p>
        </p:txBody>
      </p:sp>
      <p:graphicFrame>
        <p:nvGraphicFramePr>
          <p:cNvPr id="373" name="Google Shape;373;p65"/>
          <p:cNvGraphicFramePr/>
          <p:nvPr/>
        </p:nvGraphicFramePr>
        <p:xfrm>
          <a:off x="3304576" y="2056714"/>
          <a:ext cx="3000000" cy="3000000"/>
        </p:xfrm>
        <a:graphic>
          <a:graphicData uri="http://schemas.openxmlformats.org/drawingml/2006/table">
            <a:tbl>
              <a:tblPr bandRow="1" firstRow="1">
                <a:noFill/>
                <a:tableStyleId>{CC4EE39A-7B95-47EB-8652-D46C5BF9854F}</a:tableStyleId>
              </a:tblPr>
              <a:tblGrid>
                <a:gridCol w="2371325"/>
                <a:gridCol w="2272725"/>
              </a:tblGrid>
              <a:tr h="434425">
                <a:tc>
                  <a:txBody>
                    <a:bodyPr/>
                    <a:lstStyle/>
                    <a:p>
                      <a:pPr indent="0" lvl="0" marL="0" marR="0" rtl="0" algn="ctr">
                        <a:spcBef>
                          <a:spcPts val="0"/>
                        </a:spcBef>
                        <a:spcAft>
                          <a:spcPts val="0"/>
                        </a:spcAft>
                        <a:buNone/>
                      </a:pPr>
                      <a:r>
                        <a:rPr lang="en-US" sz="2000" u="none" cap="none" strike="noStrike"/>
                        <a:t>Teachers Doing</a:t>
                      </a:r>
                      <a:endParaRPr/>
                    </a:p>
                  </a:txBody>
                  <a:tcPr marT="62875" marB="62875" marR="125725" marL="125725"/>
                </a:tc>
                <a:tc>
                  <a:txBody>
                    <a:bodyPr/>
                    <a:lstStyle/>
                    <a:p>
                      <a:pPr indent="0" lvl="0" marL="0" marR="0" rtl="0" algn="ctr">
                        <a:spcBef>
                          <a:spcPts val="0"/>
                        </a:spcBef>
                        <a:spcAft>
                          <a:spcPts val="0"/>
                        </a:spcAft>
                        <a:buNone/>
                      </a:pPr>
                      <a:r>
                        <a:rPr lang="en-US" sz="2000" u="none" cap="none" strike="noStrike"/>
                        <a:t>Students Doing</a:t>
                      </a:r>
                      <a:endParaRPr/>
                    </a:p>
                  </a:txBody>
                  <a:tcPr marT="62875" marB="62875" marR="125725" marL="125725"/>
                </a:tc>
              </a:tr>
              <a:tr h="992475">
                <a:tc>
                  <a:txBody>
                    <a:bodyPr/>
                    <a:lstStyle/>
                    <a:p>
                      <a:pPr indent="0" lvl="0" marL="0" marR="0" rtl="0" algn="l">
                        <a:spcBef>
                          <a:spcPts val="0"/>
                        </a:spcBef>
                        <a:spcAft>
                          <a:spcPts val="0"/>
                        </a:spcAft>
                        <a:buNone/>
                      </a:pPr>
                      <a:r>
                        <a:t/>
                      </a:r>
                      <a:endParaRPr sz="2600"/>
                    </a:p>
                  </a:txBody>
                  <a:tcPr marT="62875" marB="62875" marR="125725" marL="125725"/>
                </a:tc>
                <a:tc>
                  <a:txBody>
                    <a:bodyPr/>
                    <a:lstStyle/>
                    <a:p>
                      <a:pPr indent="0" lvl="0" marL="0" marR="0" rtl="0" algn="l">
                        <a:spcBef>
                          <a:spcPts val="0"/>
                        </a:spcBef>
                        <a:spcAft>
                          <a:spcPts val="0"/>
                        </a:spcAft>
                        <a:buNone/>
                      </a:pPr>
                      <a:r>
                        <a:t/>
                      </a:r>
                      <a:endParaRPr sz="2600"/>
                    </a:p>
                  </a:txBody>
                  <a:tcPr marT="62875" marB="62875" marR="125725" marL="125725"/>
                </a:tc>
              </a:tr>
              <a:tr h="529200">
                <a:tc gridSpan="2">
                  <a:txBody>
                    <a:bodyPr/>
                    <a:lstStyle/>
                    <a:p>
                      <a:pPr indent="0" lvl="0" marL="0" marR="0" rtl="0" algn="ctr">
                        <a:spcBef>
                          <a:spcPts val="0"/>
                        </a:spcBef>
                        <a:spcAft>
                          <a:spcPts val="0"/>
                        </a:spcAft>
                        <a:buNone/>
                      </a:pPr>
                      <a:r>
                        <a:rPr b="1" lang="en-US" sz="2000">
                          <a:solidFill>
                            <a:schemeClr val="dk2"/>
                          </a:solidFill>
                          <a:latin typeface="Calibri"/>
                          <a:ea typeface="Calibri"/>
                          <a:cs typeface="Calibri"/>
                          <a:sym typeface="Calibri"/>
                        </a:rPr>
                        <a:t>Classroom</a:t>
                      </a:r>
                      <a:endParaRPr/>
                    </a:p>
                  </a:txBody>
                  <a:tcPr marT="62875" marB="62875" marR="125725" marL="125725"/>
                </a:tc>
                <a:tc hMerge="1"/>
              </a:tr>
              <a:tr h="2107175">
                <a:tc gridSpan="2">
                  <a:txBody>
                    <a:bodyPr/>
                    <a:lstStyle/>
                    <a:p>
                      <a:pPr indent="0" lvl="0" marL="0" marR="0" rtl="0" algn="l">
                        <a:spcBef>
                          <a:spcPts val="0"/>
                        </a:spcBef>
                        <a:spcAft>
                          <a:spcPts val="0"/>
                        </a:spcAft>
                        <a:buNone/>
                      </a:pPr>
                      <a:r>
                        <a:t/>
                      </a:r>
                      <a:endParaRPr sz="2600"/>
                    </a:p>
                    <a:p>
                      <a:pPr indent="0" lvl="0" marL="0" marR="0" rtl="0" algn="l">
                        <a:spcBef>
                          <a:spcPts val="0"/>
                        </a:spcBef>
                        <a:spcAft>
                          <a:spcPts val="0"/>
                        </a:spcAft>
                        <a:buNone/>
                      </a:pPr>
                      <a:r>
                        <a:t/>
                      </a:r>
                      <a:endParaRPr sz="2600"/>
                    </a:p>
                  </a:txBody>
                  <a:tcPr marT="62875" marB="62875" marR="125725" marL="125725"/>
                </a:tc>
                <a:tc hMerge="1"/>
              </a:tr>
            </a:tbl>
          </a:graphicData>
        </a:graphic>
      </p:graphicFrame>
      <p:sp>
        <p:nvSpPr>
          <p:cNvPr id="374" name="Google Shape;374;p65"/>
          <p:cNvSpPr txBox="1"/>
          <p:nvPr/>
        </p:nvSpPr>
        <p:spPr>
          <a:xfrm>
            <a:off x="2965622" y="679622"/>
            <a:ext cx="580767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What does effective science teaching and learning look like?</a:t>
            </a:r>
            <a:endParaRPr/>
          </a:p>
          <a:p>
            <a:pPr indent="-114300" lvl="1" marL="45720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What are teachers doing?</a:t>
            </a:r>
            <a:endParaRPr/>
          </a:p>
          <a:p>
            <a:pPr indent="-114300" lvl="1" marL="45720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What are students doing?</a:t>
            </a:r>
            <a:endParaRPr/>
          </a:p>
          <a:p>
            <a:pPr indent="-114300" lvl="1" marL="45720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What is the classroom like?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Content Deepening: Teacher Set-up</a:t>
            </a:r>
            <a:endParaRPr/>
          </a:p>
        </p:txBody>
      </p:sp>
      <p:sp>
        <p:nvSpPr>
          <p:cNvPr id="381" name="Google Shape;381;p66"/>
          <p:cNvSpPr txBox="1"/>
          <p:nvPr>
            <p:ph idx="1" type="body"/>
          </p:nvPr>
        </p:nvSpPr>
        <p:spPr>
          <a:xfrm>
            <a:off x="2900933" y="868680"/>
            <a:ext cx="5933577"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600"/>
              <a:buChar char="●"/>
            </a:pPr>
            <a:r>
              <a:rPr lang="en-US" sz="2600"/>
              <a:t>How do you usually teach energy transfer and transformation?</a:t>
            </a:r>
            <a:endParaRPr/>
          </a:p>
          <a:p>
            <a:pPr indent="-182880" lvl="1" marL="685800" rtl="0" algn="l">
              <a:lnSpc>
                <a:spcPct val="90000"/>
              </a:lnSpc>
              <a:spcBef>
                <a:spcPts val="250"/>
              </a:spcBef>
              <a:spcAft>
                <a:spcPts val="0"/>
              </a:spcAft>
              <a:buSzPts val="2600"/>
              <a:buChar char="●"/>
            </a:pPr>
            <a:r>
              <a:rPr lang="en-US" sz="2600"/>
              <a:t>What do you want students to learn?</a:t>
            </a:r>
            <a:endParaRPr/>
          </a:p>
          <a:p>
            <a:pPr indent="-182880" lvl="1" marL="685800" rtl="0" algn="l">
              <a:lnSpc>
                <a:spcPct val="90000"/>
              </a:lnSpc>
              <a:spcBef>
                <a:spcPts val="500"/>
              </a:spcBef>
              <a:spcAft>
                <a:spcPts val="0"/>
              </a:spcAft>
              <a:buSzPts val="2600"/>
              <a:buChar char="●"/>
            </a:pPr>
            <a:r>
              <a:rPr lang="en-US" sz="2600"/>
              <a:t>What ideas do students struggle with?</a:t>
            </a:r>
            <a:endParaRPr/>
          </a:p>
        </p:txBody>
      </p:sp>
      <p:pic>
        <p:nvPicPr>
          <p:cNvPr id="382" name="Google Shape;382;p66"/>
          <p:cNvPicPr preferRelativeResize="0"/>
          <p:nvPr/>
        </p:nvPicPr>
        <p:blipFill rotWithShape="1">
          <a:blip r:embed="rId3">
            <a:alphaModFix/>
          </a:blip>
          <a:srcRect b="0" l="0" r="0" t="0"/>
          <a:stretch/>
        </p:blipFill>
        <p:spPr>
          <a:xfrm>
            <a:off x="7844722" y="14249"/>
            <a:ext cx="1109589" cy="11095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Content Deepening: Teacher Set-up</a:t>
            </a:r>
            <a:endParaRPr/>
          </a:p>
        </p:txBody>
      </p:sp>
      <p:sp>
        <p:nvSpPr>
          <p:cNvPr id="389" name="Google Shape;389;p67"/>
          <p:cNvSpPr txBox="1"/>
          <p:nvPr>
            <p:ph idx="1" type="body"/>
          </p:nvPr>
        </p:nvSpPr>
        <p:spPr>
          <a:xfrm>
            <a:off x="2900934" y="868680"/>
            <a:ext cx="5947644"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000"/>
              <a:buChar char="●"/>
            </a:pPr>
            <a:r>
              <a:rPr lang="en-US" sz="2000"/>
              <a:t>Consider the Ideas about energy transfer on the Mash Up on </a:t>
            </a:r>
            <a:r>
              <a:rPr lang="en-US" sz="2000">
                <a:solidFill>
                  <a:srgbClr val="FF0000"/>
                </a:solidFill>
              </a:rPr>
              <a:t>p. __</a:t>
            </a:r>
            <a:r>
              <a:rPr lang="en-US" sz="2000"/>
              <a:t>.</a:t>
            </a:r>
            <a:endParaRPr/>
          </a:p>
          <a:p>
            <a:pPr indent="-182880" lvl="0" marL="182880" rtl="0" algn="l">
              <a:lnSpc>
                <a:spcPct val="100000"/>
              </a:lnSpc>
              <a:spcBef>
                <a:spcPts val="1200"/>
              </a:spcBef>
              <a:spcAft>
                <a:spcPts val="0"/>
              </a:spcAft>
              <a:buSzPts val="2000"/>
              <a:buChar char="●"/>
            </a:pPr>
            <a:r>
              <a:rPr lang="en-US" sz="2000"/>
              <a:t>Add dots to the left-hand column as you analyze each idea.</a:t>
            </a:r>
            <a:endParaRPr/>
          </a:p>
          <a:p>
            <a:pPr indent="-182880" lvl="1" marL="685800" rtl="0" algn="l">
              <a:lnSpc>
                <a:spcPct val="100000"/>
              </a:lnSpc>
              <a:spcBef>
                <a:spcPts val="250"/>
              </a:spcBef>
              <a:spcAft>
                <a:spcPts val="0"/>
              </a:spcAft>
              <a:buSzPts val="2000"/>
              <a:buChar char="●"/>
            </a:pPr>
            <a:r>
              <a:rPr lang="en-US">
                <a:highlight>
                  <a:srgbClr val="00FF00"/>
                </a:highlight>
              </a:rPr>
              <a:t>Green dot</a:t>
            </a:r>
            <a:r>
              <a:rPr lang="en-US"/>
              <a:t>: science idea (accurate statement)</a:t>
            </a:r>
            <a:endParaRPr/>
          </a:p>
          <a:p>
            <a:pPr indent="-182880" lvl="1" marL="685800" rtl="0" algn="l">
              <a:lnSpc>
                <a:spcPct val="100000"/>
              </a:lnSpc>
              <a:spcBef>
                <a:spcPts val="500"/>
              </a:spcBef>
              <a:spcAft>
                <a:spcPts val="0"/>
              </a:spcAft>
              <a:buSzPts val="2000"/>
              <a:buChar char="●"/>
            </a:pPr>
            <a:r>
              <a:rPr lang="en-US">
                <a:highlight>
                  <a:srgbClr val="FFFF00"/>
                </a:highlight>
              </a:rPr>
              <a:t>Yellow dot</a:t>
            </a:r>
            <a:r>
              <a:rPr lang="en-US"/>
              <a:t>: uncertain</a:t>
            </a:r>
            <a:endParaRPr/>
          </a:p>
          <a:p>
            <a:pPr indent="-182880" lvl="1" marL="685800" rtl="0" algn="l">
              <a:lnSpc>
                <a:spcPct val="100000"/>
              </a:lnSpc>
              <a:spcBef>
                <a:spcPts val="500"/>
              </a:spcBef>
              <a:spcAft>
                <a:spcPts val="0"/>
              </a:spcAft>
              <a:buSzPts val="2000"/>
              <a:buChar char="●"/>
            </a:pPr>
            <a:r>
              <a:rPr lang="en-US">
                <a:highlight>
                  <a:srgbClr val="FF0000"/>
                </a:highlight>
              </a:rPr>
              <a:t>Red dot</a:t>
            </a:r>
            <a:r>
              <a:rPr lang="en-US"/>
              <a:t>: common student idea (inaccurate statement)</a:t>
            </a:r>
            <a:endParaRPr/>
          </a:p>
          <a:p>
            <a:pPr indent="-182880" lvl="0" marL="182880" rtl="0" algn="l">
              <a:lnSpc>
                <a:spcPct val="100000"/>
              </a:lnSpc>
              <a:spcBef>
                <a:spcPts val="1450"/>
              </a:spcBef>
              <a:spcAft>
                <a:spcPts val="0"/>
              </a:spcAft>
              <a:buSzPts val="2000"/>
              <a:buChar char="●"/>
            </a:pPr>
            <a:r>
              <a:rPr lang="en-US" sz="2000"/>
              <a:t>Add sticky notes to clarify statements or add your own thoughts.</a:t>
            </a:r>
            <a:endParaRPr/>
          </a:p>
          <a:p>
            <a:pPr indent="-182880" lvl="0" marL="182880" rtl="0" algn="l">
              <a:lnSpc>
                <a:spcPct val="100000"/>
              </a:lnSpc>
              <a:spcBef>
                <a:spcPts val="1200"/>
              </a:spcBef>
              <a:spcAft>
                <a:spcPts val="0"/>
              </a:spcAft>
              <a:buSzPts val="2000"/>
              <a:buChar char="●"/>
            </a:pPr>
            <a:r>
              <a:rPr lang="en-US" sz="2000"/>
              <a:t>We’ll revisit these ideas periodically throughout the week.</a:t>
            </a:r>
            <a:endParaRPr/>
          </a:p>
        </p:txBody>
      </p:sp>
      <p:pic>
        <p:nvPicPr>
          <p:cNvPr id="390" name="Google Shape;390;p67"/>
          <p:cNvPicPr preferRelativeResize="0"/>
          <p:nvPr/>
        </p:nvPicPr>
        <p:blipFill rotWithShape="1">
          <a:blip r:embed="rId3">
            <a:alphaModFix/>
          </a:blip>
          <a:srcRect b="0" l="0" r="0" t="0"/>
          <a:stretch/>
        </p:blipFill>
        <p:spPr>
          <a:xfrm>
            <a:off x="7844722" y="14249"/>
            <a:ext cx="1109589" cy="11095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SCS Title">
  <a:themeElements>
    <a:clrScheme name="Custom 3">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BSCS Title">
  <a:themeElements>
    <a:clrScheme name="BSCS colors">
      <a:dk1>
        <a:srgbClr val="273676"/>
      </a:dk1>
      <a:lt1>
        <a:srgbClr val="3184B1"/>
      </a:lt1>
      <a:dk2>
        <a:srgbClr val="FAAD6D"/>
      </a:dk2>
      <a:lt2>
        <a:srgbClr val="A5A4A4"/>
      </a:lt2>
      <a:accent1>
        <a:srgbClr val="00000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