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 id="2147483687" r:id="rId5"/>
    <p:sldMasterId id="2147483688" r:id="rId6"/>
    <p:sldMasterId id="214748368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Lst>
  <p:sldSz cy="6858000" cx="9144000"/>
  <p:notesSz cx="6858000" cy="9144000"/>
  <p:embeddedFontLst>
    <p:embeddedFont>
      <p:font typeface="Architects Daughter"/>
      <p:regular r:id="rId60"/>
    </p:embeddedFont>
    <p:embeddedFont>
      <p:font typeface="Open Sans Light"/>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A4E6EB-733C-4680-991B-106905CD1669}">
  <a:tblStyle styleId="{6CA4E6EB-733C-4680-991B-106905CD166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B"/>
          </a:solidFill>
        </a:fill>
      </a:tcStyle>
    </a:wholeTbl>
    <a:band1H>
      <a:tcTxStyle/>
      <a:tcStyle>
        <a:fill>
          <a:solidFill>
            <a:srgbClr val="CBCCD5"/>
          </a:solidFill>
        </a:fill>
      </a:tcStyle>
    </a:band1H>
    <a:band2H>
      <a:tcTxStyle/>
    </a:band2H>
    <a:band1V>
      <a:tcTxStyle/>
      <a:tcStyle>
        <a:fill>
          <a:solidFill>
            <a:srgbClr val="CBCCD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OpenSansLight-bold.fntdata"/><Relationship Id="rId61" Type="http://schemas.openxmlformats.org/officeDocument/2006/relationships/font" Target="fonts/OpenSansLight-regular.fntdata"/><Relationship Id="rId20" Type="http://schemas.openxmlformats.org/officeDocument/2006/relationships/slide" Target="slides/slide12.xml"/><Relationship Id="rId64" Type="http://schemas.openxmlformats.org/officeDocument/2006/relationships/font" Target="fonts/OpenSansLight-boldItalic.fntdata"/><Relationship Id="rId63" Type="http://schemas.openxmlformats.org/officeDocument/2006/relationships/font" Target="fonts/OpenSansLight-italic.fntdata"/><Relationship Id="rId22" Type="http://schemas.openxmlformats.org/officeDocument/2006/relationships/slide" Target="slides/slide14.xml"/><Relationship Id="rId66" Type="http://schemas.openxmlformats.org/officeDocument/2006/relationships/font" Target="fonts/OpenSans-bold.fntdata"/><Relationship Id="rId21" Type="http://schemas.openxmlformats.org/officeDocument/2006/relationships/slide" Target="slides/slide13.xml"/><Relationship Id="rId65" Type="http://schemas.openxmlformats.org/officeDocument/2006/relationships/font" Target="fonts/OpenSans-regular.fntdata"/><Relationship Id="rId24" Type="http://schemas.openxmlformats.org/officeDocument/2006/relationships/slide" Target="slides/slide16.xml"/><Relationship Id="rId68" Type="http://schemas.openxmlformats.org/officeDocument/2006/relationships/font" Target="fonts/OpenSans-boldItalic.fntdata"/><Relationship Id="rId23" Type="http://schemas.openxmlformats.org/officeDocument/2006/relationships/slide" Target="slides/slide15.xml"/><Relationship Id="rId67" Type="http://schemas.openxmlformats.org/officeDocument/2006/relationships/font" Target="fonts/OpenSans-italic.fntdata"/><Relationship Id="rId60" Type="http://schemas.openxmlformats.org/officeDocument/2006/relationships/font" Target="fonts/ArchitectsDaughter-regular.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did the AG support your understanding of the strategy?</a:t>
            </a:r>
            <a:endParaRPr/>
          </a:p>
        </p:txBody>
      </p:sp>
      <p:sp>
        <p:nvSpPr>
          <p:cNvPr id="321" name="Google Shape;32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Which stand out to you and why? </a:t>
            </a:r>
            <a:endParaRPr/>
          </a:p>
        </p:txBody>
      </p:sp>
      <p:sp>
        <p:nvSpPr>
          <p:cNvPr id="372" name="Google Shape;37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405" name="Google Shape;40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435" name="Google Shape;43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65887" rtl="0" algn="l">
              <a:spcBef>
                <a:spcPts val="0"/>
              </a:spcBef>
              <a:spcAft>
                <a:spcPts val="0"/>
              </a:spcAft>
              <a:buNone/>
            </a:pPr>
            <a:r>
              <a:rPr lang="en-US"/>
              <a:t>n your journal, </a:t>
            </a:r>
            <a:endParaRPr/>
          </a:p>
          <a:p>
            <a:pPr indent="0" lvl="0" marL="0" rtl="0" algn="l">
              <a:spcBef>
                <a:spcPts val="0"/>
              </a:spcBef>
              <a:spcAft>
                <a:spcPts val="0"/>
              </a:spcAft>
              <a:buNone/>
            </a:pPr>
            <a:r>
              <a:t/>
            </a:r>
            <a:endParaRPr/>
          </a:p>
        </p:txBody>
      </p:sp>
      <p:sp>
        <p:nvSpPr>
          <p:cNvPr id="442" name="Google Shape;44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4" name="Google Shape;564;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5" name="Google Shape;56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4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2</a:t>
            </a:r>
            <a:endParaRPr/>
          </a:p>
        </p:txBody>
      </p:sp>
      <p:sp>
        <p:nvSpPr>
          <p:cNvPr id="567" name="Google Shape;567;p4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9" name="Google Shape;589;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0" name="Google Shape;59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4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592" name="Google Shape;592;p4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593" name="Google Shape;593;p4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0" name="Google Shape;600;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1" name="Google Shape;60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4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603" name="Google Shape;603;p4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604" name="Google Shape;604;p4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
        <p:nvSpPr>
          <p:cNvPr id="254" name="Google Shape;25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56" name="Google Shape;256;p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solidFill>
                  <a:srgbClr val="000000"/>
                </a:solidFill>
                <a:latin typeface="Calibri"/>
                <a:ea typeface="Calibri"/>
                <a:cs typeface="Calibri"/>
                <a:sym typeface="Calibri"/>
              </a:rPr>
              <a:t>8/13/24</a:t>
            </a:r>
            <a:endParaRPr>
              <a:solidFill>
                <a:srgbClr val="000000"/>
              </a:solidFill>
              <a:latin typeface="Calibri"/>
              <a:ea typeface="Calibri"/>
              <a:cs typeface="Calibri"/>
              <a:sym typeface="Calibri"/>
            </a:endParaRPr>
          </a:p>
        </p:txBody>
      </p:sp>
      <p:sp>
        <p:nvSpPr>
          <p:cNvPr id="257" name="Google Shape;257;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Calibri"/>
                <a:ea typeface="Calibri"/>
                <a:cs typeface="Calibri"/>
                <a:sym typeface="Calibri"/>
              </a:rPr>
              <a:t>BSCS: STeLLA High School Leadership Institute</a:t>
            </a:r>
            <a:endParaRPr/>
          </a:p>
        </p:txBody>
      </p:sp>
      <p:sp>
        <p:nvSpPr>
          <p:cNvPr id="258" name="Google Shape;258;p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Calibri"/>
                <a:ea typeface="Calibri"/>
                <a:cs typeface="Calibri"/>
                <a:sym typeface="Calibri"/>
              </a:rPr>
              <a:t>Day 1</a:t>
            </a:r>
            <a:endParaRPr>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2" name="Google Shape;28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1</a:t>
            </a:r>
            <a:endParaRPr/>
          </a:p>
        </p:txBody>
      </p:sp>
      <p:sp>
        <p:nvSpPr>
          <p:cNvPr id="285" name="Google Shape;285;p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
        <p:nvSpPr>
          <p:cNvPr id="286" name="Google Shape;286;p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7/17/17</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2" name="Google Shape;29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STLHS Day 2</a:t>
            </a:r>
            <a:endParaRPr/>
          </a:p>
        </p:txBody>
      </p:sp>
      <p:sp>
        <p:nvSpPr>
          <p:cNvPr id="295" name="Google Shape;295;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BSCS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 rooms</a:t>
            </a:r>
            <a:endParaRPr/>
          </a:p>
          <a:p>
            <a:pPr indent="0" lvl="0" marL="0" rtl="0" algn="l">
              <a:spcBef>
                <a:spcPts val="0"/>
              </a:spcBef>
              <a:spcAft>
                <a:spcPts val="0"/>
              </a:spcAft>
              <a:buNone/>
            </a:pPr>
            <a:r>
              <a:rPr lang="en-US"/>
              <a:t>Jamboard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**Slide has been updated</a:t>
            </a:r>
            <a:endParaRPr/>
          </a:p>
        </p:txBody>
      </p:sp>
      <p:sp>
        <p:nvSpPr>
          <p:cNvPr id="305" name="Google Shape;30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
          <p:cNvSpPr/>
          <p:nvPr/>
        </p:nvSpPr>
        <p:spPr>
          <a:xfrm>
            <a:off x="1" y="762000"/>
            <a:ext cx="6856214"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952697" y="762000"/>
            <a:ext cx="2193989" cy="5334001"/>
          </a:xfrm>
          <a:prstGeom prst="rect">
            <a:avLst/>
          </a:prstGeom>
          <a:solidFill>
            <a:schemeClr val="accent4">
              <a:alpha val="4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400"/>
              <a:buFont typeface="Calibri"/>
              <a:buNone/>
              <a:defRPr sz="5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200"/>
              </a:spcBef>
              <a:spcAft>
                <a:spcPts val="0"/>
              </a:spcAft>
              <a:buSzPts val="2000"/>
              <a:buNone/>
              <a:defRPr sz="2000" cap="none">
                <a:solidFill>
                  <a:srgbClr val="CACEEC"/>
                </a:solidFill>
              </a:defRPr>
            </a:lvl1pPr>
            <a:lvl2pPr lvl="1" algn="ctr">
              <a:lnSpc>
                <a:spcPct val="100000"/>
              </a:lnSpc>
              <a:spcBef>
                <a:spcPts val="250"/>
              </a:spcBef>
              <a:spcAft>
                <a:spcPts val="0"/>
              </a:spcAft>
              <a:buSzPts val="2000"/>
              <a:buNone/>
              <a:defRPr sz="2000"/>
            </a:lvl2pPr>
            <a:lvl3pPr lvl="2" algn="ctr">
              <a:lnSpc>
                <a:spcPct val="100000"/>
              </a:lnSpc>
              <a:spcBef>
                <a:spcPts val="250"/>
              </a:spcBef>
              <a:spcAft>
                <a:spcPts val="0"/>
              </a:spcAft>
              <a:buSzPts val="2000"/>
              <a:buNone/>
              <a:defRPr sz="2000"/>
            </a:lvl3pPr>
            <a:lvl4pPr lvl="3" algn="ctr">
              <a:lnSpc>
                <a:spcPct val="100000"/>
              </a:lnSpc>
              <a:spcBef>
                <a:spcPts val="250"/>
              </a:spcBef>
              <a:spcAft>
                <a:spcPts val="0"/>
              </a:spcAft>
              <a:buSzPts val="2000"/>
              <a:buNone/>
              <a:defRPr sz="2000"/>
            </a:lvl4pPr>
            <a:lvl5pPr lvl="4" algn="ctr">
              <a:lnSpc>
                <a:spcPct val="10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1" name="Google Shape;21;p2"/>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Logo&#10;&#10;Description automatically generated" id="23" name="Google Shape;23;p2"/>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1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txBox="1"/>
          <p:nvPr>
            <p:ph idx="1" type="body"/>
          </p:nvPr>
        </p:nvSpPr>
        <p:spPr>
          <a:xfrm>
            <a:off x="2900934"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65" name="Google Shape;65;p11"/>
          <p:cNvSpPr txBox="1"/>
          <p:nvPr>
            <p:ph idx="2" type="body"/>
          </p:nvPr>
        </p:nvSpPr>
        <p:spPr>
          <a:xfrm>
            <a:off x="5863590"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66" name="Google Shape;66;p11"/>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howMasterSp="0">
  <p:cSld name="Conclusion">
    <p:spTree>
      <p:nvGrpSpPr>
        <p:cNvPr id="68" name="Shape 68"/>
        <p:cNvGrpSpPr/>
        <p:nvPr/>
      </p:nvGrpSpPr>
      <p:grpSpPr>
        <a:xfrm>
          <a:off x="0" y="0"/>
          <a:ext cx="0" cy="0"/>
          <a:chOff x="0" y="0"/>
          <a:chExt cx="0" cy="0"/>
        </a:xfrm>
      </p:grpSpPr>
      <p:sp>
        <p:nvSpPr>
          <p:cNvPr id="69" name="Google Shape;69;p12"/>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2"/>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2"/>
          <p:cNvSpPr/>
          <p:nvPr/>
        </p:nvSpPr>
        <p:spPr>
          <a:xfrm>
            <a:off x="0" y="1"/>
            <a:ext cx="175909" cy="6858000"/>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id="72" name="Google Shape;72;p12"/>
          <p:cNvSpPr txBox="1"/>
          <p:nvPr>
            <p:ph type="title"/>
          </p:nvPr>
        </p:nvSpPr>
        <p:spPr>
          <a:xfrm>
            <a:off x="457200" y="5715000"/>
            <a:ext cx="8229600" cy="457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2"/>
              </a:buClr>
              <a:buSzPts val="2100"/>
              <a:buFont typeface="Calibri"/>
              <a:buNone/>
              <a:defRPr b="0" sz="21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2"/>
          <p:cNvSpPr txBox="1"/>
          <p:nvPr>
            <p:ph idx="1" type="body"/>
          </p:nvPr>
        </p:nvSpPr>
        <p:spPr>
          <a:xfrm>
            <a:off x="457200" y="228600"/>
            <a:ext cx="8229600" cy="18288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1200"/>
              </a:spcBef>
              <a:spcAft>
                <a:spcPts val="0"/>
              </a:spcAft>
              <a:buSzPts val="4050"/>
              <a:buNone/>
              <a:defRPr b="1" sz="4050">
                <a:solidFill>
                  <a:schemeClr val="accent1"/>
                </a:solidFill>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Graphical user interface, text, application, chat or text message" id="74" name="Google Shape;74;p12"/>
          <p:cNvPicPr preferRelativeResize="0"/>
          <p:nvPr/>
        </p:nvPicPr>
        <p:blipFill rotWithShape="1">
          <a:blip r:embed="rId2">
            <a:alphaModFix/>
          </a:blip>
          <a:srcRect b="0" l="0" r="0" t="0"/>
          <a:stretch/>
        </p:blipFill>
        <p:spPr>
          <a:xfrm>
            <a:off x="1632700" y="1556889"/>
            <a:ext cx="6342901" cy="4017272"/>
          </a:xfrm>
          <a:prstGeom prst="rect">
            <a:avLst/>
          </a:prstGeom>
          <a:noFill/>
          <a:ln>
            <a:noFill/>
          </a:ln>
        </p:spPr>
      </p:pic>
      <p:pic>
        <p:nvPicPr>
          <p:cNvPr descr="Logo&#10;&#10;Description automatically generated" id="75" name="Google Shape;75;p12"/>
          <p:cNvPicPr preferRelativeResize="0"/>
          <p:nvPr/>
        </p:nvPicPr>
        <p:blipFill rotWithShape="1">
          <a:blip r:embed="rId3">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1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txBox="1"/>
          <p:nvPr>
            <p:ph idx="1" type="body"/>
          </p:nvPr>
        </p:nvSpPr>
        <p:spPr>
          <a:xfrm>
            <a:off x="2900934" y="685800"/>
            <a:ext cx="2606040" cy="114550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900"/>
              <a:buNone/>
              <a:defRPr b="1" sz="1900"/>
            </a:lvl2pPr>
            <a:lvl3pPr indent="-228600" lvl="2" marL="1371600" algn="l">
              <a:lnSpc>
                <a:spcPct val="100000"/>
              </a:lnSpc>
              <a:spcBef>
                <a:spcPts val="250"/>
              </a:spcBef>
              <a:spcAft>
                <a:spcPts val="0"/>
              </a:spcAft>
              <a:buSzPts val="1800"/>
              <a:buNone/>
              <a:defRPr b="1" sz="1800"/>
            </a:lvl3pPr>
            <a:lvl4pPr indent="-228600" lvl="3" marL="1828800" algn="l">
              <a:lnSpc>
                <a:spcPct val="100000"/>
              </a:lnSpc>
              <a:spcBef>
                <a:spcPts val="250"/>
              </a:spcBef>
              <a:spcAft>
                <a:spcPts val="0"/>
              </a:spcAft>
              <a:buSzPts val="1600"/>
              <a:buNone/>
              <a:defRPr b="1" sz="1600"/>
            </a:lvl4pPr>
            <a:lvl5pPr indent="-228600" lvl="4" marL="2286000" algn="l">
              <a:lnSpc>
                <a:spcPct val="10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79" name="Google Shape;79;p13"/>
          <p:cNvSpPr txBox="1"/>
          <p:nvPr>
            <p:ph idx="2" type="body"/>
          </p:nvPr>
        </p:nvSpPr>
        <p:spPr>
          <a:xfrm>
            <a:off x="2900934"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80" name="Google Shape;80;p13"/>
          <p:cNvSpPr txBox="1"/>
          <p:nvPr>
            <p:ph idx="3" type="body"/>
          </p:nvPr>
        </p:nvSpPr>
        <p:spPr>
          <a:xfrm>
            <a:off x="5863847" y="685801"/>
            <a:ext cx="2606040" cy="115095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900"/>
              <a:buNone/>
              <a:defRPr b="1" sz="1900"/>
            </a:lvl2pPr>
            <a:lvl3pPr indent="-228600" lvl="2" marL="1371600" algn="l">
              <a:lnSpc>
                <a:spcPct val="100000"/>
              </a:lnSpc>
              <a:spcBef>
                <a:spcPts val="250"/>
              </a:spcBef>
              <a:spcAft>
                <a:spcPts val="0"/>
              </a:spcAft>
              <a:buSzPts val="1800"/>
              <a:buNone/>
              <a:defRPr b="1" sz="1800"/>
            </a:lvl3pPr>
            <a:lvl4pPr indent="-228600" lvl="3" marL="1828800" algn="l">
              <a:lnSpc>
                <a:spcPct val="100000"/>
              </a:lnSpc>
              <a:spcBef>
                <a:spcPts val="250"/>
              </a:spcBef>
              <a:spcAft>
                <a:spcPts val="0"/>
              </a:spcAft>
              <a:buSzPts val="1600"/>
              <a:buNone/>
              <a:defRPr b="1" sz="1600"/>
            </a:lvl4pPr>
            <a:lvl5pPr indent="-228600" lvl="4" marL="2286000" algn="l">
              <a:lnSpc>
                <a:spcPct val="10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81" name="Google Shape;81;p13"/>
          <p:cNvSpPr txBox="1"/>
          <p:nvPr>
            <p:ph idx="4" type="body"/>
          </p:nvPr>
        </p:nvSpPr>
        <p:spPr>
          <a:xfrm>
            <a:off x="5863847"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1150" lvl="5" marL="2743200" algn="l">
              <a:lnSpc>
                <a:spcPct val="90000"/>
              </a:lnSpc>
              <a:spcBef>
                <a:spcPts val="250"/>
              </a:spcBef>
              <a:spcAft>
                <a:spcPts val="0"/>
              </a:spcAft>
              <a:buSzPts val="1300"/>
              <a:buChar char="●"/>
              <a:defRPr sz="1300"/>
            </a:lvl6pPr>
            <a:lvl7pPr indent="-311150" lvl="6" marL="3200400" algn="l">
              <a:lnSpc>
                <a:spcPct val="90000"/>
              </a:lnSpc>
              <a:spcBef>
                <a:spcPts val="250"/>
              </a:spcBef>
              <a:spcAft>
                <a:spcPts val="0"/>
              </a:spcAft>
              <a:buSzPts val="1300"/>
              <a:buChar char="●"/>
              <a:defRPr sz="1300"/>
            </a:lvl7pPr>
            <a:lvl8pPr indent="-311150" lvl="7" marL="3657600" algn="l">
              <a:lnSpc>
                <a:spcPct val="90000"/>
              </a:lnSpc>
              <a:spcBef>
                <a:spcPts val="250"/>
              </a:spcBef>
              <a:spcAft>
                <a:spcPts val="0"/>
              </a:spcAft>
              <a:buSzPts val="1300"/>
              <a:buChar char="●"/>
              <a:defRPr sz="1300"/>
            </a:lvl8pPr>
            <a:lvl9pPr indent="-311150" lvl="8" marL="4114800" algn="l">
              <a:lnSpc>
                <a:spcPct val="90000"/>
              </a:lnSpc>
              <a:spcBef>
                <a:spcPts val="250"/>
              </a:spcBef>
              <a:spcAft>
                <a:spcPts val="250"/>
              </a:spcAft>
              <a:buSzPts val="1300"/>
              <a:buChar char="●"/>
              <a:defRPr sz="1300"/>
            </a:lvl9pPr>
          </a:lstStyle>
          <a:p/>
        </p:txBody>
      </p:sp>
      <p:sp>
        <p:nvSpPr>
          <p:cNvPr id="82" name="Google Shape;82;p13"/>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4" name="Shape 84"/>
        <p:cNvGrpSpPr/>
        <p:nvPr/>
      </p:nvGrpSpPr>
      <p:grpSpPr>
        <a:xfrm>
          <a:off x="0" y="0"/>
          <a:ext cx="0" cy="0"/>
          <a:chOff x="0" y="0"/>
          <a:chExt cx="0" cy="0"/>
        </a:xfrm>
      </p:grpSpPr>
      <p:sp>
        <p:nvSpPr>
          <p:cNvPr id="85" name="Google Shape;85;p14"/>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4"/>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15"/>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5"/>
          <p:cNvSpPr/>
          <p:nvPr>
            <p:ph idx="2" type="pic"/>
          </p:nvPr>
        </p:nvSpPr>
        <p:spPr>
          <a:xfrm>
            <a:off x="2677983" y="767419"/>
            <a:ext cx="6086423" cy="5330952"/>
          </a:xfrm>
          <a:prstGeom prst="rect">
            <a:avLst/>
          </a:prstGeom>
          <a:solidFill>
            <a:srgbClr val="BFBFBF"/>
          </a:solidFill>
          <a:ln>
            <a:noFill/>
          </a:ln>
        </p:spPr>
      </p:sp>
      <p:sp>
        <p:nvSpPr>
          <p:cNvPr id="90" name="Google Shape;90;p15"/>
          <p:cNvSpPr txBox="1"/>
          <p:nvPr>
            <p:ph idx="1" type="body"/>
          </p:nvPr>
        </p:nvSpPr>
        <p:spPr>
          <a:xfrm>
            <a:off x="192024" y="3340602"/>
            <a:ext cx="2125980" cy="25603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800"/>
              <a:buNone/>
              <a:defRPr sz="1800">
                <a:solidFill>
                  <a:schemeClr val="dk2"/>
                </a:solidFill>
              </a:defRPr>
            </a:lvl1pPr>
            <a:lvl2pPr indent="-228600" lvl="1" marL="914400" algn="l">
              <a:lnSpc>
                <a:spcPct val="100000"/>
              </a:lnSpc>
              <a:spcBef>
                <a:spcPts val="250"/>
              </a:spcBef>
              <a:spcAft>
                <a:spcPts val="0"/>
              </a:spcAft>
              <a:buSzPts val="1200"/>
              <a:buNone/>
              <a:defRPr sz="1200"/>
            </a:lvl2pPr>
            <a:lvl3pPr indent="-228600" lvl="2" marL="1371600" algn="l">
              <a:lnSpc>
                <a:spcPct val="100000"/>
              </a:lnSpc>
              <a:spcBef>
                <a:spcPts val="250"/>
              </a:spcBef>
              <a:spcAft>
                <a:spcPts val="0"/>
              </a:spcAft>
              <a:buSzPts val="1000"/>
              <a:buNone/>
              <a:defRPr sz="1000"/>
            </a:lvl3pPr>
            <a:lvl4pPr indent="-228600" lvl="3" marL="1828800" algn="l">
              <a:lnSpc>
                <a:spcPct val="100000"/>
              </a:lnSpc>
              <a:spcBef>
                <a:spcPts val="250"/>
              </a:spcBef>
              <a:spcAft>
                <a:spcPts val="0"/>
              </a:spcAft>
              <a:buSzPts val="900"/>
              <a:buNone/>
              <a:defRPr sz="900"/>
            </a:lvl4pPr>
            <a:lvl5pPr indent="-228600" lvl="4" marL="2286000" algn="l">
              <a:lnSpc>
                <a:spcPct val="10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91" name="Google Shape;91;p15"/>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5"/>
          <p:cNvSpPr txBox="1"/>
          <p:nvPr>
            <p:ph idx="11" type="ftr"/>
          </p:nvPr>
        </p:nvSpPr>
        <p:spPr>
          <a:xfrm>
            <a:off x="2624326"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3" name="Shape 93"/>
        <p:cNvGrpSpPr/>
        <p:nvPr/>
      </p:nvGrpSpPr>
      <p:grpSpPr>
        <a:xfrm>
          <a:off x="0" y="0"/>
          <a:ext cx="0" cy="0"/>
          <a:chOff x="0" y="0"/>
          <a:chExt cx="0" cy="0"/>
        </a:xfrm>
      </p:grpSpPr>
      <p:sp>
        <p:nvSpPr>
          <p:cNvPr id="94" name="Google Shape;94;p1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6"/>
          <p:cNvSpPr txBox="1"/>
          <p:nvPr>
            <p:ph idx="1" type="body"/>
          </p:nvPr>
        </p:nvSpPr>
        <p:spPr>
          <a:xfrm rot="5400000">
            <a:off x="3084831" y="681228"/>
            <a:ext cx="512064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6" name="Google Shape;96;p16"/>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6"/>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6"/>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p17"/>
          <p:cNvSpPr txBox="1"/>
          <p:nvPr>
            <p:ph type="title"/>
          </p:nvPr>
        </p:nvSpPr>
        <p:spPr>
          <a:xfrm rot="5400000">
            <a:off x="-1133475" y="2409825"/>
            <a:ext cx="4953000" cy="21145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7"/>
          <p:cNvSpPr txBox="1"/>
          <p:nvPr>
            <p:ph idx="1" type="body"/>
          </p:nvPr>
        </p:nvSpPr>
        <p:spPr>
          <a:xfrm rot="5400000">
            <a:off x="3083814" y="685800"/>
            <a:ext cx="512064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2" name="Google Shape;102;p17"/>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7"/>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7"/>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Layout Option 2" showMasterSp="0">
  <p:cSld name="Comparison Layout Option 2">
    <p:spTree>
      <p:nvGrpSpPr>
        <p:cNvPr id="105" name="Shape 105"/>
        <p:cNvGrpSpPr/>
        <p:nvPr/>
      </p:nvGrpSpPr>
      <p:grpSpPr>
        <a:xfrm>
          <a:off x="0" y="0"/>
          <a:ext cx="0" cy="0"/>
          <a:chOff x="0" y="0"/>
          <a:chExt cx="0" cy="0"/>
        </a:xfrm>
      </p:grpSpPr>
      <p:sp>
        <p:nvSpPr>
          <p:cNvPr id="106" name="Google Shape;106;p18"/>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8"/>
          <p:cNvSpPr txBox="1"/>
          <p:nvPr>
            <p:ph idx="1" type="body"/>
          </p:nvPr>
        </p:nvSpPr>
        <p:spPr>
          <a:xfrm>
            <a:off x="627460" y="2048843"/>
            <a:ext cx="3868340" cy="90487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200"/>
              </a:spcBef>
              <a:spcAft>
                <a:spcPts val="0"/>
              </a:spcAft>
              <a:buSzPts val="2400"/>
              <a:buNone/>
              <a:defRPr b="1" sz="2400"/>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09" name="Google Shape;109;p18"/>
          <p:cNvSpPr txBox="1"/>
          <p:nvPr>
            <p:ph idx="2" type="body"/>
          </p:nvPr>
        </p:nvSpPr>
        <p:spPr>
          <a:xfrm>
            <a:off x="629842" y="2971800"/>
            <a:ext cx="3868340" cy="32178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0" name="Google Shape;110;p18"/>
          <p:cNvSpPr txBox="1"/>
          <p:nvPr>
            <p:ph idx="3" type="body"/>
          </p:nvPr>
        </p:nvSpPr>
        <p:spPr>
          <a:xfrm>
            <a:off x="4629150" y="2048843"/>
            <a:ext cx="3887391" cy="904875"/>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200"/>
              </a:spcBef>
              <a:spcAft>
                <a:spcPts val="0"/>
              </a:spcAft>
              <a:buSzPts val="2400"/>
              <a:buNone/>
              <a:defRPr b="1" sz="2400"/>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11" name="Google Shape;111;p18"/>
          <p:cNvSpPr txBox="1"/>
          <p:nvPr>
            <p:ph idx="4" type="body"/>
          </p:nvPr>
        </p:nvSpPr>
        <p:spPr>
          <a:xfrm>
            <a:off x="4629150" y="2971800"/>
            <a:ext cx="3887391" cy="32178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2" name="Google Shape;112;p18"/>
          <p:cNvSpPr/>
          <p:nvPr/>
        </p:nvSpPr>
        <p:spPr>
          <a:xfrm>
            <a:off x="-1" y="365126"/>
            <a:ext cx="7298872" cy="13255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3" name="Google Shape;113;p18"/>
          <p:cNvSpPr/>
          <p:nvPr/>
        </p:nvSpPr>
        <p:spPr>
          <a:xfrm>
            <a:off x="7347858" y="365126"/>
            <a:ext cx="1796143" cy="132556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Logo&#10;&#10;Description automatically generated" id="114" name="Google Shape;114;p18"/>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
        <p:nvSpPr>
          <p:cNvPr id="115" name="Google Shape;115;p18"/>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search presention no title" showMasterSp="0">
  <p:cSld name="1_Research presention no title">
    <p:spTree>
      <p:nvGrpSpPr>
        <p:cNvPr id="116" name="Shape 116"/>
        <p:cNvGrpSpPr/>
        <p:nvPr/>
      </p:nvGrpSpPr>
      <p:grpSpPr>
        <a:xfrm>
          <a:off x="0" y="0"/>
          <a:ext cx="0" cy="0"/>
          <a:chOff x="0" y="0"/>
          <a:chExt cx="0" cy="0"/>
        </a:xfrm>
      </p:grpSpPr>
      <p:sp>
        <p:nvSpPr>
          <p:cNvPr id="117" name="Google Shape;117;p19"/>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9"/>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9"/>
          <p:cNvSpPr txBox="1"/>
          <p:nvPr>
            <p:ph idx="1" type="body"/>
          </p:nvPr>
        </p:nvSpPr>
        <p:spPr>
          <a:xfrm>
            <a:off x="457200" y="228601"/>
            <a:ext cx="8229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Logo&#10;&#10;Description automatically generated" id="120" name="Google Shape;120;p19"/>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search presention no title two content" showMasterSp="0">
  <p:cSld name="2_Research presention no title two content">
    <p:spTree>
      <p:nvGrpSpPr>
        <p:cNvPr id="121" name="Shape 121"/>
        <p:cNvGrpSpPr/>
        <p:nvPr/>
      </p:nvGrpSpPr>
      <p:grpSpPr>
        <a:xfrm>
          <a:off x="0" y="0"/>
          <a:ext cx="0" cy="0"/>
          <a:chOff x="0" y="0"/>
          <a:chExt cx="0" cy="0"/>
        </a:xfrm>
      </p:grpSpPr>
      <p:sp>
        <p:nvSpPr>
          <p:cNvPr id="122" name="Google Shape;122;p20"/>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0"/>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0"/>
          <p:cNvSpPr txBox="1"/>
          <p:nvPr>
            <p:ph idx="1" type="body"/>
          </p:nvPr>
        </p:nvSpPr>
        <p:spPr>
          <a:xfrm>
            <a:off x="457200" y="228601"/>
            <a:ext cx="3657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25" name="Google Shape;125;p20"/>
          <p:cNvSpPr txBox="1"/>
          <p:nvPr>
            <p:ph idx="2" type="body"/>
          </p:nvPr>
        </p:nvSpPr>
        <p:spPr>
          <a:xfrm>
            <a:off x="5029200" y="228601"/>
            <a:ext cx="3657600" cy="5948363"/>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pic>
        <p:nvPicPr>
          <p:cNvPr descr="Logo&#10;&#10;Description automatically generated" id="126" name="Google Shape;126;p20"/>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lvl1pPr>
            <a:lvl2pPr indent="-355600" lvl="1" marL="914400" algn="l">
              <a:lnSpc>
                <a:spcPct val="100000"/>
              </a:lnSpc>
              <a:spcBef>
                <a:spcPts val="250"/>
              </a:spcBef>
              <a:spcAft>
                <a:spcPts val="0"/>
              </a:spcAft>
              <a:buSzPts val="20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Caption">
  <p:cSld name="2 Content with Caption">
    <p:spTree>
      <p:nvGrpSpPr>
        <p:cNvPr id="127" name="Shape 127"/>
        <p:cNvGrpSpPr/>
        <p:nvPr/>
      </p:nvGrpSpPr>
      <p:grpSpPr>
        <a:xfrm>
          <a:off x="0" y="0"/>
          <a:ext cx="0" cy="0"/>
          <a:chOff x="0" y="0"/>
          <a:chExt cx="0" cy="0"/>
        </a:xfrm>
      </p:grpSpPr>
      <p:sp>
        <p:nvSpPr>
          <p:cNvPr id="128" name="Google Shape;128;p21"/>
          <p:cNvSpPr txBox="1"/>
          <p:nvPr>
            <p:ph type="title"/>
          </p:nvPr>
        </p:nvSpPr>
        <p:spPr>
          <a:xfrm>
            <a:off x="192024" y="1143000"/>
            <a:ext cx="2125980" cy="23774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1"/>
          <p:cNvSpPr txBox="1"/>
          <p:nvPr>
            <p:ph idx="1" type="body"/>
          </p:nvPr>
        </p:nvSpPr>
        <p:spPr>
          <a:xfrm>
            <a:off x="192024" y="3494176"/>
            <a:ext cx="212598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100"/>
              <a:buNone/>
              <a:defRPr sz="2100">
                <a:solidFill>
                  <a:schemeClr val="dk2"/>
                </a:solidFill>
              </a:defRPr>
            </a:lvl1pPr>
            <a:lvl2pPr indent="-228600" lvl="1" marL="914400" algn="l">
              <a:lnSpc>
                <a:spcPct val="100000"/>
              </a:lnSpc>
              <a:spcBef>
                <a:spcPts val="250"/>
              </a:spcBef>
              <a:spcAft>
                <a:spcPts val="0"/>
              </a:spcAft>
              <a:buSzPts val="900"/>
              <a:buNone/>
              <a:defRPr sz="900"/>
            </a:lvl2pPr>
            <a:lvl3pPr indent="-228600" lvl="2" marL="1371600" algn="l">
              <a:lnSpc>
                <a:spcPct val="100000"/>
              </a:lnSpc>
              <a:spcBef>
                <a:spcPts val="250"/>
              </a:spcBef>
              <a:spcAft>
                <a:spcPts val="0"/>
              </a:spcAft>
              <a:buSzPts val="750"/>
              <a:buNone/>
              <a:defRPr sz="750"/>
            </a:lvl3pPr>
            <a:lvl4pPr indent="-228600" lvl="3" marL="1828800" algn="l">
              <a:lnSpc>
                <a:spcPct val="100000"/>
              </a:lnSpc>
              <a:spcBef>
                <a:spcPts val="250"/>
              </a:spcBef>
              <a:spcAft>
                <a:spcPts val="0"/>
              </a:spcAft>
              <a:buSzPts val="675"/>
              <a:buNone/>
              <a:defRPr sz="675"/>
            </a:lvl4pPr>
            <a:lvl5pPr indent="-228600" lvl="4" marL="2286000" algn="l">
              <a:lnSpc>
                <a:spcPct val="100000"/>
              </a:lnSpc>
              <a:spcBef>
                <a:spcPts val="250"/>
              </a:spcBef>
              <a:spcAft>
                <a:spcPts val="0"/>
              </a:spcAft>
              <a:buSzPts val="675"/>
              <a:buNone/>
              <a:defRPr sz="675"/>
            </a:lvl5pPr>
            <a:lvl6pPr indent="-228600" lvl="5" marL="2743200" algn="l">
              <a:lnSpc>
                <a:spcPct val="90000"/>
              </a:lnSpc>
              <a:spcBef>
                <a:spcPts val="250"/>
              </a:spcBef>
              <a:spcAft>
                <a:spcPts val="0"/>
              </a:spcAft>
              <a:buSzPts val="675"/>
              <a:buNone/>
              <a:defRPr sz="675"/>
            </a:lvl6pPr>
            <a:lvl7pPr indent="-228600" lvl="6" marL="3200400" algn="l">
              <a:lnSpc>
                <a:spcPct val="90000"/>
              </a:lnSpc>
              <a:spcBef>
                <a:spcPts val="250"/>
              </a:spcBef>
              <a:spcAft>
                <a:spcPts val="0"/>
              </a:spcAft>
              <a:buSzPts val="675"/>
              <a:buNone/>
              <a:defRPr sz="675"/>
            </a:lvl7pPr>
            <a:lvl8pPr indent="-228600" lvl="7" marL="3657600" algn="l">
              <a:lnSpc>
                <a:spcPct val="90000"/>
              </a:lnSpc>
              <a:spcBef>
                <a:spcPts val="250"/>
              </a:spcBef>
              <a:spcAft>
                <a:spcPts val="0"/>
              </a:spcAft>
              <a:buSzPts val="675"/>
              <a:buNone/>
              <a:defRPr sz="675"/>
            </a:lvl8pPr>
            <a:lvl9pPr indent="-228600" lvl="8" marL="4114800" algn="l">
              <a:lnSpc>
                <a:spcPct val="90000"/>
              </a:lnSpc>
              <a:spcBef>
                <a:spcPts val="250"/>
              </a:spcBef>
              <a:spcAft>
                <a:spcPts val="250"/>
              </a:spcAft>
              <a:buSzPts val="675"/>
              <a:buNone/>
              <a:defRPr sz="675"/>
            </a:lvl9pPr>
          </a:lstStyle>
          <a:p/>
        </p:txBody>
      </p:sp>
      <p:sp>
        <p:nvSpPr>
          <p:cNvPr id="130" name="Google Shape;130;p21"/>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1"/>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1"/>
          <p:cNvSpPr txBox="1"/>
          <p:nvPr>
            <p:ph idx="2" type="body"/>
          </p:nvPr>
        </p:nvSpPr>
        <p:spPr>
          <a:xfrm>
            <a:off x="2900934"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
        <p:nvSpPr>
          <p:cNvPr id="133" name="Google Shape;133;p21"/>
          <p:cNvSpPr txBox="1"/>
          <p:nvPr>
            <p:ph idx="3" type="body"/>
          </p:nvPr>
        </p:nvSpPr>
        <p:spPr>
          <a:xfrm>
            <a:off x="5863590" y="868680"/>
            <a:ext cx="260604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titles with Caption">
  <p:cSld name="2 Content w/titles with Caption">
    <p:spTree>
      <p:nvGrpSpPr>
        <p:cNvPr id="134" name="Shape 134"/>
        <p:cNvGrpSpPr/>
        <p:nvPr/>
      </p:nvGrpSpPr>
      <p:grpSpPr>
        <a:xfrm>
          <a:off x="0" y="0"/>
          <a:ext cx="0" cy="0"/>
          <a:chOff x="0" y="0"/>
          <a:chExt cx="0" cy="0"/>
        </a:xfrm>
      </p:grpSpPr>
      <p:sp>
        <p:nvSpPr>
          <p:cNvPr id="135" name="Google Shape;135;p22"/>
          <p:cNvSpPr txBox="1"/>
          <p:nvPr>
            <p:ph type="title"/>
          </p:nvPr>
        </p:nvSpPr>
        <p:spPr>
          <a:xfrm>
            <a:off x="192024" y="1143000"/>
            <a:ext cx="2125980" cy="23774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2"/>
          <p:cNvSpPr txBox="1"/>
          <p:nvPr>
            <p:ph idx="1" type="body"/>
          </p:nvPr>
        </p:nvSpPr>
        <p:spPr>
          <a:xfrm>
            <a:off x="192024" y="3494176"/>
            <a:ext cx="212598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100"/>
              <a:buNone/>
              <a:defRPr sz="2100">
                <a:solidFill>
                  <a:schemeClr val="dk2"/>
                </a:solidFill>
              </a:defRPr>
            </a:lvl1pPr>
            <a:lvl2pPr indent="-228600" lvl="1" marL="914400" algn="l">
              <a:lnSpc>
                <a:spcPct val="100000"/>
              </a:lnSpc>
              <a:spcBef>
                <a:spcPts val="250"/>
              </a:spcBef>
              <a:spcAft>
                <a:spcPts val="0"/>
              </a:spcAft>
              <a:buSzPts val="900"/>
              <a:buNone/>
              <a:defRPr sz="900"/>
            </a:lvl2pPr>
            <a:lvl3pPr indent="-228600" lvl="2" marL="1371600" algn="l">
              <a:lnSpc>
                <a:spcPct val="100000"/>
              </a:lnSpc>
              <a:spcBef>
                <a:spcPts val="250"/>
              </a:spcBef>
              <a:spcAft>
                <a:spcPts val="0"/>
              </a:spcAft>
              <a:buSzPts val="750"/>
              <a:buNone/>
              <a:defRPr sz="750"/>
            </a:lvl3pPr>
            <a:lvl4pPr indent="-228600" lvl="3" marL="1828800" algn="l">
              <a:lnSpc>
                <a:spcPct val="100000"/>
              </a:lnSpc>
              <a:spcBef>
                <a:spcPts val="250"/>
              </a:spcBef>
              <a:spcAft>
                <a:spcPts val="0"/>
              </a:spcAft>
              <a:buSzPts val="675"/>
              <a:buNone/>
              <a:defRPr sz="675"/>
            </a:lvl4pPr>
            <a:lvl5pPr indent="-228600" lvl="4" marL="2286000" algn="l">
              <a:lnSpc>
                <a:spcPct val="100000"/>
              </a:lnSpc>
              <a:spcBef>
                <a:spcPts val="250"/>
              </a:spcBef>
              <a:spcAft>
                <a:spcPts val="0"/>
              </a:spcAft>
              <a:buSzPts val="675"/>
              <a:buNone/>
              <a:defRPr sz="675"/>
            </a:lvl5pPr>
            <a:lvl6pPr indent="-228600" lvl="5" marL="2743200" algn="l">
              <a:lnSpc>
                <a:spcPct val="90000"/>
              </a:lnSpc>
              <a:spcBef>
                <a:spcPts val="250"/>
              </a:spcBef>
              <a:spcAft>
                <a:spcPts val="0"/>
              </a:spcAft>
              <a:buSzPts val="675"/>
              <a:buNone/>
              <a:defRPr sz="675"/>
            </a:lvl6pPr>
            <a:lvl7pPr indent="-228600" lvl="6" marL="3200400" algn="l">
              <a:lnSpc>
                <a:spcPct val="90000"/>
              </a:lnSpc>
              <a:spcBef>
                <a:spcPts val="250"/>
              </a:spcBef>
              <a:spcAft>
                <a:spcPts val="0"/>
              </a:spcAft>
              <a:buSzPts val="675"/>
              <a:buNone/>
              <a:defRPr sz="675"/>
            </a:lvl7pPr>
            <a:lvl8pPr indent="-228600" lvl="7" marL="3657600" algn="l">
              <a:lnSpc>
                <a:spcPct val="90000"/>
              </a:lnSpc>
              <a:spcBef>
                <a:spcPts val="250"/>
              </a:spcBef>
              <a:spcAft>
                <a:spcPts val="0"/>
              </a:spcAft>
              <a:buSzPts val="675"/>
              <a:buNone/>
              <a:defRPr sz="675"/>
            </a:lvl8pPr>
            <a:lvl9pPr indent="-228600" lvl="8" marL="4114800" algn="l">
              <a:lnSpc>
                <a:spcPct val="90000"/>
              </a:lnSpc>
              <a:spcBef>
                <a:spcPts val="250"/>
              </a:spcBef>
              <a:spcAft>
                <a:spcPts val="250"/>
              </a:spcAft>
              <a:buSzPts val="675"/>
              <a:buNone/>
              <a:defRPr sz="675"/>
            </a:lvl9pPr>
          </a:lstStyle>
          <a:p/>
        </p:txBody>
      </p:sp>
      <p:sp>
        <p:nvSpPr>
          <p:cNvPr id="137" name="Google Shape;137;p22"/>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2"/>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2"/>
          <p:cNvSpPr txBox="1"/>
          <p:nvPr>
            <p:ph idx="2" type="body"/>
          </p:nvPr>
        </p:nvSpPr>
        <p:spPr>
          <a:xfrm>
            <a:off x="2900934" y="685800"/>
            <a:ext cx="2606040" cy="114550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40" name="Google Shape;140;p22"/>
          <p:cNvSpPr txBox="1"/>
          <p:nvPr>
            <p:ph idx="3" type="body"/>
          </p:nvPr>
        </p:nvSpPr>
        <p:spPr>
          <a:xfrm>
            <a:off x="2900934"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
        <p:nvSpPr>
          <p:cNvPr id="141" name="Google Shape;141;p22"/>
          <p:cNvSpPr txBox="1"/>
          <p:nvPr>
            <p:ph idx="4" type="body"/>
          </p:nvPr>
        </p:nvSpPr>
        <p:spPr>
          <a:xfrm>
            <a:off x="5863847" y="685801"/>
            <a:ext cx="2606040" cy="115095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800"/>
              <a:buNone/>
              <a:defRPr b="1" sz="2800">
                <a:solidFill>
                  <a:schemeClr val="accent1"/>
                </a:solidFill>
              </a:defRPr>
            </a:lvl1pPr>
            <a:lvl2pPr indent="-228600" lvl="1" marL="914400" algn="l">
              <a:lnSpc>
                <a:spcPct val="100000"/>
              </a:lnSpc>
              <a:spcBef>
                <a:spcPts val="250"/>
              </a:spcBef>
              <a:spcAft>
                <a:spcPts val="0"/>
              </a:spcAft>
              <a:buSzPts val="1500"/>
              <a:buNone/>
              <a:defRPr b="1" sz="1500"/>
            </a:lvl2pPr>
            <a:lvl3pPr indent="-228600" lvl="2" marL="1371600" algn="l">
              <a:lnSpc>
                <a:spcPct val="100000"/>
              </a:lnSpc>
              <a:spcBef>
                <a:spcPts val="250"/>
              </a:spcBef>
              <a:spcAft>
                <a:spcPts val="0"/>
              </a:spcAft>
              <a:buSzPts val="1350"/>
              <a:buNone/>
              <a:defRPr b="1" sz="1350"/>
            </a:lvl3pPr>
            <a:lvl4pPr indent="-228600" lvl="3" marL="1828800" algn="l">
              <a:lnSpc>
                <a:spcPct val="100000"/>
              </a:lnSpc>
              <a:spcBef>
                <a:spcPts val="250"/>
              </a:spcBef>
              <a:spcAft>
                <a:spcPts val="0"/>
              </a:spcAft>
              <a:buSzPts val="1200"/>
              <a:buNone/>
              <a:defRPr b="1" sz="1200"/>
            </a:lvl4pPr>
            <a:lvl5pPr indent="-228600" lvl="4" marL="2286000" algn="l">
              <a:lnSpc>
                <a:spcPct val="100000"/>
              </a:lnSpc>
              <a:spcBef>
                <a:spcPts val="250"/>
              </a:spcBef>
              <a:spcAft>
                <a:spcPts val="0"/>
              </a:spcAft>
              <a:buSzPts val="1200"/>
              <a:buNone/>
              <a:defRPr b="1" sz="1200"/>
            </a:lvl5pPr>
            <a:lvl6pPr indent="-228600" lvl="5" marL="2743200" algn="l">
              <a:lnSpc>
                <a:spcPct val="90000"/>
              </a:lnSpc>
              <a:spcBef>
                <a:spcPts val="250"/>
              </a:spcBef>
              <a:spcAft>
                <a:spcPts val="0"/>
              </a:spcAft>
              <a:buSzPts val="1200"/>
              <a:buNone/>
              <a:defRPr b="1" sz="1200"/>
            </a:lvl6pPr>
            <a:lvl7pPr indent="-228600" lvl="6" marL="3200400" algn="l">
              <a:lnSpc>
                <a:spcPct val="90000"/>
              </a:lnSpc>
              <a:spcBef>
                <a:spcPts val="250"/>
              </a:spcBef>
              <a:spcAft>
                <a:spcPts val="0"/>
              </a:spcAft>
              <a:buSzPts val="1200"/>
              <a:buNone/>
              <a:defRPr b="1" sz="1200"/>
            </a:lvl7pPr>
            <a:lvl8pPr indent="-228600" lvl="7" marL="3657600" algn="l">
              <a:lnSpc>
                <a:spcPct val="90000"/>
              </a:lnSpc>
              <a:spcBef>
                <a:spcPts val="250"/>
              </a:spcBef>
              <a:spcAft>
                <a:spcPts val="0"/>
              </a:spcAft>
              <a:buSzPts val="1200"/>
              <a:buNone/>
              <a:defRPr b="1" sz="1200"/>
            </a:lvl8pPr>
            <a:lvl9pPr indent="-228600" lvl="8" marL="4114800" algn="l">
              <a:lnSpc>
                <a:spcPct val="90000"/>
              </a:lnSpc>
              <a:spcBef>
                <a:spcPts val="250"/>
              </a:spcBef>
              <a:spcAft>
                <a:spcPts val="250"/>
              </a:spcAft>
              <a:buSzPts val="1200"/>
              <a:buNone/>
              <a:defRPr b="1" sz="1200"/>
            </a:lvl9pPr>
          </a:lstStyle>
          <a:p/>
        </p:txBody>
      </p:sp>
      <p:sp>
        <p:nvSpPr>
          <p:cNvPr id="142" name="Google Shape;142;p22"/>
          <p:cNvSpPr txBox="1"/>
          <p:nvPr>
            <p:ph idx="5" type="body"/>
          </p:nvPr>
        </p:nvSpPr>
        <p:spPr>
          <a:xfrm>
            <a:off x="5863847" y="1930936"/>
            <a:ext cx="2606040" cy="402336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295275" lvl="5" marL="2743200" algn="l">
              <a:lnSpc>
                <a:spcPct val="90000"/>
              </a:lnSpc>
              <a:spcBef>
                <a:spcPts val="250"/>
              </a:spcBef>
              <a:spcAft>
                <a:spcPts val="0"/>
              </a:spcAft>
              <a:buSzPts val="1050"/>
              <a:buChar char="●"/>
              <a:defRPr sz="1050"/>
            </a:lvl6pPr>
            <a:lvl7pPr indent="-295275" lvl="6" marL="3200400" algn="l">
              <a:lnSpc>
                <a:spcPct val="90000"/>
              </a:lnSpc>
              <a:spcBef>
                <a:spcPts val="250"/>
              </a:spcBef>
              <a:spcAft>
                <a:spcPts val="0"/>
              </a:spcAft>
              <a:buSzPts val="1050"/>
              <a:buChar char="●"/>
              <a:defRPr sz="1050"/>
            </a:lvl7pPr>
            <a:lvl8pPr indent="-295275" lvl="7" marL="3657600" algn="l">
              <a:lnSpc>
                <a:spcPct val="90000"/>
              </a:lnSpc>
              <a:spcBef>
                <a:spcPts val="250"/>
              </a:spcBef>
              <a:spcAft>
                <a:spcPts val="0"/>
              </a:spcAft>
              <a:buSzPts val="1050"/>
              <a:buChar char="●"/>
              <a:defRPr sz="1050"/>
            </a:lvl8pPr>
            <a:lvl9pPr indent="-295275" lvl="8" marL="4114800" algn="l">
              <a:lnSpc>
                <a:spcPct val="90000"/>
              </a:lnSpc>
              <a:spcBef>
                <a:spcPts val="250"/>
              </a:spcBef>
              <a:spcAft>
                <a:spcPts val="250"/>
              </a:spcAft>
              <a:buSzPts val="1050"/>
              <a:buChar char="●"/>
              <a:defRPr sz="105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Body - two lines">
  <p:cSld name="02 Body - two lines">
    <p:spTree>
      <p:nvGrpSpPr>
        <p:cNvPr id="143" name="Shape 143"/>
        <p:cNvGrpSpPr/>
        <p:nvPr/>
      </p:nvGrpSpPr>
      <p:grpSpPr>
        <a:xfrm>
          <a:off x="0" y="0"/>
          <a:ext cx="0" cy="0"/>
          <a:chOff x="0" y="0"/>
          <a:chExt cx="0" cy="0"/>
        </a:xfrm>
      </p:grpSpPr>
      <p:sp>
        <p:nvSpPr>
          <p:cNvPr id="144" name="Google Shape;144;p23"/>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Calibri"/>
              <a:buNone/>
              <a:defRPr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5" name="Google Shape;145;p23"/>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46" name="Google Shape;146;p23"/>
          <p:cNvSpPr txBox="1"/>
          <p:nvPr>
            <p:ph idx="1" type="body"/>
          </p:nvPr>
        </p:nvSpPr>
        <p:spPr>
          <a:xfrm>
            <a:off x="628650" y="1699972"/>
            <a:ext cx="7886700" cy="4216734"/>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solidFill>
                  <a:srgbClr val="000000"/>
                </a:solidFill>
                <a:latin typeface="Calibri"/>
                <a:ea typeface="Calibri"/>
                <a:cs typeface="Calibri"/>
                <a:sym typeface="Calibri"/>
              </a:defRPr>
            </a:lvl1pPr>
            <a:lvl2pPr indent="-355600" lvl="1" marL="914400" algn="l">
              <a:lnSpc>
                <a:spcPct val="100000"/>
              </a:lnSpc>
              <a:spcBef>
                <a:spcPts val="250"/>
              </a:spcBef>
              <a:spcAft>
                <a:spcPts val="0"/>
              </a:spcAft>
              <a:buSzPts val="2000"/>
              <a:buChar char="●"/>
              <a:defRPr>
                <a:solidFill>
                  <a:srgbClr val="000000"/>
                </a:solidFill>
                <a:latin typeface="Calibri"/>
                <a:ea typeface="Calibri"/>
                <a:cs typeface="Calibri"/>
                <a:sym typeface="Calibri"/>
              </a:defRPr>
            </a:lvl2pPr>
            <a:lvl3pPr indent="-342900" lvl="2" marL="1371600" algn="l">
              <a:lnSpc>
                <a:spcPct val="100000"/>
              </a:lnSpc>
              <a:spcBef>
                <a:spcPts val="250"/>
              </a:spcBef>
              <a:spcAft>
                <a:spcPts val="0"/>
              </a:spcAft>
              <a:buSzPts val="1800"/>
              <a:buChar char="●"/>
              <a:defRPr>
                <a:solidFill>
                  <a:srgbClr val="000000"/>
                </a:solidFill>
                <a:latin typeface="Calibri"/>
                <a:ea typeface="Calibri"/>
                <a:cs typeface="Calibri"/>
                <a:sym typeface="Calibri"/>
              </a:defRPr>
            </a:lvl3pPr>
            <a:lvl4pPr indent="-342900" lvl="3" marL="1828800" algn="l">
              <a:lnSpc>
                <a:spcPct val="100000"/>
              </a:lnSpc>
              <a:spcBef>
                <a:spcPts val="250"/>
              </a:spcBef>
              <a:spcAft>
                <a:spcPts val="0"/>
              </a:spcAft>
              <a:buSzPts val="1800"/>
              <a:buChar char="●"/>
              <a:defRPr>
                <a:solidFill>
                  <a:srgbClr val="000000"/>
                </a:solidFill>
                <a:latin typeface="Calibri"/>
                <a:ea typeface="Calibri"/>
                <a:cs typeface="Calibri"/>
                <a:sym typeface="Calibri"/>
              </a:defRPr>
            </a:lvl4pPr>
            <a:lvl5pPr indent="-342900" lvl="4" marL="2286000" algn="l">
              <a:lnSpc>
                <a:spcPct val="100000"/>
              </a:lnSpc>
              <a:spcBef>
                <a:spcPts val="250"/>
              </a:spcBef>
              <a:spcAft>
                <a:spcPts val="0"/>
              </a:spcAft>
              <a:buSzPts val="1800"/>
              <a:buChar char="●"/>
              <a:defRPr>
                <a:solidFill>
                  <a:srgbClr val="000000"/>
                </a:solidFill>
                <a:latin typeface="Calibri"/>
                <a:ea typeface="Calibri"/>
                <a:cs typeface="Calibri"/>
                <a:sym typeface="Calibri"/>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2 line title">
  <p:cSld name="1_Body 2 line title">
    <p:spTree>
      <p:nvGrpSpPr>
        <p:cNvPr id="147" name="Shape 147"/>
        <p:cNvGrpSpPr/>
        <p:nvPr/>
      </p:nvGrpSpPr>
      <p:grpSpPr>
        <a:xfrm>
          <a:off x="0" y="0"/>
          <a:ext cx="0" cy="0"/>
          <a:chOff x="0" y="0"/>
          <a:chExt cx="0" cy="0"/>
        </a:xfrm>
      </p:grpSpPr>
      <p:sp>
        <p:nvSpPr>
          <p:cNvPr id="148" name="Google Shape;148;p24"/>
          <p:cNvSpPr txBox="1"/>
          <p:nvPr>
            <p:ph idx="1" type="body"/>
          </p:nvPr>
        </p:nvSpPr>
        <p:spPr>
          <a:xfrm>
            <a:off x="620104" y="1689266"/>
            <a:ext cx="7895246" cy="4227437"/>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0"/>
              </a:spcBef>
              <a:spcAft>
                <a:spcPts val="0"/>
              </a:spcAft>
              <a:buSzPts val="2800"/>
              <a:buChar char="●"/>
              <a:defRPr sz="2800">
                <a:solidFill>
                  <a:srgbClr val="000000"/>
                </a:solidFill>
                <a:latin typeface="Calibri"/>
                <a:ea typeface="Calibri"/>
                <a:cs typeface="Calibri"/>
                <a:sym typeface="Calibri"/>
              </a:defRPr>
            </a:lvl1pPr>
            <a:lvl2pPr indent="-406400" lvl="1" marL="914400" algn="l">
              <a:lnSpc>
                <a:spcPct val="100000"/>
              </a:lnSpc>
              <a:spcBef>
                <a:spcPts val="600"/>
              </a:spcBef>
              <a:spcAft>
                <a:spcPts val="0"/>
              </a:spcAft>
              <a:buSzPts val="2800"/>
              <a:buChar char="●"/>
              <a:defRPr sz="2800">
                <a:solidFill>
                  <a:srgbClr val="000000"/>
                </a:solidFill>
                <a:latin typeface="Calibri"/>
                <a:ea typeface="Calibri"/>
                <a:cs typeface="Calibri"/>
                <a:sym typeface="Calibri"/>
              </a:defRPr>
            </a:lvl2pPr>
            <a:lvl3pPr indent="-381000" lvl="2" marL="1371600" algn="l">
              <a:lnSpc>
                <a:spcPct val="100000"/>
              </a:lnSpc>
              <a:spcBef>
                <a:spcPts val="600"/>
              </a:spcBef>
              <a:spcAft>
                <a:spcPts val="0"/>
              </a:spcAft>
              <a:buSzPts val="2400"/>
              <a:buChar char="●"/>
              <a:defRPr sz="2400">
                <a:solidFill>
                  <a:srgbClr val="000000"/>
                </a:solidFill>
                <a:latin typeface="Calibri"/>
                <a:ea typeface="Calibri"/>
                <a:cs typeface="Calibri"/>
                <a:sym typeface="Calibri"/>
              </a:defRPr>
            </a:lvl3pPr>
            <a:lvl4pPr indent="-355600" lvl="3" marL="1828800" algn="l">
              <a:lnSpc>
                <a:spcPct val="100000"/>
              </a:lnSpc>
              <a:spcBef>
                <a:spcPts val="600"/>
              </a:spcBef>
              <a:spcAft>
                <a:spcPts val="0"/>
              </a:spcAft>
              <a:buSzPts val="2000"/>
              <a:buChar char="●"/>
              <a:defRPr sz="2000">
                <a:solidFill>
                  <a:srgbClr val="000000"/>
                </a:solidFill>
                <a:latin typeface="Calibri"/>
                <a:ea typeface="Calibri"/>
                <a:cs typeface="Calibri"/>
                <a:sym typeface="Calibri"/>
              </a:defRPr>
            </a:lvl4pPr>
            <a:lvl5pPr indent="-355600" lvl="4" marL="2286000" algn="l">
              <a:lnSpc>
                <a:spcPct val="100000"/>
              </a:lnSpc>
              <a:spcBef>
                <a:spcPts val="600"/>
              </a:spcBef>
              <a:spcAft>
                <a:spcPts val="0"/>
              </a:spcAft>
              <a:buSzPts val="2000"/>
              <a:buChar char="●"/>
              <a:defRPr sz="2000">
                <a:solidFill>
                  <a:srgbClr val="000000"/>
                </a:solidFill>
                <a:latin typeface="Calibri"/>
                <a:ea typeface="Calibri"/>
                <a:cs typeface="Calibri"/>
                <a:sym typeface="Calibri"/>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49" name="Google Shape;149;p24"/>
          <p:cNvSpPr txBox="1"/>
          <p:nvPr>
            <p:ph type="title"/>
          </p:nvPr>
        </p:nvSpPr>
        <p:spPr>
          <a:xfrm>
            <a:off x="628650" y="948740"/>
            <a:ext cx="7886700" cy="36784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0" name="Shape 150"/>
        <p:cNvGrpSpPr/>
        <p:nvPr/>
      </p:nvGrpSpPr>
      <p:grpSpPr>
        <a:xfrm>
          <a:off x="0" y="0"/>
          <a:ext cx="0" cy="0"/>
          <a:chOff x="0" y="0"/>
          <a:chExt cx="0" cy="0"/>
        </a:xfrm>
      </p:grpSpPr>
      <p:sp>
        <p:nvSpPr>
          <p:cNvPr id="151" name="Google Shape;151;p25"/>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200"/>
              </a:spcBef>
              <a:spcAft>
                <a:spcPts val="0"/>
              </a:spcAft>
              <a:buSzPts val="2800"/>
              <a:buNone/>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SCS title page">
  <p:cSld name="BSCS title page">
    <p:spTree>
      <p:nvGrpSpPr>
        <p:cNvPr id="153" name="Shape 153"/>
        <p:cNvGrpSpPr/>
        <p:nvPr/>
      </p:nvGrpSpPr>
      <p:grpSpPr>
        <a:xfrm>
          <a:off x="0" y="0"/>
          <a:ext cx="0" cy="0"/>
          <a:chOff x="0" y="0"/>
          <a:chExt cx="0" cy="0"/>
        </a:xfrm>
      </p:grpSpPr>
      <p:sp>
        <p:nvSpPr>
          <p:cNvPr id="154" name="Google Shape;154;p27"/>
          <p:cNvSpPr txBox="1"/>
          <p:nvPr>
            <p:ph type="title"/>
          </p:nvPr>
        </p:nvSpPr>
        <p:spPr>
          <a:xfrm>
            <a:off x="679391" y="2543286"/>
            <a:ext cx="7785219"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5" name="Google Shape;155;p27"/>
          <p:cNvSpPr txBox="1"/>
          <p:nvPr>
            <p:ph idx="1" type="body"/>
          </p:nvPr>
        </p:nvSpPr>
        <p:spPr>
          <a:xfrm>
            <a:off x="679391" y="3220213"/>
            <a:ext cx="7785219" cy="2478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27"/>
          <p:cNvSpPr txBox="1"/>
          <p:nvPr>
            <p:ph idx="2" type="body"/>
          </p:nvPr>
        </p:nvSpPr>
        <p:spPr>
          <a:xfrm>
            <a:off x="679391" y="2829821"/>
            <a:ext cx="7785219" cy="3150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57" name="Google Shape;157;p27"/>
          <p:cNvCxnSpPr/>
          <p:nvPr/>
        </p:nvCxnSpPr>
        <p:spPr>
          <a:xfrm>
            <a:off x="679391" y="1114679"/>
            <a:ext cx="7785219" cy="0"/>
          </a:xfrm>
          <a:prstGeom prst="straightConnector1">
            <a:avLst/>
          </a:prstGeom>
          <a:noFill/>
          <a:ln cap="flat" cmpd="sng" w="19050">
            <a:solidFill>
              <a:schemeClr val="dk2"/>
            </a:solidFill>
            <a:prstDash val="solid"/>
            <a:miter lim="800000"/>
            <a:headEnd len="sm" w="sm" type="none"/>
            <a:tailEnd len="sm" w="sm" type="none"/>
          </a:ln>
        </p:spPr>
      </p:cxnSp>
      <p:sp>
        <p:nvSpPr>
          <p:cNvPr id="158" name="Google Shape;158;p27"/>
          <p:cNvSpPr txBox="1"/>
          <p:nvPr>
            <p:ph idx="3" type="body"/>
          </p:nvPr>
        </p:nvSpPr>
        <p:spPr>
          <a:xfrm>
            <a:off x="0" y="1097306"/>
            <a:ext cx="9144000" cy="5402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300"/>
              <a:buFont typeface="Arial"/>
              <a:buNone/>
              <a:defRPr b="0" i="0" sz="1300" u="none" cap="none" strike="noStrike">
                <a:solidFill>
                  <a:schemeClr val="lt1"/>
                </a:solidFill>
                <a:latin typeface="Open Sans Light"/>
                <a:ea typeface="Open Sans Light"/>
                <a:cs typeface="Open Sans Light"/>
                <a:sym typeface="Open Sans Light"/>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9" name="Shape 159"/>
        <p:cNvGrpSpPr/>
        <p:nvPr/>
      </p:nvGrpSpPr>
      <p:grpSpPr>
        <a:xfrm>
          <a:off x="0" y="0"/>
          <a:ext cx="0" cy="0"/>
          <a:chOff x="0" y="0"/>
          <a:chExt cx="0" cy="0"/>
        </a:xfrm>
      </p:grpSpPr>
      <p:sp>
        <p:nvSpPr>
          <p:cNvPr id="160" name="Google Shape;160;p2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2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2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2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Body ">
  <p:cSld name="01 Body ">
    <p:spTree>
      <p:nvGrpSpPr>
        <p:cNvPr id="167" name="Shape 167"/>
        <p:cNvGrpSpPr/>
        <p:nvPr/>
      </p:nvGrpSpPr>
      <p:grpSpPr>
        <a:xfrm>
          <a:off x="0" y="0"/>
          <a:ext cx="0" cy="0"/>
          <a:chOff x="0" y="0"/>
          <a:chExt cx="0" cy="0"/>
        </a:xfrm>
      </p:grpSpPr>
      <p:sp>
        <p:nvSpPr>
          <p:cNvPr id="168" name="Google Shape;168;p30"/>
          <p:cNvSpPr txBox="1"/>
          <p:nvPr>
            <p:ph type="title"/>
          </p:nvPr>
        </p:nvSpPr>
        <p:spPr>
          <a:xfrm>
            <a:off x="628650" y="459466"/>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69" name="Google Shape;169;p30"/>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70" name="Google Shape;170;p30"/>
          <p:cNvSpPr txBox="1"/>
          <p:nvPr>
            <p:ph idx="1" type="body"/>
          </p:nvPr>
        </p:nvSpPr>
        <p:spPr>
          <a:xfrm>
            <a:off x="628650" y="1287613"/>
            <a:ext cx="7886700" cy="462909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Body - two lines">
  <p:cSld name="02 Body - two lines">
    <p:spTree>
      <p:nvGrpSpPr>
        <p:cNvPr id="171" name="Shape 171"/>
        <p:cNvGrpSpPr/>
        <p:nvPr/>
      </p:nvGrpSpPr>
      <p:grpSpPr>
        <a:xfrm>
          <a:off x="0" y="0"/>
          <a:ext cx="0" cy="0"/>
          <a:chOff x="0" y="0"/>
          <a:chExt cx="0" cy="0"/>
        </a:xfrm>
      </p:grpSpPr>
      <p:sp>
        <p:nvSpPr>
          <p:cNvPr id="172" name="Google Shape;172;p31"/>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73" name="Google Shape;173;p31"/>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174" name="Google Shape;174;p31"/>
          <p:cNvSpPr txBox="1"/>
          <p:nvPr>
            <p:ph idx="1" type="body"/>
          </p:nvPr>
        </p:nvSpPr>
        <p:spPr>
          <a:xfrm>
            <a:off x="628650" y="1699972"/>
            <a:ext cx="7886700" cy="421673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Body">
  <p:cSld name="03 Body">
    <p:spTree>
      <p:nvGrpSpPr>
        <p:cNvPr id="175" name="Shape 175"/>
        <p:cNvGrpSpPr/>
        <p:nvPr/>
      </p:nvGrpSpPr>
      <p:grpSpPr>
        <a:xfrm>
          <a:off x="0" y="0"/>
          <a:ext cx="0" cy="0"/>
          <a:chOff x="0" y="0"/>
          <a:chExt cx="0" cy="0"/>
        </a:xfrm>
      </p:grpSpPr>
      <p:sp>
        <p:nvSpPr>
          <p:cNvPr id="176" name="Google Shape;176;p32"/>
          <p:cNvSpPr txBox="1"/>
          <p:nvPr>
            <p:ph type="title"/>
          </p:nvPr>
        </p:nvSpPr>
        <p:spPr>
          <a:xfrm>
            <a:off x="628650" y="365126"/>
            <a:ext cx="7886700" cy="50743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32"/>
          <p:cNvSpPr txBox="1"/>
          <p:nvPr>
            <p:ph idx="1" type="body"/>
          </p:nvPr>
        </p:nvSpPr>
        <p:spPr>
          <a:xfrm>
            <a:off x="628650" y="1287757"/>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78" name="Google Shape;178;p32"/>
          <p:cNvSpPr txBox="1"/>
          <p:nvPr>
            <p:ph idx="2" type="body"/>
          </p:nvPr>
        </p:nvSpPr>
        <p:spPr>
          <a:xfrm>
            <a:off x="4648200" y="1287757"/>
            <a:ext cx="3867150" cy="462894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179" name="Google Shape;179;p32"/>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Option 2" showMasterSp="0">
  <p:cSld name="Title Only Option 2">
    <p:spTree>
      <p:nvGrpSpPr>
        <p:cNvPr id="29" name="Shape 29"/>
        <p:cNvGrpSpPr/>
        <p:nvPr/>
      </p:nvGrpSpPr>
      <p:grpSpPr>
        <a:xfrm>
          <a:off x="0" y="0"/>
          <a:ext cx="0" cy="0"/>
          <a:chOff x="0" y="0"/>
          <a:chExt cx="0" cy="0"/>
        </a:xfrm>
      </p:grpSpPr>
      <p:sp>
        <p:nvSpPr>
          <p:cNvPr id="30" name="Google Shape;30;p4"/>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p:nvPr/>
        </p:nvSpPr>
        <p:spPr>
          <a:xfrm>
            <a:off x="-1" y="365126"/>
            <a:ext cx="7298872" cy="13255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33" name="Google Shape;33;p4"/>
          <p:cNvSpPr/>
          <p:nvPr/>
        </p:nvSpPr>
        <p:spPr>
          <a:xfrm>
            <a:off x="7347858" y="365126"/>
            <a:ext cx="1796143" cy="1325563"/>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descr="Logo&#10;&#10;Description automatically generated" id="34" name="Google Shape;34;p4"/>
          <p:cNvPicPr preferRelativeResize="0"/>
          <p:nvPr/>
        </p:nvPicPr>
        <p:blipFill rotWithShape="1">
          <a:blip r:embed="rId2">
            <a:alphaModFix/>
          </a:blip>
          <a:srcRect b="0" l="0" r="0" t="0"/>
          <a:stretch/>
        </p:blipFill>
        <p:spPr>
          <a:xfrm>
            <a:off x="7772400" y="6349703"/>
            <a:ext cx="1233516" cy="340346"/>
          </a:xfrm>
          <a:prstGeom prst="rect">
            <a:avLst/>
          </a:prstGeom>
          <a:noFill/>
          <a:ln>
            <a:noFill/>
          </a:ln>
        </p:spPr>
      </p:pic>
      <p:sp>
        <p:nvSpPr>
          <p:cNvPr id="35" name="Google Shape;35;p4"/>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Body - two lines">
  <p:cSld name="04 Body - two lines">
    <p:spTree>
      <p:nvGrpSpPr>
        <p:cNvPr id="180" name="Shape 180"/>
        <p:cNvGrpSpPr/>
        <p:nvPr/>
      </p:nvGrpSpPr>
      <p:grpSpPr>
        <a:xfrm>
          <a:off x="0" y="0"/>
          <a:ext cx="0" cy="0"/>
          <a:chOff x="0" y="0"/>
          <a:chExt cx="0" cy="0"/>
        </a:xfrm>
      </p:grpSpPr>
      <p:sp>
        <p:nvSpPr>
          <p:cNvPr id="181" name="Google Shape;181;p33"/>
          <p:cNvSpPr txBox="1"/>
          <p:nvPr>
            <p:ph idx="1" type="body"/>
          </p:nvPr>
        </p:nvSpPr>
        <p:spPr>
          <a:xfrm>
            <a:off x="628650" y="1701366"/>
            <a:ext cx="3867150" cy="42153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2" name="Google Shape;182;p33"/>
          <p:cNvSpPr txBox="1"/>
          <p:nvPr>
            <p:ph idx="2" type="body"/>
          </p:nvPr>
        </p:nvSpPr>
        <p:spPr>
          <a:xfrm>
            <a:off x="4648200" y="1701366"/>
            <a:ext cx="3867150" cy="421534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3" name="Google Shape;183;p33"/>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84" name="Google Shape;184;p33"/>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Body">
  <p:cSld name="05 Body">
    <p:spTree>
      <p:nvGrpSpPr>
        <p:cNvPr id="185" name="Shape 185"/>
        <p:cNvGrpSpPr/>
        <p:nvPr/>
      </p:nvGrpSpPr>
      <p:grpSpPr>
        <a:xfrm>
          <a:off x="0" y="0"/>
          <a:ext cx="0" cy="0"/>
          <a:chOff x="0" y="0"/>
          <a:chExt cx="0" cy="0"/>
        </a:xfrm>
      </p:grpSpPr>
      <p:sp>
        <p:nvSpPr>
          <p:cNvPr id="186" name="Google Shape;186;p34"/>
          <p:cNvSpPr txBox="1"/>
          <p:nvPr>
            <p:ph type="title"/>
          </p:nvPr>
        </p:nvSpPr>
        <p:spPr>
          <a:xfrm>
            <a:off x="630238" y="365125"/>
            <a:ext cx="7886700" cy="55525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7" name="Google Shape;187;p34"/>
          <p:cNvSpPr txBox="1"/>
          <p:nvPr>
            <p:ph idx="1" type="body"/>
          </p:nvPr>
        </p:nvSpPr>
        <p:spPr>
          <a:xfrm>
            <a:off x="630238" y="1284941"/>
            <a:ext cx="3868737"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88" name="Google Shape;188;p34"/>
          <p:cNvSpPr txBox="1"/>
          <p:nvPr>
            <p:ph idx="2" type="body"/>
          </p:nvPr>
        </p:nvSpPr>
        <p:spPr>
          <a:xfrm>
            <a:off x="630238" y="1704231"/>
            <a:ext cx="3868737" cy="42082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89" name="Google Shape;189;p34"/>
          <p:cNvSpPr txBox="1"/>
          <p:nvPr>
            <p:ph idx="3" type="body"/>
          </p:nvPr>
        </p:nvSpPr>
        <p:spPr>
          <a:xfrm>
            <a:off x="4629150" y="1284941"/>
            <a:ext cx="3887788"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90" name="Google Shape;190;p34"/>
          <p:cNvSpPr txBox="1"/>
          <p:nvPr>
            <p:ph idx="4" type="body"/>
          </p:nvPr>
        </p:nvSpPr>
        <p:spPr>
          <a:xfrm>
            <a:off x="4629150" y="1704231"/>
            <a:ext cx="3887788" cy="42082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cxnSp>
        <p:nvCxnSpPr>
          <p:cNvPr id="191" name="Google Shape;191;p34"/>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ody - two lines">
  <p:cSld name="06 Body - two lines">
    <p:spTree>
      <p:nvGrpSpPr>
        <p:cNvPr id="192" name="Shape 192"/>
        <p:cNvGrpSpPr/>
        <p:nvPr/>
      </p:nvGrpSpPr>
      <p:grpSpPr>
        <a:xfrm>
          <a:off x="0" y="0"/>
          <a:ext cx="0" cy="0"/>
          <a:chOff x="0" y="0"/>
          <a:chExt cx="0" cy="0"/>
        </a:xfrm>
      </p:grpSpPr>
      <p:sp>
        <p:nvSpPr>
          <p:cNvPr id="193" name="Google Shape;193;p35"/>
          <p:cNvSpPr txBox="1"/>
          <p:nvPr>
            <p:ph idx="1" type="body"/>
          </p:nvPr>
        </p:nvSpPr>
        <p:spPr>
          <a:xfrm>
            <a:off x="630238" y="1691354"/>
            <a:ext cx="3868737"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94" name="Google Shape;194;p35"/>
          <p:cNvSpPr txBox="1"/>
          <p:nvPr>
            <p:ph idx="2" type="body"/>
          </p:nvPr>
        </p:nvSpPr>
        <p:spPr>
          <a:xfrm>
            <a:off x="630238" y="2110645"/>
            <a:ext cx="3868737" cy="381468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5" name="Google Shape;195;p35"/>
          <p:cNvSpPr txBox="1"/>
          <p:nvPr>
            <p:ph idx="3" type="body"/>
          </p:nvPr>
        </p:nvSpPr>
        <p:spPr>
          <a:xfrm>
            <a:off x="4629150" y="1691354"/>
            <a:ext cx="3887788" cy="41928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300"/>
              <a:buFont typeface="Arial"/>
              <a:buNone/>
              <a:defRPr b="1" i="0" sz="23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Open Sans"/>
                <a:ea typeface="Open Sans"/>
                <a:cs typeface="Open Sans"/>
                <a:sym typeface="Open Sans"/>
              </a:defRPr>
            </a:lvl9pPr>
          </a:lstStyle>
          <a:p/>
        </p:txBody>
      </p:sp>
      <p:sp>
        <p:nvSpPr>
          <p:cNvPr id="196" name="Google Shape;196;p35"/>
          <p:cNvSpPr txBox="1"/>
          <p:nvPr>
            <p:ph idx="4" type="body"/>
          </p:nvPr>
        </p:nvSpPr>
        <p:spPr>
          <a:xfrm>
            <a:off x="4629150" y="2110645"/>
            <a:ext cx="3887788" cy="381468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97" name="Google Shape;197;p35"/>
          <p:cNvSpPr txBox="1"/>
          <p:nvPr>
            <p:ph type="title"/>
          </p:nvPr>
        </p:nvSpPr>
        <p:spPr>
          <a:xfrm>
            <a:off x="628650" y="871824"/>
            <a:ext cx="7886700" cy="36784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98" name="Google Shape;198;p35"/>
          <p:cNvCxnSpPr/>
          <p:nvPr/>
        </p:nvCxnSpPr>
        <p:spPr>
          <a:xfrm>
            <a:off x="692935" y="1357852"/>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1 line title">
  <p:cSld name="Body 1 line title">
    <p:spTree>
      <p:nvGrpSpPr>
        <p:cNvPr id="199" name="Shape 199"/>
        <p:cNvGrpSpPr/>
        <p:nvPr/>
      </p:nvGrpSpPr>
      <p:grpSpPr>
        <a:xfrm>
          <a:off x="0" y="0"/>
          <a:ext cx="0" cy="0"/>
          <a:chOff x="0" y="0"/>
          <a:chExt cx="0" cy="0"/>
        </a:xfrm>
      </p:grpSpPr>
      <p:sp>
        <p:nvSpPr>
          <p:cNvPr id="200" name="Google Shape;200;p36"/>
          <p:cNvSpPr txBox="1"/>
          <p:nvPr>
            <p:ph type="title"/>
          </p:nvPr>
        </p:nvSpPr>
        <p:spPr>
          <a:xfrm>
            <a:off x="628650" y="459470"/>
            <a:ext cx="7886700" cy="36784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201" name="Google Shape;201;p36"/>
          <p:cNvCxnSpPr/>
          <p:nvPr/>
        </p:nvCxnSpPr>
        <p:spPr>
          <a:xfrm>
            <a:off x="692937" y="945494"/>
            <a:ext cx="7758130" cy="0"/>
          </a:xfrm>
          <a:prstGeom prst="straightConnector1">
            <a:avLst/>
          </a:prstGeom>
          <a:noFill/>
          <a:ln cap="flat" cmpd="sng" w="19050">
            <a:solidFill>
              <a:srgbClr val="FAAD6D"/>
            </a:solidFill>
            <a:prstDash val="solid"/>
            <a:miter lim="800000"/>
            <a:headEnd len="sm" w="sm" type="none"/>
            <a:tailEnd len="sm" w="sm" type="none"/>
          </a:ln>
        </p:spPr>
      </p:cxnSp>
      <p:sp>
        <p:nvSpPr>
          <p:cNvPr id="202" name="Google Shape;202;p36"/>
          <p:cNvSpPr txBox="1"/>
          <p:nvPr>
            <p:ph idx="1" type="body"/>
          </p:nvPr>
        </p:nvSpPr>
        <p:spPr>
          <a:xfrm>
            <a:off x="628650" y="1287617"/>
            <a:ext cx="7886700" cy="462909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45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100000"/>
              </a:lnSpc>
              <a:spcBef>
                <a:spcPts val="45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30200" lvl="3" marL="1828800" marR="0" rtl="0" algn="l">
              <a:lnSpc>
                <a:spcPct val="100000"/>
              </a:lnSpc>
              <a:spcBef>
                <a:spcPts val="45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4pPr>
            <a:lvl5pPr indent="-330200" lvl="4" marL="2286000" marR="0" rtl="0" algn="l">
              <a:lnSpc>
                <a:spcPct val="100000"/>
              </a:lnSpc>
              <a:spcBef>
                <a:spcPts val="450"/>
              </a:spcBef>
              <a:spcAft>
                <a:spcPts val="0"/>
              </a:spcAft>
              <a:buClr>
                <a:srgbClr val="000000"/>
              </a:buClr>
              <a:buSzPts val="1600"/>
              <a:buFont typeface="Arial"/>
              <a:buChar char="•"/>
              <a:defRPr b="0" i="0" sz="16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3" name="Shape 203"/>
        <p:cNvGrpSpPr/>
        <p:nvPr/>
      </p:nvGrpSpPr>
      <p:grpSpPr>
        <a:xfrm>
          <a:off x="0" y="0"/>
          <a:ext cx="0" cy="0"/>
          <a:chOff x="0" y="0"/>
          <a:chExt cx="0" cy="0"/>
        </a:xfrm>
      </p:grpSpPr>
      <p:sp>
        <p:nvSpPr>
          <p:cNvPr id="204" name="Google Shape;204;p3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5" name="Shape 205"/>
        <p:cNvGrpSpPr/>
        <p:nvPr/>
      </p:nvGrpSpPr>
      <p:grpSpPr>
        <a:xfrm>
          <a:off x="0" y="0"/>
          <a:ext cx="0" cy="0"/>
          <a:chOff x="0" y="0"/>
          <a:chExt cx="0" cy="0"/>
        </a:xfrm>
      </p:grpSpPr>
      <p:sp>
        <p:nvSpPr>
          <p:cNvPr id="206" name="Google Shape;206;p3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Open Sans"/>
              <a:buNone/>
              <a:defRPr b="1" i="0" sz="36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7" name="Google Shape;207;p3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8" name="Google Shape;208;p3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accen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09" name="Google Shape;209;p3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10" name="Google Shape;210;p3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211" name="Google Shape;211;p3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pen Sans"/>
                <a:ea typeface="Open Sans"/>
                <a:cs typeface="Open Sans"/>
                <a:sym typeface="Open Sans"/>
              </a:defRPr>
            </a:lvl1pPr>
            <a:lvl2pPr indent="0" lvl="1" marL="0" marR="0" rtl="0" algn="l">
              <a:spcBef>
                <a:spcPts val="0"/>
              </a:spcBef>
              <a:buNone/>
              <a:defRPr sz="1800">
                <a:solidFill>
                  <a:schemeClr val="dk1"/>
                </a:solidFill>
                <a:latin typeface="Open Sans"/>
                <a:ea typeface="Open Sans"/>
                <a:cs typeface="Open Sans"/>
                <a:sym typeface="Open Sans"/>
              </a:defRPr>
            </a:lvl2pPr>
            <a:lvl3pPr indent="0" lvl="2" marL="0" marR="0" rtl="0" algn="l">
              <a:spcBef>
                <a:spcPts val="0"/>
              </a:spcBef>
              <a:buNone/>
              <a:defRPr sz="1800">
                <a:solidFill>
                  <a:schemeClr val="dk1"/>
                </a:solidFill>
                <a:latin typeface="Open Sans"/>
                <a:ea typeface="Open Sans"/>
                <a:cs typeface="Open Sans"/>
                <a:sym typeface="Open Sans"/>
              </a:defRPr>
            </a:lvl3pPr>
            <a:lvl4pPr indent="0" lvl="3" marL="0" marR="0" rtl="0" algn="l">
              <a:spcBef>
                <a:spcPts val="0"/>
              </a:spcBef>
              <a:buNone/>
              <a:defRPr sz="1800">
                <a:solidFill>
                  <a:schemeClr val="dk1"/>
                </a:solidFill>
                <a:latin typeface="Open Sans"/>
                <a:ea typeface="Open Sans"/>
                <a:cs typeface="Open Sans"/>
                <a:sym typeface="Open Sans"/>
              </a:defRPr>
            </a:lvl4pPr>
            <a:lvl5pPr indent="0" lvl="4" marL="0" marR="0" rtl="0" algn="l">
              <a:spcBef>
                <a:spcPts val="0"/>
              </a:spcBef>
              <a:buNone/>
              <a:defRPr sz="1800">
                <a:solidFill>
                  <a:schemeClr val="dk1"/>
                </a:solidFill>
                <a:latin typeface="Open Sans"/>
                <a:ea typeface="Open Sans"/>
                <a:cs typeface="Open Sans"/>
                <a:sym typeface="Open Sans"/>
              </a:defRPr>
            </a:lvl5pPr>
            <a:lvl6pPr indent="0" lvl="5" marL="0" marR="0" rtl="0" algn="l">
              <a:spcBef>
                <a:spcPts val="0"/>
              </a:spcBef>
              <a:buNone/>
              <a:defRPr sz="1800">
                <a:solidFill>
                  <a:schemeClr val="dk1"/>
                </a:solidFill>
                <a:latin typeface="Open Sans"/>
                <a:ea typeface="Open Sans"/>
                <a:cs typeface="Open Sans"/>
                <a:sym typeface="Open Sans"/>
              </a:defRPr>
            </a:lvl6pPr>
            <a:lvl7pPr indent="0" lvl="6" marL="0" marR="0" rtl="0" algn="l">
              <a:spcBef>
                <a:spcPts val="0"/>
              </a:spcBef>
              <a:buNone/>
              <a:defRPr sz="1800">
                <a:solidFill>
                  <a:schemeClr val="dk1"/>
                </a:solidFill>
                <a:latin typeface="Open Sans"/>
                <a:ea typeface="Open Sans"/>
                <a:cs typeface="Open Sans"/>
                <a:sym typeface="Open Sans"/>
              </a:defRPr>
            </a:lvl7pPr>
            <a:lvl8pPr indent="0" lvl="7" marL="0" marR="0" rtl="0" algn="l">
              <a:spcBef>
                <a:spcPts val="0"/>
              </a:spcBef>
              <a:buNone/>
              <a:defRPr sz="1800">
                <a:solidFill>
                  <a:schemeClr val="dk1"/>
                </a:solidFill>
                <a:latin typeface="Open Sans"/>
                <a:ea typeface="Open Sans"/>
                <a:cs typeface="Open Sans"/>
                <a:sym typeface="Open Sans"/>
              </a:defRPr>
            </a:lvl8pPr>
            <a:lvl9pPr indent="0" lvl="8" marL="0" marR="0" rtl="0" algn="l">
              <a:spcBef>
                <a:spcPts val="0"/>
              </a:spcBef>
              <a:buNone/>
              <a:defRPr sz="1800">
                <a:solidFill>
                  <a:schemeClr val="dk1"/>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SCS title page">
  <p:cSld name="4_BSCS title page">
    <p:spTree>
      <p:nvGrpSpPr>
        <p:cNvPr id="212" name="Shape 212"/>
        <p:cNvGrpSpPr/>
        <p:nvPr/>
      </p:nvGrpSpPr>
      <p:grpSpPr>
        <a:xfrm>
          <a:off x="0" y="0"/>
          <a:ext cx="0" cy="0"/>
          <a:chOff x="0" y="0"/>
          <a:chExt cx="0" cy="0"/>
        </a:xfrm>
      </p:grpSpPr>
      <p:sp>
        <p:nvSpPr>
          <p:cNvPr id="213" name="Google Shape;213;p39"/>
          <p:cNvSpPr txBox="1"/>
          <p:nvPr>
            <p:ph type="title"/>
          </p:nvPr>
        </p:nvSpPr>
        <p:spPr>
          <a:xfrm>
            <a:off x="687938" y="2415098"/>
            <a:ext cx="7770263" cy="44169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Open Sans"/>
              <a:buNone/>
              <a:defRPr b="1" i="0" sz="40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4" name="Google Shape;214;p39"/>
          <p:cNvSpPr txBox="1"/>
          <p:nvPr>
            <p:ph idx="1" type="body"/>
          </p:nvPr>
        </p:nvSpPr>
        <p:spPr>
          <a:xfrm>
            <a:off x="687938" y="3359595"/>
            <a:ext cx="7757445" cy="20669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5" name="Google Shape;215;p39"/>
          <p:cNvSpPr txBox="1"/>
          <p:nvPr>
            <p:ph idx="2" type="body"/>
          </p:nvPr>
        </p:nvSpPr>
        <p:spPr>
          <a:xfrm>
            <a:off x="687938" y="2928966"/>
            <a:ext cx="7770263" cy="25866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Open Sans"/>
                <a:ea typeface="Open Sans"/>
                <a:cs typeface="Open Sans"/>
                <a:sym typeface="Open San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6" name="Google Shape;216;p39"/>
          <p:cNvSpPr txBox="1"/>
          <p:nvPr>
            <p:ph idx="3" type="body"/>
          </p:nvPr>
        </p:nvSpPr>
        <p:spPr>
          <a:xfrm>
            <a:off x="687937" y="3672500"/>
            <a:ext cx="3884063" cy="21044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Ovr>
    <a:masterClrMapping/>
  </p:clrMapOvr>
  <p:extLst>
    <p:ext uri="{DCECCB84-F9BA-43D5-87BE-67443E8EF086}">
      <p15:sldGuideLst>
        <p15:guide id="1" pos="432">
          <p15:clr>
            <a:srgbClr val="FBAE40"/>
          </p15:clr>
        </p15:guide>
        <p15:guide id="2" pos="5328">
          <p15:clr>
            <a:srgbClr val="FBAE40"/>
          </p15:clr>
        </p15:guide>
        <p15:guide id="3"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2 line title">
  <p:cSld name="1_Body 2 line title">
    <p:spTree>
      <p:nvGrpSpPr>
        <p:cNvPr id="217" name="Shape 217"/>
        <p:cNvGrpSpPr/>
        <p:nvPr/>
      </p:nvGrpSpPr>
      <p:grpSpPr>
        <a:xfrm>
          <a:off x="0" y="0"/>
          <a:ext cx="0" cy="0"/>
          <a:chOff x="0" y="0"/>
          <a:chExt cx="0" cy="0"/>
        </a:xfrm>
      </p:grpSpPr>
      <p:sp>
        <p:nvSpPr>
          <p:cNvPr id="218" name="Google Shape;218;p40"/>
          <p:cNvSpPr txBox="1"/>
          <p:nvPr>
            <p:ph idx="1" type="body"/>
          </p:nvPr>
        </p:nvSpPr>
        <p:spPr>
          <a:xfrm>
            <a:off x="620104" y="1689266"/>
            <a:ext cx="7895246" cy="42274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100000"/>
              </a:lnSpc>
              <a:spcBef>
                <a:spcPts val="6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l">
              <a:lnSpc>
                <a:spcPct val="100000"/>
              </a:lnSpc>
              <a:spcBef>
                <a:spcPts val="6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219" name="Google Shape;219;p40"/>
          <p:cNvSpPr txBox="1"/>
          <p:nvPr>
            <p:ph type="title"/>
          </p:nvPr>
        </p:nvSpPr>
        <p:spPr>
          <a:xfrm>
            <a:off x="628650" y="948740"/>
            <a:ext cx="7886700" cy="36784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age">
  <p:cSld name="Contact page">
    <p:spTree>
      <p:nvGrpSpPr>
        <p:cNvPr id="222" name="Shape 2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5"/>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2900934" y="868680"/>
            <a:ext cx="5486400" cy="5120640"/>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sz="2800"/>
            </a:lvl1pPr>
            <a:lvl2pPr indent="-355600" lvl="1" marL="914400" algn="l">
              <a:lnSpc>
                <a:spcPct val="100000"/>
              </a:lnSpc>
              <a:spcBef>
                <a:spcPts val="250"/>
              </a:spcBef>
              <a:spcAft>
                <a:spcPts val="0"/>
              </a:spcAft>
              <a:buSzPts val="2000"/>
              <a:buChar char="●"/>
              <a:defRPr sz="2000"/>
            </a:lvl2pPr>
            <a:lvl3pPr indent="-342900" lvl="2" marL="1371600" algn="l">
              <a:lnSpc>
                <a:spcPct val="100000"/>
              </a:lnSpc>
              <a:spcBef>
                <a:spcPts val="250"/>
              </a:spcBef>
              <a:spcAft>
                <a:spcPts val="0"/>
              </a:spcAft>
              <a:buSzPts val="1800"/>
              <a:buChar char="●"/>
              <a:defRPr sz="1800"/>
            </a:lvl3pPr>
            <a:lvl4pPr indent="-342900" lvl="3" marL="1828800" algn="l">
              <a:lnSpc>
                <a:spcPct val="100000"/>
              </a:lnSpc>
              <a:spcBef>
                <a:spcPts val="250"/>
              </a:spcBef>
              <a:spcAft>
                <a:spcPts val="0"/>
              </a:spcAft>
              <a:buSzPts val="1800"/>
              <a:buChar char="●"/>
              <a:defRPr sz="1800"/>
            </a:lvl4pPr>
            <a:lvl5pPr indent="-342900" lvl="4" marL="2286000" algn="l">
              <a:lnSpc>
                <a:spcPct val="100000"/>
              </a:lnSpc>
              <a:spcBef>
                <a:spcPts val="250"/>
              </a:spcBef>
              <a:spcAft>
                <a:spcPts val="0"/>
              </a:spcAft>
              <a:buSzPts val="1800"/>
              <a:buChar char="●"/>
              <a:defRPr sz="18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9" name="Google Shape;39;p5"/>
          <p:cNvSpPr txBox="1"/>
          <p:nvPr>
            <p:ph idx="2" type="body"/>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1800"/>
              <a:buNone/>
              <a:defRPr sz="1800">
                <a:solidFill>
                  <a:schemeClr val="dk2"/>
                </a:solidFill>
              </a:defRPr>
            </a:lvl1pPr>
            <a:lvl2pPr indent="-228600" lvl="1" marL="914400" algn="l">
              <a:lnSpc>
                <a:spcPct val="100000"/>
              </a:lnSpc>
              <a:spcBef>
                <a:spcPts val="250"/>
              </a:spcBef>
              <a:spcAft>
                <a:spcPts val="0"/>
              </a:spcAft>
              <a:buSzPts val="1200"/>
              <a:buNone/>
              <a:defRPr sz="1200"/>
            </a:lvl2pPr>
            <a:lvl3pPr indent="-228600" lvl="2" marL="1371600" algn="l">
              <a:lnSpc>
                <a:spcPct val="100000"/>
              </a:lnSpc>
              <a:spcBef>
                <a:spcPts val="250"/>
              </a:spcBef>
              <a:spcAft>
                <a:spcPts val="0"/>
              </a:spcAft>
              <a:buSzPts val="1000"/>
              <a:buNone/>
              <a:defRPr sz="1000"/>
            </a:lvl3pPr>
            <a:lvl4pPr indent="-228600" lvl="3" marL="1828800" algn="l">
              <a:lnSpc>
                <a:spcPct val="100000"/>
              </a:lnSpc>
              <a:spcBef>
                <a:spcPts val="250"/>
              </a:spcBef>
              <a:spcAft>
                <a:spcPts val="0"/>
              </a:spcAft>
              <a:buSzPts val="900"/>
              <a:buNone/>
              <a:defRPr sz="900"/>
            </a:lvl4pPr>
            <a:lvl5pPr indent="-228600" lvl="4" marL="2286000" algn="l">
              <a:lnSpc>
                <a:spcPct val="10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40" name="Google Shape;40;p5"/>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2" name="Shape 42"/>
        <p:cNvGrpSpPr/>
        <p:nvPr/>
      </p:nvGrpSpPr>
      <p:grpSpPr>
        <a:xfrm>
          <a:off x="0" y="0"/>
          <a:ext cx="0" cy="0"/>
          <a:chOff x="0" y="0"/>
          <a:chExt cx="0" cy="0"/>
        </a:xfrm>
      </p:grpSpPr>
      <p:sp>
        <p:nvSpPr>
          <p:cNvPr id="43" name="Google Shape;43;p6"/>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200"/>
              </a:spcBef>
              <a:spcAft>
                <a:spcPts val="0"/>
              </a:spcAft>
              <a:buSzPts val="2800"/>
              <a:buNone/>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4" name="Shape 44"/>
        <p:cNvGrpSpPr/>
        <p:nvPr/>
      </p:nvGrpSpPr>
      <p:grpSpPr>
        <a:xfrm>
          <a:off x="0" y="0"/>
          <a:ext cx="0" cy="0"/>
          <a:chOff x="0" y="0"/>
          <a:chExt cx="0" cy="0"/>
        </a:xfrm>
      </p:grpSpPr>
      <p:sp>
        <p:nvSpPr>
          <p:cNvPr id="45" name="Google Shape;45;p7"/>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200"/>
              </a:spcBef>
              <a:spcAft>
                <a:spcPts val="0"/>
              </a:spcAft>
              <a:buSzPts val="2800"/>
              <a:buNone/>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42900" lvl="3" marL="1828800" algn="l">
              <a:lnSpc>
                <a:spcPct val="100000"/>
              </a:lnSpc>
              <a:spcBef>
                <a:spcPts val="250"/>
              </a:spcBef>
              <a:spcAft>
                <a:spcPts val="0"/>
              </a:spcAft>
              <a:buSzPts val="1800"/>
              <a:buChar char="●"/>
              <a:defRPr/>
            </a:lvl4pPr>
            <a:lvl5pPr indent="-342900" lvl="4" marL="2286000" algn="l">
              <a:lnSpc>
                <a:spcPct val="10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Body">
  <p:cSld name="03 Body">
    <p:spTree>
      <p:nvGrpSpPr>
        <p:cNvPr id="50" name="Shape 50"/>
        <p:cNvGrpSpPr/>
        <p:nvPr/>
      </p:nvGrpSpPr>
      <p:grpSpPr>
        <a:xfrm>
          <a:off x="0" y="0"/>
          <a:ext cx="0" cy="0"/>
          <a:chOff x="0" y="0"/>
          <a:chExt cx="0" cy="0"/>
        </a:xfrm>
      </p:grpSpPr>
      <p:sp>
        <p:nvSpPr>
          <p:cNvPr id="51" name="Google Shape;51;p9"/>
          <p:cNvSpPr txBox="1"/>
          <p:nvPr>
            <p:ph type="title"/>
          </p:nvPr>
        </p:nvSpPr>
        <p:spPr>
          <a:xfrm>
            <a:off x="628650" y="365126"/>
            <a:ext cx="7886700" cy="50743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 type="body"/>
          </p:nvPr>
        </p:nvSpPr>
        <p:spPr>
          <a:xfrm>
            <a:off x="628650" y="1287757"/>
            <a:ext cx="3867150" cy="4628949"/>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solidFill>
                  <a:srgbClr val="000000"/>
                </a:solidFill>
                <a:latin typeface="Calibri"/>
                <a:ea typeface="Calibri"/>
                <a:cs typeface="Calibri"/>
                <a:sym typeface="Calibri"/>
              </a:defRPr>
            </a:lvl1pPr>
            <a:lvl2pPr indent="-355600" lvl="1" marL="914400" algn="l">
              <a:lnSpc>
                <a:spcPct val="100000"/>
              </a:lnSpc>
              <a:spcBef>
                <a:spcPts val="250"/>
              </a:spcBef>
              <a:spcAft>
                <a:spcPts val="0"/>
              </a:spcAft>
              <a:buSzPts val="2000"/>
              <a:buChar char="●"/>
              <a:defRPr>
                <a:solidFill>
                  <a:srgbClr val="000000"/>
                </a:solidFill>
                <a:latin typeface="Calibri"/>
                <a:ea typeface="Calibri"/>
                <a:cs typeface="Calibri"/>
                <a:sym typeface="Calibri"/>
              </a:defRPr>
            </a:lvl2pPr>
            <a:lvl3pPr indent="-342900" lvl="2" marL="1371600" algn="l">
              <a:lnSpc>
                <a:spcPct val="100000"/>
              </a:lnSpc>
              <a:spcBef>
                <a:spcPts val="250"/>
              </a:spcBef>
              <a:spcAft>
                <a:spcPts val="0"/>
              </a:spcAft>
              <a:buSzPts val="1800"/>
              <a:buChar char="●"/>
              <a:defRPr>
                <a:solidFill>
                  <a:srgbClr val="000000"/>
                </a:solidFill>
                <a:latin typeface="Calibri"/>
                <a:ea typeface="Calibri"/>
                <a:cs typeface="Calibri"/>
                <a:sym typeface="Calibri"/>
              </a:defRPr>
            </a:lvl3pPr>
            <a:lvl4pPr indent="-342900" lvl="3" marL="1828800" algn="l">
              <a:lnSpc>
                <a:spcPct val="100000"/>
              </a:lnSpc>
              <a:spcBef>
                <a:spcPts val="250"/>
              </a:spcBef>
              <a:spcAft>
                <a:spcPts val="0"/>
              </a:spcAft>
              <a:buSzPts val="1800"/>
              <a:buChar char="●"/>
              <a:defRPr>
                <a:solidFill>
                  <a:srgbClr val="000000"/>
                </a:solidFill>
                <a:latin typeface="Calibri"/>
                <a:ea typeface="Calibri"/>
                <a:cs typeface="Calibri"/>
                <a:sym typeface="Calibri"/>
              </a:defRPr>
            </a:lvl4pPr>
            <a:lvl5pPr indent="-342900" lvl="4" marL="2286000" algn="l">
              <a:lnSpc>
                <a:spcPct val="100000"/>
              </a:lnSpc>
              <a:spcBef>
                <a:spcPts val="250"/>
              </a:spcBef>
              <a:spcAft>
                <a:spcPts val="0"/>
              </a:spcAft>
              <a:buSzPts val="1800"/>
              <a:buChar char="●"/>
              <a:defRPr>
                <a:solidFill>
                  <a:srgbClr val="000000"/>
                </a:solidFill>
                <a:latin typeface="Calibri"/>
                <a:ea typeface="Calibri"/>
                <a:cs typeface="Calibri"/>
                <a:sym typeface="Calibri"/>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53" name="Google Shape;53;p9"/>
          <p:cNvSpPr txBox="1"/>
          <p:nvPr>
            <p:ph idx="2" type="body"/>
          </p:nvPr>
        </p:nvSpPr>
        <p:spPr>
          <a:xfrm>
            <a:off x="4648200" y="1287757"/>
            <a:ext cx="3867150" cy="4628949"/>
          </a:xfrm>
          <a:prstGeom prst="rect">
            <a:avLst/>
          </a:prstGeom>
          <a:noFill/>
          <a:ln>
            <a:noFill/>
          </a:ln>
        </p:spPr>
        <p:txBody>
          <a:bodyPr anchorCtr="0" anchor="ctr" bIns="45700" lIns="91425" spcFirstLastPara="1" rIns="91425" wrap="square" tIns="45700">
            <a:normAutofit/>
          </a:bodyPr>
          <a:lstStyle>
            <a:lvl1pPr indent="-406400" lvl="0" marL="457200" algn="l">
              <a:lnSpc>
                <a:spcPct val="100000"/>
              </a:lnSpc>
              <a:spcBef>
                <a:spcPts val="1200"/>
              </a:spcBef>
              <a:spcAft>
                <a:spcPts val="0"/>
              </a:spcAft>
              <a:buSzPts val="2800"/>
              <a:buChar char="●"/>
              <a:defRPr>
                <a:solidFill>
                  <a:srgbClr val="000000"/>
                </a:solidFill>
                <a:latin typeface="Calibri"/>
                <a:ea typeface="Calibri"/>
                <a:cs typeface="Calibri"/>
                <a:sym typeface="Calibri"/>
              </a:defRPr>
            </a:lvl1pPr>
            <a:lvl2pPr indent="-355600" lvl="1" marL="914400" algn="l">
              <a:lnSpc>
                <a:spcPct val="100000"/>
              </a:lnSpc>
              <a:spcBef>
                <a:spcPts val="250"/>
              </a:spcBef>
              <a:spcAft>
                <a:spcPts val="0"/>
              </a:spcAft>
              <a:buSzPts val="2000"/>
              <a:buChar char="●"/>
              <a:defRPr>
                <a:solidFill>
                  <a:srgbClr val="000000"/>
                </a:solidFill>
                <a:latin typeface="Calibri"/>
                <a:ea typeface="Calibri"/>
                <a:cs typeface="Calibri"/>
                <a:sym typeface="Calibri"/>
              </a:defRPr>
            </a:lvl2pPr>
            <a:lvl3pPr indent="-342900" lvl="2" marL="1371600" algn="l">
              <a:lnSpc>
                <a:spcPct val="100000"/>
              </a:lnSpc>
              <a:spcBef>
                <a:spcPts val="250"/>
              </a:spcBef>
              <a:spcAft>
                <a:spcPts val="0"/>
              </a:spcAft>
              <a:buSzPts val="1800"/>
              <a:buChar char="●"/>
              <a:defRPr>
                <a:solidFill>
                  <a:srgbClr val="000000"/>
                </a:solidFill>
                <a:latin typeface="Calibri"/>
                <a:ea typeface="Calibri"/>
                <a:cs typeface="Calibri"/>
                <a:sym typeface="Calibri"/>
              </a:defRPr>
            </a:lvl3pPr>
            <a:lvl4pPr indent="-342900" lvl="3" marL="1828800" algn="l">
              <a:lnSpc>
                <a:spcPct val="100000"/>
              </a:lnSpc>
              <a:spcBef>
                <a:spcPts val="250"/>
              </a:spcBef>
              <a:spcAft>
                <a:spcPts val="0"/>
              </a:spcAft>
              <a:buSzPts val="1800"/>
              <a:buChar char="●"/>
              <a:defRPr>
                <a:solidFill>
                  <a:srgbClr val="000000"/>
                </a:solidFill>
                <a:latin typeface="Calibri"/>
                <a:ea typeface="Calibri"/>
                <a:cs typeface="Calibri"/>
                <a:sym typeface="Calibri"/>
              </a:defRPr>
            </a:lvl4pPr>
            <a:lvl5pPr indent="-342900" lvl="4" marL="2286000" algn="l">
              <a:lnSpc>
                <a:spcPct val="100000"/>
              </a:lnSpc>
              <a:spcBef>
                <a:spcPts val="250"/>
              </a:spcBef>
              <a:spcAft>
                <a:spcPts val="0"/>
              </a:spcAft>
              <a:buSzPts val="1800"/>
              <a:buChar char="●"/>
              <a:defRPr>
                <a:solidFill>
                  <a:srgbClr val="000000"/>
                </a:solidFill>
                <a:latin typeface="Calibri"/>
                <a:ea typeface="Calibri"/>
                <a:cs typeface="Calibri"/>
                <a:sym typeface="Calibri"/>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cxnSp>
        <p:nvCxnSpPr>
          <p:cNvPr id="54" name="Google Shape;54;p9"/>
          <p:cNvCxnSpPr/>
          <p:nvPr/>
        </p:nvCxnSpPr>
        <p:spPr>
          <a:xfrm>
            <a:off x="692935" y="945494"/>
            <a:ext cx="7758130" cy="0"/>
          </a:xfrm>
          <a:prstGeom prst="straightConnector1">
            <a:avLst/>
          </a:prstGeom>
          <a:noFill/>
          <a:ln cap="flat" cmpd="sng" w="19050">
            <a:solidFill>
              <a:srgbClr val="FAAD6D"/>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5" name="Shape 55"/>
        <p:cNvGrpSpPr/>
        <p:nvPr/>
      </p:nvGrpSpPr>
      <p:grpSpPr>
        <a:xfrm>
          <a:off x="0" y="0"/>
          <a:ext cx="0" cy="0"/>
          <a:chOff x="0" y="0"/>
          <a:chExt cx="0" cy="0"/>
        </a:xfrm>
      </p:grpSpPr>
      <p:sp>
        <p:nvSpPr>
          <p:cNvPr id="56" name="Google Shape;56;p10"/>
          <p:cNvSpPr txBox="1"/>
          <p:nvPr>
            <p:ph type="title"/>
          </p:nvPr>
        </p:nvSpPr>
        <p:spPr>
          <a:xfrm>
            <a:off x="1371600" y="685800"/>
            <a:ext cx="7015734" cy="2743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Calibri"/>
              <a:buNone/>
              <a:defRPr b="1"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1371600" y="3613151"/>
            <a:ext cx="7015734"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000"/>
              <a:buNone/>
              <a:defRPr sz="2000" cap="none">
                <a:solidFill>
                  <a:srgbClr val="8A8A8A"/>
                </a:solidFill>
              </a:defRPr>
            </a:lvl1pPr>
            <a:lvl2pPr indent="-228600" lvl="1" marL="914400" algn="l">
              <a:lnSpc>
                <a:spcPct val="100000"/>
              </a:lnSpc>
              <a:spcBef>
                <a:spcPts val="250"/>
              </a:spcBef>
              <a:spcAft>
                <a:spcPts val="0"/>
              </a:spcAft>
              <a:buSzPts val="1800"/>
              <a:buNone/>
              <a:defRPr sz="1800">
                <a:solidFill>
                  <a:srgbClr val="949494"/>
                </a:solidFill>
              </a:defRPr>
            </a:lvl2pPr>
            <a:lvl3pPr indent="-228600" lvl="2" marL="1371600" algn="l">
              <a:lnSpc>
                <a:spcPct val="100000"/>
              </a:lnSpc>
              <a:spcBef>
                <a:spcPts val="250"/>
              </a:spcBef>
              <a:spcAft>
                <a:spcPts val="0"/>
              </a:spcAft>
              <a:buSzPts val="1600"/>
              <a:buNone/>
              <a:defRPr sz="1600">
                <a:solidFill>
                  <a:srgbClr val="949494"/>
                </a:solidFill>
              </a:defRPr>
            </a:lvl3pPr>
            <a:lvl4pPr indent="-228600" lvl="3" marL="1828800" algn="l">
              <a:lnSpc>
                <a:spcPct val="100000"/>
              </a:lnSpc>
              <a:spcBef>
                <a:spcPts val="250"/>
              </a:spcBef>
              <a:spcAft>
                <a:spcPts val="0"/>
              </a:spcAft>
              <a:buSzPts val="1400"/>
              <a:buNone/>
              <a:defRPr sz="1400">
                <a:solidFill>
                  <a:srgbClr val="949494"/>
                </a:solidFill>
              </a:defRPr>
            </a:lvl4pPr>
            <a:lvl5pPr indent="-228600" lvl="4" marL="2286000" algn="l">
              <a:lnSpc>
                <a:spcPct val="100000"/>
              </a:lnSpc>
              <a:spcBef>
                <a:spcPts val="250"/>
              </a:spcBef>
              <a:spcAft>
                <a:spcPts val="0"/>
              </a:spcAft>
              <a:buSzPts val="1400"/>
              <a:buNone/>
              <a:defRPr sz="1400">
                <a:solidFill>
                  <a:srgbClr val="949494"/>
                </a:solidFill>
              </a:defRPr>
            </a:lvl5pPr>
            <a:lvl6pPr indent="-228600" lvl="5" marL="2743200" algn="l">
              <a:lnSpc>
                <a:spcPct val="90000"/>
              </a:lnSpc>
              <a:spcBef>
                <a:spcPts val="250"/>
              </a:spcBef>
              <a:spcAft>
                <a:spcPts val="0"/>
              </a:spcAft>
              <a:buSzPts val="1400"/>
              <a:buNone/>
              <a:defRPr sz="1400">
                <a:solidFill>
                  <a:srgbClr val="949494"/>
                </a:solidFill>
              </a:defRPr>
            </a:lvl6pPr>
            <a:lvl7pPr indent="-228600" lvl="6" marL="3200400" algn="l">
              <a:lnSpc>
                <a:spcPct val="90000"/>
              </a:lnSpc>
              <a:spcBef>
                <a:spcPts val="250"/>
              </a:spcBef>
              <a:spcAft>
                <a:spcPts val="0"/>
              </a:spcAft>
              <a:buSzPts val="1400"/>
              <a:buNone/>
              <a:defRPr sz="1400">
                <a:solidFill>
                  <a:srgbClr val="949494"/>
                </a:solidFill>
              </a:defRPr>
            </a:lvl7pPr>
            <a:lvl8pPr indent="-228600" lvl="7" marL="3657600" algn="l">
              <a:lnSpc>
                <a:spcPct val="90000"/>
              </a:lnSpc>
              <a:spcBef>
                <a:spcPts val="250"/>
              </a:spcBef>
              <a:spcAft>
                <a:spcPts val="0"/>
              </a:spcAft>
              <a:buSzPts val="1400"/>
              <a:buNone/>
              <a:defRPr sz="1400">
                <a:solidFill>
                  <a:srgbClr val="949494"/>
                </a:solidFill>
              </a:defRPr>
            </a:lvl8pPr>
            <a:lvl9pPr indent="-228600" lvl="8" marL="4114800" algn="l">
              <a:lnSpc>
                <a:spcPct val="90000"/>
              </a:lnSpc>
              <a:spcBef>
                <a:spcPts val="250"/>
              </a:spcBef>
              <a:spcAft>
                <a:spcPts val="250"/>
              </a:spcAft>
              <a:buSzPts val="1400"/>
              <a:buNone/>
              <a:defRPr sz="1400">
                <a:solidFill>
                  <a:srgbClr val="949494"/>
                </a:solidFill>
              </a:defRPr>
            </a:lvl9pPr>
          </a:lstStyle>
          <a:p/>
        </p:txBody>
      </p:sp>
      <p:sp>
        <p:nvSpPr>
          <p:cNvPr id="58" name="Google Shape;58;p10"/>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7975602" y="6356351"/>
            <a:ext cx="114819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1" name="Google Shape;61;p10"/>
          <p:cNvSpPr/>
          <p:nvPr/>
        </p:nvSpPr>
        <p:spPr>
          <a:xfrm>
            <a:off x="1" y="685800"/>
            <a:ext cx="457199" cy="548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5.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theme" Target="../theme/theme3.xml"/><Relationship Id="rId12"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8.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758952"/>
            <a:ext cx="2582693" cy="5330952"/>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3000"/>
              <a:buFont typeface="Calibri"/>
              <a:buNone/>
              <a:defRPr b="1" i="0" sz="30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lvl1pPr indent="-406400" lvl="0" marL="457200" marR="0" rtl="0" algn="l">
              <a:lnSpc>
                <a:spcPct val="100000"/>
              </a:lnSpc>
              <a:spcBef>
                <a:spcPts val="1200"/>
              </a:spcBef>
              <a:spcAft>
                <a:spcPts val="0"/>
              </a:spcAft>
              <a:buClr>
                <a:schemeClr val="accent1"/>
              </a:buClr>
              <a:buSzPts val="2800"/>
              <a:buFont typeface="Noto Sans Symbols"/>
              <a:buChar char="●"/>
              <a:defRPr b="0" i="0" sz="2800" u="none" cap="none" strike="noStrike">
                <a:solidFill>
                  <a:schemeClr val="dk2"/>
                </a:solidFill>
                <a:latin typeface="Calibri"/>
                <a:ea typeface="Calibri"/>
                <a:cs typeface="Calibri"/>
                <a:sym typeface="Calibri"/>
              </a:defRPr>
            </a:lvl1pPr>
            <a:lvl2pPr indent="-355600" lvl="1" marL="914400" marR="0" rtl="0" algn="l">
              <a:lnSpc>
                <a:spcPct val="100000"/>
              </a:lnSpc>
              <a:spcBef>
                <a:spcPts val="250"/>
              </a:spcBef>
              <a:spcAft>
                <a:spcPts val="0"/>
              </a:spcAft>
              <a:buClr>
                <a:schemeClr val="accent1"/>
              </a:buClr>
              <a:buSzPts val="2000"/>
              <a:buFont typeface="Noto Sans Symbols"/>
              <a:buChar char="●"/>
              <a:defRPr b="0" i="0" sz="2000" u="none" cap="none" strike="noStrike">
                <a:solidFill>
                  <a:schemeClr val="dk2"/>
                </a:solidFill>
                <a:latin typeface="Calibri"/>
                <a:ea typeface="Calibri"/>
                <a:cs typeface="Calibri"/>
                <a:sym typeface="Calibri"/>
              </a:defRPr>
            </a:lvl2pPr>
            <a:lvl3pPr indent="-342900" lvl="2" marL="13716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3pPr>
            <a:lvl4pPr indent="-342900" lvl="3" marL="18288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4pPr>
            <a:lvl5pPr indent="-342900" lvl="4" marL="2286000" marR="0" rtl="0" algn="l">
              <a:lnSpc>
                <a:spcPct val="100000"/>
              </a:lnSpc>
              <a:spcBef>
                <a:spcPts val="250"/>
              </a:spcBef>
              <a:spcAft>
                <a:spcPts val="0"/>
              </a:spcAft>
              <a:buClr>
                <a:schemeClr val="accent1"/>
              </a:buClr>
              <a:buSzPts val="1800"/>
              <a:buFont typeface="Noto Sans Symbols"/>
              <a:buChar char="●"/>
              <a:defRPr b="0" i="0" sz="1800" u="none" cap="none" strike="noStrike">
                <a:solidFill>
                  <a:schemeClr val="dk2"/>
                </a:solidFill>
                <a:latin typeface="Calibri"/>
                <a:ea typeface="Calibri"/>
                <a:cs typeface="Calibri"/>
                <a:sym typeface="Calibri"/>
              </a:defRPr>
            </a:lvl5pPr>
            <a:lvl6pPr indent="-311150" lvl="5" marL="27432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6pPr>
            <a:lvl7pPr indent="-311150" lvl="6" marL="32004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7pPr>
            <a:lvl8pPr indent="-311150" lvl="7" marL="3657600" marR="0" rtl="0" algn="l">
              <a:lnSpc>
                <a:spcPct val="90000"/>
              </a:lnSpc>
              <a:spcBef>
                <a:spcPts val="250"/>
              </a:spcBef>
              <a:spcAft>
                <a:spcPts val="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8pPr>
            <a:lvl9pPr indent="-311150" lvl="8" marL="4114800" marR="0" rtl="0" algn="l">
              <a:lnSpc>
                <a:spcPct val="90000"/>
              </a:lnSpc>
              <a:spcBef>
                <a:spcPts val="250"/>
              </a:spcBef>
              <a:spcAft>
                <a:spcPts val="250"/>
              </a:spcAft>
              <a:buClr>
                <a:schemeClr val="accent1"/>
              </a:buClr>
              <a:buSzPts val="1300"/>
              <a:buFont typeface="Noto Sans Symbols"/>
              <a:buChar char="●"/>
              <a:defRPr b="0" i="0" sz="1300" u="none" cap="none" strike="noStrike">
                <a:solidFill>
                  <a:srgbClr val="8A8A8A"/>
                </a:solidFill>
                <a:latin typeface="Calibri"/>
                <a:ea typeface="Calibri"/>
                <a:cs typeface="Calibri"/>
                <a:sym typeface="Calibri"/>
              </a:defRPr>
            </a:lvl9pPr>
          </a:lstStyle>
          <a:p/>
        </p:txBody>
      </p:sp>
      <p:sp>
        <p:nvSpPr>
          <p:cNvPr id="13" name="Google Shape;13;p1"/>
          <p:cNvSpPr txBox="1"/>
          <p:nvPr>
            <p:ph idx="10" type="dt"/>
          </p:nvPr>
        </p:nvSpPr>
        <p:spPr>
          <a:xfrm>
            <a:off x="196849"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2901951" y="6356351"/>
            <a:ext cx="443363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A5A5A5"/>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id="15" name="Google Shape;15;p1"/>
          <p:cNvPicPr preferRelativeResize="0"/>
          <p:nvPr/>
        </p:nvPicPr>
        <p:blipFill rotWithShape="1">
          <a:blip r:embed="rId1">
            <a:alphaModFix/>
          </a:blip>
          <a:srcRect b="0" l="0" r="0" t="0"/>
          <a:stretch/>
        </p:blipFill>
        <p:spPr>
          <a:xfrm>
            <a:off x="7772400" y="6349703"/>
            <a:ext cx="1233516" cy="34034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2" name="Shape 15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2"/>
    <p:sldLayoutId id="214748367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6" name="Shape 16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0" name="Shape 220"/>
        <p:cNvGrpSpPr/>
        <p:nvPr/>
      </p:nvGrpSpPr>
      <p:grpSpPr>
        <a:xfrm>
          <a:off x="0" y="0"/>
          <a:ext cx="0" cy="0"/>
          <a:chOff x="0" y="0"/>
          <a:chExt cx="0" cy="0"/>
        </a:xfrm>
      </p:grpSpPr>
      <p:cxnSp>
        <p:nvCxnSpPr>
          <p:cNvPr id="221" name="Google Shape;221;p41"/>
          <p:cNvCxnSpPr/>
          <p:nvPr/>
        </p:nvCxnSpPr>
        <p:spPr>
          <a:xfrm>
            <a:off x="728770" y="1815435"/>
            <a:ext cx="7734584" cy="0"/>
          </a:xfrm>
          <a:prstGeom prst="straightConnector1">
            <a:avLst/>
          </a:prstGeom>
          <a:noFill/>
          <a:ln cap="flat" cmpd="sng" w="19050">
            <a:solidFill>
              <a:srgbClr val="FAAD6D"/>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43"/>
          <p:cNvPicPr preferRelativeResize="0"/>
          <p:nvPr/>
        </p:nvPicPr>
        <p:blipFill rotWithShape="1">
          <a:blip r:embed="rId3">
            <a:alphaModFix/>
          </a:blip>
          <a:srcRect b="0" l="0" r="0" t="0"/>
          <a:stretch/>
        </p:blipFill>
        <p:spPr>
          <a:xfrm>
            <a:off x="3568211" y="188557"/>
            <a:ext cx="1643511" cy="453471"/>
          </a:xfrm>
          <a:prstGeom prst="rect">
            <a:avLst/>
          </a:prstGeom>
          <a:noFill/>
          <a:ln>
            <a:noFill/>
          </a:ln>
        </p:spPr>
      </p:pic>
      <p:sp>
        <p:nvSpPr>
          <p:cNvPr id="229" name="Google Shape;229;p43"/>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Calibri"/>
              <a:buNone/>
            </a:pPr>
            <a:r>
              <a:rPr lang="en-US"/>
              <a:t>STeLLA Scale Up and Sustainability Study (SSUP)</a:t>
            </a:r>
            <a:br>
              <a:rPr lang="en-US"/>
            </a:br>
            <a:endParaRPr/>
          </a:p>
        </p:txBody>
      </p:sp>
      <p:sp>
        <p:nvSpPr>
          <p:cNvPr id="230" name="Google Shape;230;p43"/>
          <p:cNvSpPr txBox="1"/>
          <p:nvPr>
            <p:ph idx="1" type="subTitle"/>
          </p:nvPr>
        </p:nvSpPr>
        <p:spPr>
          <a:xfrm>
            <a:off x="825011" y="4670246"/>
            <a:ext cx="5486400" cy="914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solidFill>
                  <a:schemeClr val="lt1"/>
                </a:solidFill>
              </a:rPr>
              <a:t>Day 3 </a:t>
            </a:r>
            <a:endParaRPr/>
          </a:p>
          <a:p>
            <a:pPr indent="0" lvl="0" marL="0" rtl="0" algn="l">
              <a:lnSpc>
                <a:spcPct val="100000"/>
              </a:lnSpc>
              <a:spcBef>
                <a:spcPts val="1200"/>
              </a:spcBef>
              <a:spcAft>
                <a:spcPts val="0"/>
              </a:spcAft>
              <a:buSzPts val="2000"/>
              <a:buNone/>
            </a:pPr>
            <a:r>
              <a:rPr b="1" lang="en-US">
                <a:solidFill>
                  <a:schemeClr val="lt1"/>
                </a:solidFill>
              </a:rPr>
              <a:t>Science Teachers Learning From Lesson Analysis</a:t>
            </a:r>
            <a:endParaRPr b="1">
              <a:solidFill>
                <a:schemeClr val="lt1"/>
              </a:solidFill>
            </a:endParaRPr>
          </a:p>
          <a:p>
            <a:pPr indent="0" lvl="0" marL="0" rtl="0" algn="l">
              <a:lnSpc>
                <a:spcPct val="100000"/>
              </a:lnSpc>
              <a:spcBef>
                <a:spcPts val="1200"/>
              </a:spcBef>
              <a:spcAft>
                <a:spcPts val="0"/>
              </a:spcAft>
              <a:buSzPts val="2800"/>
              <a:buNone/>
            </a:pPr>
            <a:r>
              <a:t/>
            </a:r>
            <a:endParaRPr sz="2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2"/>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t/>
            </a:r>
            <a:endParaRPr/>
          </a:p>
        </p:txBody>
      </p:sp>
      <p:pic>
        <p:nvPicPr>
          <p:cNvPr id="316" name="Google Shape;316;p52"/>
          <p:cNvPicPr preferRelativeResize="0"/>
          <p:nvPr/>
        </p:nvPicPr>
        <p:blipFill rotWithShape="1">
          <a:blip r:embed="rId3">
            <a:alphaModFix/>
          </a:blip>
          <a:srcRect b="0" l="0" r="0" t="0"/>
          <a:stretch/>
        </p:blipFill>
        <p:spPr>
          <a:xfrm>
            <a:off x="2030723" y="133266"/>
            <a:ext cx="4620160" cy="6084457"/>
          </a:xfrm>
          <a:prstGeom prst="rect">
            <a:avLst/>
          </a:prstGeom>
          <a:noFill/>
          <a:ln>
            <a:noFill/>
          </a:ln>
        </p:spPr>
      </p:pic>
      <p:sp>
        <p:nvSpPr>
          <p:cNvPr id="317" name="Google Shape;317;p52"/>
          <p:cNvSpPr txBox="1"/>
          <p:nvPr/>
        </p:nvSpPr>
        <p:spPr>
          <a:xfrm>
            <a:off x="4446266" y="2700650"/>
            <a:ext cx="1875021" cy="728350"/>
          </a:xfrm>
          <a:prstGeom prst="rect">
            <a:avLst/>
          </a:prstGeom>
          <a:solidFill>
            <a:srgbClr val="FFFF00">
              <a:alpha val="1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3"/>
          <p:cNvSpPr txBox="1"/>
          <p:nvPr>
            <p:ph type="title"/>
          </p:nvPr>
        </p:nvSpPr>
        <p:spPr>
          <a:xfrm>
            <a:off x="192024" y="1143000"/>
            <a:ext cx="2125980" cy="20507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lang="en-US" sz="2800"/>
              <a:t>Analysis Guide: Main Learning Goal </a:t>
            </a:r>
            <a:r>
              <a:rPr lang="en-US" sz="2000"/>
              <a:t>(p. </a:t>
            </a:r>
            <a:r>
              <a:rPr lang="en-US" sz="2000">
                <a:solidFill>
                  <a:srgbClr val="FF0000"/>
                </a:solidFill>
              </a:rPr>
              <a:t>X</a:t>
            </a:r>
            <a:r>
              <a:rPr lang="en-US" sz="2000"/>
              <a:t>)</a:t>
            </a:r>
            <a:endParaRPr/>
          </a:p>
        </p:txBody>
      </p:sp>
      <p:pic>
        <p:nvPicPr>
          <p:cNvPr descr="Table&#10;&#10;Description automatically generated" id="324" name="Google Shape;324;p53"/>
          <p:cNvPicPr preferRelativeResize="0"/>
          <p:nvPr/>
        </p:nvPicPr>
        <p:blipFill rotWithShape="1">
          <a:blip r:embed="rId3">
            <a:alphaModFix/>
          </a:blip>
          <a:srcRect b="28960" l="7323" r="4331" t="5630"/>
          <a:stretch/>
        </p:blipFill>
        <p:spPr>
          <a:xfrm>
            <a:off x="2972785" y="868680"/>
            <a:ext cx="5342697" cy="5120640"/>
          </a:xfrm>
          <a:prstGeom prst="rect">
            <a:avLst/>
          </a:prstGeom>
          <a:noFill/>
          <a:ln>
            <a:noFill/>
          </a:ln>
        </p:spPr>
      </p:pic>
      <p:sp>
        <p:nvSpPr>
          <p:cNvPr id="325" name="Google Shape;325;p53"/>
          <p:cNvSpPr txBox="1"/>
          <p:nvPr>
            <p:ph idx="2" type="body"/>
          </p:nvPr>
        </p:nvSpPr>
        <p:spPr>
          <a:xfrm>
            <a:off x="92765" y="3337560"/>
            <a:ext cx="2411895" cy="25603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Analysis guides include</a:t>
            </a:r>
            <a:endParaRPr/>
          </a:p>
          <a:p>
            <a:pPr indent="-166687" lvl="0" marL="285750" rtl="0" algn="l">
              <a:lnSpc>
                <a:spcPct val="90000"/>
              </a:lnSpc>
              <a:spcBef>
                <a:spcPts val="800"/>
              </a:spcBef>
              <a:spcAft>
                <a:spcPts val="0"/>
              </a:spcAft>
              <a:buSzPts val="1800"/>
              <a:buFont typeface="Arial"/>
              <a:buChar char="•"/>
            </a:pPr>
            <a:r>
              <a:rPr lang="en-US"/>
              <a:t>questions that guide analysis,</a:t>
            </a:r>
            <a:endParaRPr/>
          </a:p>
          <a:p>
            <a:pPr indent="-166687" lvl="0" marL="285750" rtl="0" algn="l">
              <a:lnSpc>
                <a:spcPct val="90000"/>
              </a:lnSpc>
              <a:spcBef>
                <a:spcPts val="800"/>
              </a:spcBef>
              <a:spcAft>
                <a:spcPts val="0"/>
              </a:spcAft>
              <a:buSzPts val="1800"/>
              <a:buFont typeface="Arial"/>
              <a:buChar char="•"/>
            </a:pPr>
            <a:r>
              <a:rPr lang="en-US"/>
              <a:t>ways to capture information, and</a:t>
            </a:r>
            <a:endParaRPr/>
          </a:p>
          <a:p>
            <a:pPr indent="-166687" lvl="0" marL="285750" rtl="0" algn="l">
              <a:lnSpc>
                <a:spcPct val="90000"/>
              </a:lnSpc>
              <a:spcBef>
                <a:spcPts val="800"/>
              </a:spcBef>
              <a:spcAft>
                <a:spcPts val="0"/>
              </a:spcAft>
              <a:buSzPts val="1800"/>
              <a:buFont typeface="Arial"/>
              <a:buChar char="•"/>
            </a:pPr>
            <a:r>
              <a:rPr lang="en-US"/>
              <a:t>often, prompts to strengthen the artifact being analyzed.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Candidate Main Learning Goals</a:t>
            </a:r>
            <a:endParaRPr/>
          </a:p>
        </p:txBody>
      </p:sp>
      <p:sp>
        <p:nvSpPr>
          <p:cNvPr id="332" name="Google Shape;332;p54"/>
          <p:cNvSpPr txBox="1"/>
          <p:nvPr>
            <p:ph idx="4294967295" type="body"/>
          </p:nvPr>
        </p:nvSpPr>
        <p:spPr>
          <a:xfrm>
            <a:off x="2690191" y="742123"/>
            <a:ext cx="6453809" cy="536713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0000"/>
              </a:lnSpc>
              <a:spcBef>
                <a:spcPts val="0"/>
              </a:spcBef>
              <a:spcAft>
                <a:spcPts val="0"/>
              </a:spcAft>
              <a:buSzPct val="100000"/>
              <a:buNone/>
            </a:pPr>
            <a:r>
              <a:rPr lang="en-US"/>
              <a:t>Practice identifying one main learning goal using the MLG Analysis Guide</a:t>
            </a:r>
            <a:endParaRPr/>
          </a:p>
          <a:p>
            <a:pPr indent="-457200" lvl="1" marL="731520" rtl="0" algn="l">
              <a:lnSpc>
                <a:spcPct val="100000"/>
              </a:lnSpc>
              <a:spcBef>
                <a:spcPts val="1200"/>
              </a:spcBef>
              <a:spcAft>
                <a:spcPts val="0"/>
              </a:spcAft>
              <a:buSzPct val="100000"/>
              <a:buFont typeface="Calibri"/>
              <a:buAutoNum type="arabicPeriod"/>
            </a:pPr>
            <a:r>
              <a:rPr lang="en-US" sz="2000">
                <a:latin typeface="Calibri"/>
                <a:ea typeface="Calibri"/>
                <a:cs typeface="Calibri"/>
                <a:sym typeface="Calibri"/>
              </a:rPr>
              <a:t>Energy transformations </a:t>
            </a:r>
            <a:endParaRPr/>
          </a:p>
          <a:p>
            <a:pPr indent="-457200" lvl="1" marL="731520" rtl="0" algn="l">
              <a:lnSpc>
                <a:spcPct val="100000"/>
              </a:lnSpc>
              <a:spcBef>
                <a:spcPts val="1200"/>
              </a:spcBef>
              <a:spcAft>
                <a:spcPts val="0"/>
              </a:spcAft>
              <a:buSzPct val="100000"/>
              <a:buFont typeface="Calibri"/>
              <a:buAutoNum type="arabicPeriod"/>
            </a:pPr>
            <a:r>
              <a:rPr lang="en-US" sz="2000">
                <a:latin typeface="Calibri"/>
                <a:ea typeface="Calibri"/>
                <a:cs typeface="Calibri"/>
                <a:sym typeface="Calibri"/>
              </a:rPr>
              <a:t>Students draw system diagrams to show energy changes in a system.</a:t>
            </a:r>
            <a:endParaRPr/>
          </a:p>
          <a:p>
            <a:pPr indent="-457200" lvl="1" marL="731520" rtl="0" algn="l">
              <a:lnSpc>
                <a:spcPct val="100000"/>
              </a:lnSpc>
              <a:spcBef>
                <a:spcPts val="1200"/>
              </a:spcBef>
              <a:spcAft>
                <a:spcPts val="0"/>
              </a:spcAft>
              <a:buSzPct val="100000"/>
              <a:buFont typeface="Calibri"/>
              <a:buAutoNum type="arabicPeriod"/>
            </a:pPr>
            <a:r>
              <a:rPr lang="en-US" sz="2000">
                <a:latin typeface="Calibri"/>
                <a:ea typeface="Calibri"/>
                <a:cs typeface="Calibri"/>
                <a:sym typeface="Calibri"/>
              </a:rPr>
              <a:t>Motion energy can be transferred from object to object through collisions. The faster an object is moving, the more motion energy it has that can be transferred to another object in a collision.</a:t>
            </a:r>
            <a:endParaRPr/>
          </a:p>
          <a:p>
            <a:pPr indent="-457200" lvl="1" marL="731520" rtl="0" algn="l">
              <a:lnSpc>
                <a:spcPct val="100000"/>
              </a:lnSpc>
              <a:spcBef>
                <a:spcPts val="1200"/>
              </a:spcBef>
              <a:spcAft>
                <a:spcPts val="0"/>
              </a:spcAft>
              <a:buSzPct val="100000"/>
              <a:buFont typeface="Calibri"/>
              <a:buAutoNum type="arabicPeriod"/>
            </a:pPr>
            <a:r>
              <a:rPr lang="en-US" sz="2000">
                <a:latin typeface="Calibri"/>
                <a:ea typeface="Calibri"/>
                <a:cs typeface="Calibri"/>
                <a:sym typeface="Calibri"/>
              </a:rPr>
              <a:t>An object that is not moving has no energy. </a:t>
            </a:r>
            <a:endParaRPr/>
          </a:p>
          <a:p>
            <a:pPr indent="-457200" lvl="1" marL="731837" rtl="0" algn="l">
              <a:lnSpc>
                <a:spcPct val="100000"/>
              </a:lnSpc>
              <a:spcBef>
                <a:spcPts val="1200"/>
              </a:spcBef>
              <a:spcAft>
                <a:spcPts val="0"/>
              </a:spcAft>
              <a:buSzPct val="100000"/>
              <a:buFont typeface="Calibri"/>
              <a:buAutoNum type="arabicPeriod"/>
            </a:pPr>
            <a:r>
              <a:rPr lang="en-US" sz="2000">
                <a:latin typeface="Calibri"/>
                <a:ea typeface="Calibri"/>
                <a:cs typeface="Calibri"/>
                <a:sym typeface="Calibri"/>
              </a:rPr>
              <a:t>How do we detect and represent energy changes in a system?</a:t>
            </a:r>
            <a:endParaRPr/>
          </a:p>
          <a:p>
            <a:pPr indent="-457200" lvl="1" marL="731520" rtl="0" algn="l">
              <a:lnSpc>
                <a:spcPct val="100000"/>
              </a:lnSpc>
              <a:spcBef>
                <a:spcPts val="1200"/>
              </a:spcBef>
              <a:spcAft>
                <a:spcPts val="0"/>
              </a:spcAft>
              <a:buSzPct val="100000"/>
              <a:buFont typeface="Calibri"/>
              <a:buAutoNum type="arabicPeriod"/>
            </a:pPr>
            <a:r>
              <a:rPr lang="en-US" sz="2000">
                <a:latin typeface="Calibri"/>
                <a:ea typeface="Calibri"/>
                <a:cs typeface="Calibri"/>
                <a:sym typeface="Calibri"/>
              </a:rPr>
              <a:t>Energy can be used up or destroyed. </a:t>
            </a:r>
            <a:endParaRPr sz="2000"/>
          </a:p>
          <a:p>
            <a:pPr indent="-457200" lvl="1" marL="731520" rtl="0" algn="l">
              <a:lnSpc>
                <a:spcPct val="100000"/>
              </a:lnSpc>
              <a:spcBef>
                <a:spcPts val="1200"/>
              </a:spcBef>
              <a:spcAft>
                <a:spcPts val="0"/>
              </a:spcAft>
              <a:buSzPct val="100000"/>
              <a:buFont typeface="Calibri"/>
              <a:buAutoNum type="arabicPeriod"/>
            </a:pPr>
            <a:r>
              <a:rPr lang="en-US" sz="2000">
                <a:latin typeface="Calibri"/>
                <a:ea typeface="Calibri"/>
                <a:cs typeface="Calibri"/>
                <a:sym typeface="Calibri"/>
              </a:rPr>
              <a:t>Energy flows as it is transferred and transformed in various ways in between objects and in and out of systems.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5"/>
          <p:cNvSpPr txBox="1"/>
          <p:nvPr>
            <p:ph type="title"/>
          </p:nvPr>
        </p:nvSpPr>
        <p:spPr>
          <a:xfrm>
            <a:off x="189689" y="1419225"/>
            <a:ext cx="2210612" cy="20645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lang="en-US" sz="2800"/>
              <a:t>Analysis Guide: Focus Questions    </a:t>
            </a:r>
            <a:br>
              <a:rPr lang="en-US" sz="2800"/>
            </a:br>
            <a:r>
              <a:rPr lang="en-US" sz="2000"/>
              <a:t>(p. </a:t>
            </a:r>
            <a:r>
              <a:rPr lang="en-US" sz="2000">
                <a:solidFill>
                  <a:srgbClr val="FF0000"/>
                </a:solidFill>
              </a:rPr>
              <a:t>X</a:t>
            </a:r>
            <a:r>
              <a:rPr lang="en-US" sz="2000"/>
              <a:t>)</a:t>
            </a:r>
            <a:endParaRPr/>
          </a:p>
        </p:txBody>
      </p:sp>
      <p:sp>
        <p:nvSpPr>
          <p:cNvPr id="339" name="Google Shape;339;p55"/>
          <p:cNvSpPr txBox="1"/>
          <p:nvPr>
            <p:ph idx="4294967295" type="body"/>
          </p:nvPr>
        </p:nvSpPr>
        <p:spPr>
          <a:xfrm>
            <a:off x="2770" y="3286539"/>
            <a:ext cx="2584450" cy="382305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US" sz="1800">
                <a:latin typeface="Calibri"/>
                <a:ea typeface="Calibri"/>
                <a:cs typeface="Calibri"/>
                <a:sym typeface="Calibri"/>
              </a:rPr>
              <a:t>How did the Analysis Guide enhance your understanding of the strategy?</a:t>
            </a:r>
            <a:endParaRPr sz="1800"/>
          </a:p>
          <a:p>
            <a:pPr indent="0" lvl="0" marL="0" rtl="0" algn="l">
              <a:lnSpc>
                <a:spcPct val="100000"/>
              </a:lnSpc>
              <a:spcBef>
                <a:spcPts val="1200"/>
              </a:spcBef>
              <a:spcAft>
                <a:spcPts val="0"/>
              </a:spcAft>
              <a:buSzPts val="1800"/>
              <a:buNone/>
            </a:pPr>
            <a:r>
              <a:rPr lang="en-US" sz="1800"/>
              <a:t>Why do you think the analysis guides for SCSL strategies B and I are on the same page?</a:t>
            </a:r>
            <a:endParaRPr/>
          </a:p>
          <a:p>
            <a:pPr indent="-55879" lvl="0" marL="182880" rtl="0" algn="l">
              <a:lnSpc>
                <a:spcPct val="100000"/>
              </a:lnSpc>
              <a:spcBef>
                <a:spcPts val="1200"/>
              </a:spcBef>
              <a:spcAft>
                <a:spcPts val="0"/>
              </a:spcAft>
              <a:buSzPts val="2000"/>
              <a:buNone/>
            </a:pPr>
            <a:r>
              <a:t/>
            </a:r>
            <a:endParaRPr sz="2000"/>
          </a:p>
        </p:txBody>
      </p:sp>
      <p:pic>
        <p:nvPicPr>
          <p:cNvPr descr="Text&#10;&#10;Description automatically generated" id="340" name="Google Shape;340;p55"/>
          <p:cNvPicPr preferRelativeResize="0"/>
          <p:nvPr>
            <p:ph idx="4294967295" type="body"/>
          </p:nvPr>
        </p:nvPicPr>
        <p:blipFill rotWithShape="1">
          <a:blip r:embed="rId3">
            <a:alphaModFix/>
          </a:blip>
          <a:srcRect b="45937" l="0" r="0" t="0"/>
          <a:stretch/>
        </p:blipFill>
        <p:spPr>
          <a:xfrm>
            <a:off x="3474294" y="1419225"/>
            <a:ext cx="4651375" cy="3457575"/>
          </a:xfrm>
          <a:prstGeom prst="rect">
            <a:avLst/>
          </a:prstGeom>
          <a:noFill/>
          <a:ln>
            <a:noFill/>
          </a:ln>
        </p:spPr>
      </p:pic>
      <p:sp>
        <p:nvSpPr>
          <p:cNvPr id="341" name="Google Shape;341;p55"/>
          <p:cNvSpPr/>
          <p:nvPr/>
        </p:nvSpPr>
        <p:spPr>
          <a:xfrm rot="8933863">
            <a:off x="7781113" y="1560739"/>
            <a:ext cx="689113" cy="507439"/>
          </a:xfrm>
          <a:prstGeom prst="rightArrow">
            <a:avLst>
              <a:gd fmla="val 50000" name="adj1"/>
              <a:gd fmla="val 50000" name="adj2"/>
            </a:avLst>
          </a:prstGeom>
          <a:solidFill>
            <a:srgbClr val="FF0000"/>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Candidate Focus Questions</a:t>
            </a:r>
            <a:endParaRPr/>
          </a:p>
        </p:txBody>
      </p:sp>
      <p:sp>
        <p:nvSpPr>
          <p:cNvPr id="348" name="Google Shape;348;p56"/>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a:latin typeface="Calibri"/>
                <a:ea typeface="Calibri"/>
                <a:cs typeface="Calibri"/>
                <a:sym typeface="Calibri"/>
              </a:rPr>
              <a:t>MLG: Position energy (potential energy) can be transformed to motion energy (kinetic energy). The more position energy an object has, the more energy can be transformed to motion energy. As position energy is transformed to motion energy, the faster the object will move.</a:t>
            </a:r>
            <a:endParaRPr/>
          </a:p>
          <a:p>
            <a:pPr indent="0" lvl="0" marL="0" rtl="0" algn="l">
              <a:lnSpc>
                <a:spcPct val="100000"/>
              </a:lnSpc>
              <a:spcBef>
                <a:spcPts val="1200"/>
              </a:spcBef>
              <a:spcAft>
                <a:spcPts val="0"/>
              </a:spcAft>
              <a:buSzPct val="100000"/>
              <a:buNone/>
            </a:pPr>
            <a:r>
              <a:t/>
            </a:r>
            <a:endParaRPr>
              <a:solidFill>
                <a:srgbClr val="292934"/>
              </a:solidFill>
            </a:endParaRPr>
          </a:p>
          <a:p>
            <a:pPr indent="0" lvl="0" marL="0" rtl="0" algn="l">
              <a:lnSpc>
                <a:spcPct val="100000"/>
              </a:lnSpc>
              <a:spcBef>
                <a:spcPts val="1200"/>
              </a:spcBef>
              <a:spcAft>
                <a:spcPts val="0"/>
              </a:spcAft>
              <a:buSzPct val="100000"/>
              <a:buNone/>
            </a:pPr>
            <a:r>
              <a:rPr lang="en-US">
                <a:solidFill>
                  <a:srgbClr val="292934"/>
                </a:solidFill>
              </a:rPr>
              <a:t>Candidate Focus Questions</a:t>
            </a:r>
            <a:endParaRPr/>
          </a:p>
          <a:p>
            <a:pPr indent="-182880" lvl="0" marL="182880" rtl="0" algn="l">
              <a:lnSpc>
                <a:spcPct val="100000"/>
              </a:lnSpc>
              <a:spcBef>
                <a:spcPts val="1200"/>
              </a:spcBef>
              <a:spcAft>
                <a:spcPts val="0"/>
              </a:spcAft>
              <a:buSzPct val="100000"/>
              <a:buFont typeface="Noto Sans Symbols"/>
              <a:buChar char="▪"/>
            </a:pPr>
            <a:r>
              <a:rPr lang="en-US">
                <a:solidFill>
                  <a:srgbClr val="292934"/>
                </a:solidFill>
              </a:rPr>
              <a:t>Which candidate focus question would be best for this main learning goal?</a:t>
            </a: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SCSL Strategies A and B</a:t>
            </a:r>
            <a:endParaRPr/>
          </a:p>
        </p:txBody>
      </p:sp>
      <p:sp>
        <p:nvSpPr>
          <p:cNvPr id="354" name="Google Shape;354;p57"/>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t>With a partner</a:t>
            </a:r>
            <a:endParaRPr/>
          </a:p>
          <a:p>
            <a:pPr indent="-182880" lvl="0" marL="182880" rtl="0" algn="l">
              <a:lnSpc>
                <a:spcPct val="100000"/>
              </a:lnSpc>
              <a:spcBef>
                <a:spcPts val="1200"/>
              </a:spcBef>
              <a:spcAft>
                <a:spcPts val="0"/>
              </a:spcAft>
              <a:buSzPts val="2800"/>
              <a:buChar char="●"/>
            </a:pPr>
            <a:r>
              <a:rPr lang="en-US"/>
              <a:t>Sort the cards to match the main learning goals and focus questions</a:t>
            </a:r>
            <a:endParaRPr/>
          </a:p>
          <a:p>
            <a:pPr indent="-5079" lvl="0" marL="182880" rtl="0" algn="l">
              <a:lnSpc>
                <a:spcPct val="100000"/>
              </a:lnSpc>
              <a:spcBef>
                <a:spcPts val="1200"/>
              </a:spcBef>
              <a:spcAft>
                <a:spcPts val="0"/>
              </a:spcAft>
              <a:buSzPts val="2800"/>
              <a:buNone/>
            </a:pPr>
            <a:r>
              <a:t/>
            </a:r>
            <a:endParaRPr/>
          </a:p>
          <a:p>
            <a:pPr indent="-182880" lvl="0" marL="182880" rtl="0" algn="l">
              <a:lnSpc>
                <a:spcPct val="100000"/>
              </a:lnSpc>
              <a:spcBef>
                <a:spcPts val="1200"/>
              </a:spcBef>
              <a:spcAft>
                <a:spcPts val="0"/>
              </a:spcAft>
              <a:buSzPts val="2800"/>
              <a:buChar char="●"/>
            </a:pPr>
            <a:r>
              <a:rPr lang="en-US"/>
              <a:t>Compare your organization to that of another group’s.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8"/>
          <p:cNvSpPr txBox="1"/>
          <p:nvPr>
            <p:ph type="title"/>
          </p:nvPr>
        </p:nvSpPr>
        <p:spPr>
          <a:xfrm>
            <a:off x="151572" y="1409951"/>
            <a:ext cx="2528184" cy="30638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lang="en-US" sz="2800"/>
              <a:t>Analysis Guide: SCSL Strategy    B &amp; I, </a:t>
            </a:r>
            <a:br>
              <a:rPr lang="en-US" sz="2800"/>
            </a:br>
            <a:r>
              <a:rPr lang="en-US" sz="2800"/>
              <a:t>STL 9 </a:t>
            </a:r>
            <a:r>
              <a:rPr b="1" i="0" lang="en-US" sz="2000" u="none" cap="none" strike="noStrike">
                <a:solidFill>
                  <a:srgbClr val="273676"/>
                </a:solidFill>
                <a:latin typeface="Calibri"/>
                <a:ea typeface="Calibri"/>
                <a:cs typeface="Calibri"/>
                <a:sym typeface="Calibri"/>
              </a:rPr>
              <a:t>(p. </a:t>
            </a:r>
            <a:r>
              <a:rPr b="1" i="0" lang="en-US" sz="2000" u="none" cap="none" strike="noStrike">
                <a:solidFill>
                  <a:srgbClr val="FF0000"/>
                </a:solidFill>
                <a:latin typeface="Calibri"/>
                <a:ea typeface="Calibri"/>
                <a:cs typeface="Calibri"/>
                <a:sym typeface="Calibri"/>
              </a:rPr>
              <a:t>X</a:t>
            </a:r>
            <a:r>
              <a:rPr b="1" i="0" lang="en-US" sz="2000" u="none" cap="none" strike="noStrike">
                <a:solidFill>
                  <a:srgbClr val="273676"/>
                </a:solidFill>
                <a:latin typeface="Calibri"/>
                <a:ea typeface="Calibri"/>
                <a:cs typeface="Calibri"/>
                <a:sym typeface="Calibri"/>
              </a:rPr>
              <a:t>)</a:t>
            </a:r>
            <a:endParaRPr/>
          </a:p>
        </p:txBody>
      </p:sp>
      <p:sp>
        <p:nvSpPr>
          <p:cNvPr id="360" name="Google Shape;360;p58"/>
          <p:cNvSpPr txBox="1"/>
          <p:nvPr>
            <p:ph idx="1" type="body"/>
          </p:nvPr>
        </p:nvSpPr>
        <p:spPr>
          <a:xfrm>
            <a:off x="2679756" y="1481432"/>
            <a:ext cx="2852530" cy="4384173"/>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000"/>
              <a:buChar char="●"/>
            </a:pPr>
            <a:r>
              <a:rPr lang="en-US" sz="2000">
                <a:latin typeface="Calibri"/>
                <a:ea typeface="Calibri"/>
                <a:cs typeface="Calibri"/>
                <a:sym typeface="Calibri"/>
              </a:rPr>
              <a:t>Why do we put the main learning goal at the top of the analysis guide?</a:t>
            </a:r>
            <a:endParaRPr/>
          </a:p>
          <a:p>
            <a:pPr indent="-55879" lvl="0" marL="182880" rtl="0" algn="l">
              <a:lnSpc>
                <a:spcPct val="100000"/>
              </a:lnSpc>
              <a:spcBef>
                <a:spcPts val="1200"/>
              </a:spcBef>
              <a:spcAft>
                <a:spcPts val="0"/>
              </a:spcAft>
              <a:buSzPts val="2000"/>
              <a:buNone/>
            </a:pPr>
            <a:r>
              <a:t/>
            </a:r>
            <a:endParaRPr sz="2000"/>
          </a:p>
          <a:p>
            <a:pPr indent="-182880" lvl="0" marL="182880" rtl="0" algn="l">
              <a:lnSpc>
                <a:spcPct val="100000"/>
              </a:lnSpc>
              <a:spcBef>
                <a:spcPts val="1200"/>
              </a:spcBef>
              <a:spcAft>
                <a:spcPts val="0"/>
              </a:spcAft>
              <a:buSzPts val="2000"/>
              <a:buChar char="●"/>
            </a:pPr>
            <a:r>
              <a:rPr lang="en-US" sz="2000">
                <a:latin typeface="Calibri"/>
                <a:ea typeface="Calibri"/>
                <a:cs typeface="Calibri"/>
                <a:sym typeface="Calibri"/>
              </a:rPr>
              <a:t>How do the questions in the analysis guides link to the development of a coherent science content storyline?</a:t>
            </a:r>
            <a:endParaRPr/>
          </a:p>
        </p:txBody>
      </p:sp>
      <p:pic>
        <p:nvPicPr>
          <p:cNvPr descr="Text&#10;&#10;Description automatically generated" id="361" name="Google Shape;361;p58"/>
          <p:cNvPicPr preferRelativeResize="0"/>
          <p:nvPr>
            <p:ph idx="2" type="body"/>
          </p:nvPr>
        </p:nvPicPr>
        <p:blipFill rotWithShape="1">
          <a:blip r:embed="rId3">
            <a:alphaModFix/>
          </a:blip>
          <a:srcRect b="0" l="0" r="0" t="0"/>
          <a:stretch/>
        </p:blipFill>
        <p:spPr>
          <a:xfrm>
            <a:off x="5651171" y="1716192"/>
            <a:ext cx="2745875" cy="3771692"/>
          </a:xfrm>
          <a:prstGeom prst="rect">
            <a:avLst/>
          </a:prstGeom>
          <a:noFill/>
          <a:ln>
            <a:noFill/>
          </a:ln>
        </p:spPr>
      </p:pic>
      <p:sp>
        <p:nvSpPr>
          <p:cNvPr id="362" name="Google Shape;362;p58"/>
          <p:cNvSpPr/>
          <p:nvPr/>
        </p:nvSpPr>
        <p:spPr>
          <a:xfrm rot="8933863">
            <a:off x="8347464" y="3743552"/>
            <a:ext cx="689113" cy="507439"/>
          </a:xfrm>
          <a:prstGeom prst="rightArrow">
            <a:avLst>
              <a:gd fmla="val 50000" name="adj1"/>
              <a:gd fmla="val 50000" name="adj2"/>
            </a:avLst>
          </a:prstGeom>
          <a:solidFill>
            <a:srgbClr val="FF0000"/>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Meta Moment</a:t>
            </a:r>
            <a:endParaRPr/>
          </a:p>
        </p:txBody>
      </p:sp>
      <p:sp>
        <p:nvSpPr>
          <p:cNvPr id="368" name="Google Shape;368;p59"/>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US"/>
              <a:t>Journal</a:t>
            </a:r>
            <a:endParaRPr/>
          </a:p>
          <a:p>
            <a:pPr indent="-5079" lvl="0" marL="182880" rtl="0" algn="l">
              <a:lnSpc>
                <a:spcPct val="100000"/>
              </a:lnSpc>
              <a:spcBef>
                <a:spcPts val="1200"/>
              </a:spcBef>
              <a:spcAft>
                <a:spcPts val="0"/>
              </a:spcAft>
              <a:buSzPts val="2800"/>
              <a:buNone/>
            </a:pPr>
            <a:r>
              <a:t/>
            </a:r>
            <a:endParaRPr/>
          </a:p>
          <a:p>
            <a:pPr indent="-182880" lvl="0" marL="182880" rtl="0" algn="l">
              <a:lnSpc>
                <a:spcPct val="100000"/>
              </a:lnSpc>
              <a:spcBef>
                <a:spcPts val="1200"/>
              </a:spcBef>
              <a:spcAft>
                <a:spcPts val="0"/>
              </a:spcAft>
              <a:buSzPts val="2800"/>
              <a:buChar char="●"/>
            </a:pPr>
            <a:r>
              <a:rPr lang="en-US">
                <a:latin typeface="Calibri"/>
                <a:ea typeface="Calibri"/>
                <a:cs typeface="Calibri"/>
                <a:sym typeface="Calibri"/>
              </a:rPr>
              <a:t>How do main learning goals, focus questions, and synthesis/summary support teacher planning for a coherent science content storyline? Student learning?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0"/>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a:t>Lesson Analysis: The Basics </a:t>
            </a:r>
            <a:r>
              <a:rPr lang="en-US" sz="2000"/>
              <a:t>(pp. 1-2)</a:t>
            </a:r>
            <a:endParaRPr/>
          </a:p>
        </p:txBody>
      </p:sp>
      <p:sp>
        <p:nvSpPr>
          <p:cNvPr id="375" name="Google Shape;375;p60"/>
          <p:cNvSpPr txBox="1"/>
          <p:nvPr>
            <p:ph idx="4294967295" type="body"/>
          </p:nvPr>
        </p:nvSpPr>
        <p:spPr>
          <a:xfrm>
            <a:off x="457200" y="1866858"/>
            <a:ext cx="3868738" cy="420687"/>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a:t>Viewing Basics</a:t>
            </a:r>
            <a:endParaRPr/>
          </a:p>
        </p:txBody>
      </p:sp>
      <p:sp>
        <p:nvSpPr>
          <p:cNvPr id="376" name="Google Shape;376;p60"/>
          <p:cNvSpPr txBox="1"/>
          <p:nvPr>
            <p:ph idx="4294967295" type="body"/>
          </p:nvPr>
        </p:nvSpPr>
        <p:spPr>
          <a:xfrm>
            <a:off x="457200" y="2077201"/>
            <a:ext cx="3868738" cy="4206875"/>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000"/>
              <a:buChar char="●"/>
            </a:pPr>
            <a:r>
              <a:rPr b="1" lang="en-US" sz="2000"/>
              <a:t>Viewing Basic #1: </a:t>
            </a:r>
            <a:r>
              <a:rPr lang="en-US" sz="2000"/>
              <a:t>Look past the trivial, the little things that “bug” you.</a:t>
            </a:r>
            <a:endParaRPr/>
          </a:p>
          <a:p>
            <a:pPr indent="-182880" lvl="0" marL="182880" rtl="0" algn="l">
              <a:lnSpc>
                <a:spcPct val="100000"/>
              </a:lnSpc>
              <a:spcBef>
                <a:spcPts val="2100"/>
              </a:spcBef>
              <a:spcAft>
                <a:spcPts val="0"/>
              </a:spcAft>
              <a:buSzPts val="2000"/>
              <a:buChar char="●"/>
            </a:pPr>
            <a:r>
              <a:rPr b="1" lang="en-US" sz="2000"/>
              <a:t>Viewing Basic #2: </a:t>
            </a:r>
            <a:r>
              <a:rPr lang="en-US" sz="2000"/>
              <a:t>Avoid the “this doesn’t look like my classroom” trap.</a:t>
            </a:r>
            <a:endParaRPr/>
          </a:p>
          <a:p>
            <a:pPr indent="-182880" lvl="0" marL="182880" rtl="0" algn="l">
              <a:lnSpc>
                <a:spcPct val="100000"/>
              </a:lnSpc>
              <a:spcBef>
                <a:spcPts val="2100"/>
              </a:spcBef>
              <a:spcAft>
                <a:spcPts val="0"/>
              </a:spcAft>
              <a:buSzPts val="2000"/>
              <a:buChar char="●"/>
            </a:pPr>
            <a:r>
              <a:rPr b="1" lang="en-US" sz="2000"/>
              <a:t>Viewing Basic #3: </a:t>
            </a:r>
            <a:r>
              <a:rPr lang="en-US" sz="2000"/>
              <a:t>Avoid making snap judgments about the teaching or learning in the classroom you are viewing. </a:t>
            </a:r>
            <a:endParaRPr/>
          </a:p>
        </p:txBody>
      </p:sp>
      <p:sp>
        <p:nvSpPr>
          <p:cNvPr id="377" name="Google Shape;377;p60"/>
          <p:cNvSpPr txBox="1"/>
          <p:nvPr>
            <p:ph idx="4294967295" type="body"/>
          </p:nvPr>
        </p:nvSpPr>
        <p:spPr>
          <a:xfrm>
            <a:off x="4851286" y="1866857"/>
            <a:ext cx="3887787" cy="420687"/>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a:t>Analysis Basics</a:t>
            </a:r>
            <a:endParaRPr/>
          </a:p>
        </p:txBody>
      </p:sp>
      <p:sp>
        <p:nvSpPr>
          <p:cNvPr id="378" name="Google Shape;378;p60"/>
          <p:cNvSpPr txBox="1"/>
          <p:nvPr>
            <p:ph idx="4294967295" type="body"/>
          </p:nvPr>
        </p:nvSpPr>
        <p:spPr>
          <a:xfrm>
            <a:off x="4851286" y="2108972"/>
            <a:ext cx="3887787" cy="4206875"/>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000"/>
              <a:buChar char="●"/>
            </a:pPr>
            <a:r>
              <a:rPr b="1" lang="en-US" sz="2000">
                <a:latin typeface="Calibri"/>
                <a:ea typeface="Calibri"/>
                <a:cs typeface="Calibri"/>
                <a:sym typeface="Calibri"/>
              </a:rPr>
              <a:t>Analysis Basic #1: </a:t>
            </a:r>
            <a:r>
              <a:rPr lang="en-US" sz="2000">
                <a:latin typeface="Calibri"/>
                <a:ea typeface="Calibri"/>
                <a:cs typeface="Calibri"/>
                <a:sym typeface="Calibri"/>
              </a:rPr>
              <a:t>Focus on student thinking and the science content storyline</a:t>
            </a:r>
            <a:endParaRPr/>
          </a:p>
          <a:p>
            <a:pPr indent="-182880" lvl="0" marL="182880" rtl="0" algn="l">
              <a:lnSpc>
                <a:spcPct val="100000"/>
              </a:lnSpc>
              <a:spcBef>
                <a:spcPts val="2100"/>
              </a:spcBef>
              <a:spcAft>
                <a:spcPts val="0"/>
              </a:spcAft>
              <a:buSzPts val="2000"/>
              <a:buChar char="●"/>
            </a:pPr>
            <a:r>
              <a:rPr b="1" lang="en-US" sz="2000">
                <a:latin typeface="Calibri"/>
                <a:ea typeface="Calibri"/>
                <a:cs typeface="Calibri"/>
                <a:sym typeface="Calibri"/>
              </a:rPr>
              <a:t>Analysis Basic #2: </a:t>
            </a:r>
            <a:r>
              <a:rPr lang="en-US" sz="2000">
                <a:latin typeface="Calibri"/>
                <a:ea typeface="Calibri"/>
                <a:cs typeface="Calibri"/>
                <a:sym typeface="Calibri"/>
              </a:rPr>
              <a:t>Look for evidence to support any claims</a:t>
            </a:r>
            <a:endParaRPr/>
          </a:p>
          <a:p>
            <a:pPr indent="-182880" lvl="0" marL="182880" rtl="0" algn="l">
              <a:lnSpc>
                <a:spcPct val="100000"/>
              </a:lnSpc>
              <a:spcBef>
                <a:spcPts val="2100"/>
              </a:spcBef>
              <a:spcAft>
                <a:spcPts val="0"/>
              </a:spcAft>
              <a:buSzPts val="2000"/>
              <a:buChar char="●"/>
            </a:pPr>
            <a:r>
              <a:rPr b="1" lang="en-US" sz="2000">
                <a:latin typeface="Calibri"/>
                <a:ea typeface="Calibri"/>
                <a:cs typeface="Calibri"/>
                <a:sym typeface="Calibri"/>
              </a:rPr>
              <a:t>Analysis Basic #3: </a:t>
            </a:r>
            <a:r>
              <a:rPr lang="en-US" sz="2000">
                <a:latin typeface="Calibri"/>
                <a:ea typeface="Calibri"/>
                <a:cs typeface="Calibri"/>
                <a:sym typeface="Calibri"/>
              </a:rPr>
              <a:t>Look more than once</a:t>
            </a:r>
            <a:endParaRPr/>
          </a:p>
          <a:p>
            <a:pPr indent="-182880" lvl="0" marL="182880" rtl="0" algn="l">
              <a:lnSpc>
                <a:spcPct val="100000"/>
              </a:lnSpc>
              <a:spcBef>
                <a:spcPts val="2100"/>
              </a:spcBef>
              <a:spcAft>
                <a:spcPts val="0"/>
              </a:spcAft>
              <a:buSzPts val="2000"/>
              <a:buChar char="●"/>
            </a:pPr>
            <a:r>
              <a:rPr b="1" lang="en-US" sz="2000">
                <a:latin typeface="Calibri"/>
                <a:ea typeface="Calibri"/>
                <a:cs typeface="Calibri"/>
                <a:sym typeface="Calibri"/>
              </a:rPr>
              <a:t>Analysis Basic #4: </a:t>
            </a:r>
            <a:r>
              <a:rPr lang="en-US" sz="2000">
                <a:latin typeface="Calibri"/>
                <a:ea typeface="Calibri"/>
                <a:cs typeface="Calibri"/>
                <a:sym typeface="Calibri"/>
              </a:rPr>
              <a:t>Consider alternative explanations and teaching strategies.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Preparing for Video Analysis:  The Context</a:t>
            </a:r>
            <a:endParaRPr/>
          </a:p>
        </p:txBody>
      </p:sp>
      <p:sp>
        <p:nvSpPr>
          <p:cNvPr id="385" name="Google Shape;385;p61"/>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lang="en-US">
                <a:latin typeface="Calibri"/>
                <a:ea typeface="Calibri"/>
                <a:cs typeface="Calibri"/>
                <a:sym typeface="Calibri"/>
              </a:rPr>
              <a:t>Lesson Context: </a:t>
            </a:r>
            <a:endParaRPr>
              <a:solidFill>
                <a:srgbClr val="FF0000"/>
              </a:solidFill>
            </a:endParaRPr>
          </a:p>
          <a:p>
            <a:pPr indent="0" lvl="0" marL="0" rtl="0" algn="l">
              <a:lnSpc>
                <a:spcPct val="100000"/>
              </a:lnSpc>
              <a:spcBef>
                <a:spcPts val="1200"/>
              </a:spcBef>
              <a:spcAft>
                <a:spcPts val="0"/>
              </a:spcAft>
              <a:buSzPts val="2800"/>
              <a:buNone/>
            </a:pPr>
            <a:r>
              <a:rPr lang="en-US"/>
              <a:t>This clip is from lesson 3 of 5 in the Energy Every Day, Everywhere unit. </a:t>
            </a:r>
            <a:endParaRPr/>
          </a:p>
          <a:p>
            <a:pPr indent="0" lvl="0" marL="0" rtl="0" algn="l">
              <a:lnSpc>
                <a:spcPct val="100000"/>
              </a:lnSpc>
              <a:spcBef>
                <a:spcPts val="1200"/>
              </a:spcBef>
              <a:spcAft>
                <a:spcPts val="0"/>
              </a:spcAft>
              <a:buSzPts val="2800"/>
              <a:buNone/>
            </a:pPr>
            <a:r>
              <a:rPr lang="en-US"/>
              <a:t>In this lesson students use a ruler ramp/marble system to explore how the amount of motion energy of the object can be changed. </a:t>
            </a:r>
            <a:endParaRPr/>
          </a:p>
          <a:p>
            <a:pPr indent="0" lvl="0" marL="0" rtl="0" algn="l">
              <a:lnSpc>
                <a:spcPct val="100000"/>
              </a:lnSpc>
              <a:spcBef>
                <a:spcPts val="1200"/>
              </a:spcBef>
              <a:spcAft>
                <a:spcPts val="0"/>
              </a:spcAft>
              <a:buSzPts val="2800"/>
              <a:buNone/>
            </a:pPr>
            <a:r>
              <a:rPr lang="en-US"/>
              <a:t>In this clip, students discuss energy changes when the marble is at the top of the ramp compared to when it is in the middle of the ramp.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Day 2 Reflections</a:t>
            </a:r>
            <a:endParaRPr/>
          </a:p>
        </p:txBody>
      </p:sp>
      <p:sp>
        <p:nvSpPr>
          <p:cNvPr id="237" name="Google Shape;237;p44"/>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a:solidFill>
                  <a:srgbClr val="FF0000"/>
                </a:solidFill>
              </a:rPr>
              <a:t>Add day 2 reflections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Video Analysis: </a:t>
            </a:r>
            <a:r>
              <a:rPr lang="en-US" sz="2400">
                <a:latin typeface="Calibri"/>
                <a:ea typeface="Calibri"/>
                <a:cs typeface="Calibri"/>
                <a:sym typeface="Calibri"/>
              </a:rPr>
              <a:t>Grade 4: Norris (A) </a:t>
            </a:r>
            <a:endParaRPr sz="2400"/>
          </a:p>
        </p:txBody>
      </p:sp>
      <p:sp>
        <p:nvSpPr>
          <p:cNvPr id="392" name="Google Shape;392;p62"/>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b="1" lang="en-US"/>
              <a:t>Identify</a:t>
            </a:r>
            <a:endParaRPr/>
          </a:p>
          <a:p>
            <a:pPr indent="-182880" lvl="1" marL="685800" rtl="0" algn="l">
              <a:lnSpc>
                <a:spcPct val="100000"/>
              </a:lnSpc>
              <a:spcBef>
                <a:spcPts val="1800"/>
              </a:spcBef>
              <a:spcAft>
                <a:spcPts val="0"/>
              </a:spcAft>
              <a:buSzPts val="2400"/>
              <a:buChar char="●"/>
            </a:pPr>
            <a:r>
              <a:rPr lang="en-US" sz="2400">
                <a:latin typeface="Calibri"/>
                <a:ea typeface="Calibri"/>
                <a:cs typeface="Calibri"/>
                <a:sym typeface="Calibri"/>
              </a:rPr>
              <a:t>Based on the series of clips, what do you think is the main learning goal? </a:t>
            </a:r>
            <a:endParaRPr b="1" sz="2400"/>
          </a:p>
          <a:p>
            <a:pPr indent="-182880" lvl="0" marL="182880" rtl="0" algn="l">
              <a:lnSpc>
                <a:spcPct val="100000"/>
              </a:lnSpc>
              <a:spcBef>
                <a:spcPts val="1800"/>
              </a:spcBef>
              <a:spcAft>
                <a:spcPts val="0"/>
              </a:spcAft>
              <a:buSzPts val="2800"/>
              <a:buChar char="●"/>
            </a:pPr>
            <a:r>
              <a:rPr b="1" lang="en-US">
                <a:solidFill>
                  <a:srgbClr val="DBDBDB"/>
                </a:solidFill>
              </a:rPr>
              <a:t>Analyze</a:t>
            </a:r>
            <a:endParaRPr/>
          </a:p>
          <a:p>
            <a:pPr indent="-5079" lvl="0" marL="182880" rtl="0" algn="l">
              <a:lnSpc>
                <a:spcPct val="100000"/>
              </a:lnSpc>
              <a:spcBef>
                <a:spcPts val="1800"/>
              </a:spcBef>
              <a:spcAft>
                <a:spcPts val="0"/>
              </a:spcAft>
              <a:buSzPts val="2800"/>
              <a:buNone/>
            </a:pPr>
            <a:r>
              <a:t/>
            </a:r>
            <a:endParaRPr>
              <a:solidFill>
                <a:srgbClr val="DBDBDB"/>
              </a:solidFill>
            </a:endParaRPr>
          </a:p>
          <a:p>
            <a:pPr indent="-5079" lvl="0" marL="182880" rtl="0" algn="l">
              <a:lnSpc>
                <a:spcPct val="100000"/>
              </a:lnSpc>
              <a:spcBef>
                <a:spcPts val="1800"/>
              </a:spcBef>
              <a:spcAft>
                <a:spcPts val="0"/>
              </a:spcAft>
              <a:buSzPts val="2800"/>
              <a:buNone/>
            </a:pPr>
            <a:r>
              <a:t/>
            </a:r>
            <a:endParaRPr b="1">
              <a:solidFill>
                <a:srgbClr val="DBDBDB"/>
              </a:solidFill>
            </a:endParaRPr>
          </a:p>
          <a:p>
            <a:pPr indent="-182880" lvl="0" marL="182880" rtl="0" algn="l">
              <a:lnSpc>
                <a:spcPct val="100000"/>
              </a:lnSpc>
              <a:spcBef>
                <a:spcPts val="1200"/>
              </a:spcBef>
              <a:spcAft>
                <a:spcPts val="0"/>
              </a:spcAft>
              <a:buSzPts val="2800"/>
              <a:buChar char="●"/>
            </a:pPr>
            <a:r>
              <a:rPr b="1" lang="en-US">
                <a:solidFill>
                  <a:srgbClr val="DBDBDB"/>
                </a:solidFill>
              </a:rPr>
              <a:t>Reflect and apply</a:t>
            </a:r>
            <a:endParaRPr>
              <a:solidFill>
                <a:srgbClr val="DBDBDB"/>
              </a:solidFill>
            </a:endParaRPr>
          </a:p>
        </p:txBody>
      </p:sp>
      <p:pic>
        <p:nvPicPr>
          <p:cNvPr descr="C:\Users\jbintz\AppData\Local\Microsoft\Windows\Temporary Internet Files\Content.IE5\09Y1ZL8Y\MC900383904[1].wmf" id="393" name="Google Shape;393;p62"/>
          <p:cNvPicPr preferRelativeResize="0"/>
          <p:nvPr/>
        </p:nvPicPr>
        <p:blipFill rotWithShape="1">
          <a:blip r:embed="rId3">
            <a:alphaModFix/>
          </a:blip>
          <a:srcRect b="0" l="0" r="0" t="0"/>
          <a:stretch/>
        </p:blipFill>
        <p:spPr>
          <a:xfrm>
            <a:off x="5041961" y="6032725"/>
            <a:ext cx="603190" cy="601370"/>
          </a:xfrm>
          <a:prstGeom prst="rect">
            <a:avLst/>
          </a:prstGeom>
          <a:noFill/>
          <a:ln>
            <a:noFill/>
          </a:ln>
        </p:spPr>
      </p:pic>
      <p:sp>
        <p:nvSpPr>
          <p:cNvPr id="394" name="Google Shape;394;p62"/>
          <p:cNvSpPr txBox="1"/>
          <p:nvPr/>
        </p:nvSpPr>
        <p:spPr>
          <a:xfrm>
            <a:off x="5851380" y="6157822"/>
            <a:ext cx="1207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Add link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Analysis Guide: Main Learning Goal</a:t>
            </a:r>
            <a:endParaRPr/>
          </a:p>
        </p:txBody>
      </p:sp>
      <p:sp>
        <p:nvSpPr>
          <p:cNvPr id="400" name="Google Shape;400;p63"/>
          <p:cNvSpPr txBox="1"/>
          <p:nvPr>
            <p:ph idx="1" type="body"/>
          </p:nvPr>
        </p:nvSpPr>
        <p:spPr>
          <a:xfrm>
            <a:off x="2901951" y="864108"/>
            <a:ext cx="2949334"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400"/>
              <a:buNone/>
            </a:pPr>
            <a:r>
              <a:rPr lang="en-US" sz="2400"/>
              <a:t>Analyze</a:t>
            </a:r>
            <a:endParaRPr/>
          </a:p>
          <a:p>
            <a:pPr indent="-457200" lvl="0" marL="457200" rtl="0" algn="l">
              <a:lnSpc>
                <a:spcPct val="100000"/>
              </a:lnSpc>
              <a:spcBef>
                <a:spcPts val="1200"/>
              </a:spcBef>
              <a:spcAft>
                <a:spcPts val="0"/>
              </a:spcAft>
              <a:buSzPts val="2400"/>
              <a:buFont typeface="Calibri"/>
              <a:buAutoNum type="arabicPeriod"/>
            </a:pPr>
            <a:r>
              <a:rPr lang="en-US" sz="2400"/>
              <a:t>To what extent does the MLG from the videoclip(s) match the MLG identified in the lesson?</a:t>
            </a:r>
            <a:endParaRPr/>
          </a:p>
          <a:p>
            <a:pPr indent="-457200" lvl="0" marL="457200" rtl="0" algn="l">
              <a:lnSpc>
                <a:spcPct val="100000"/>
              </a:lnSpc>
              <a:spcBef>
                <a:spcPts val="1200"/>
              </a:spcBef>
              <a:spcAft>
                <a:spcPts val="0"/>
              </a:spcAft>
              <a:buSzPts val="2400"/>
              <a:buFont typeface="Calibri"/>
              <a:buAutoNum type="arabicPeriod"/>
            </a:pPr>
            <a:r>
              <a:rPr lang="en-US" sz="2400"/>
              <a:t>To what extent is the MLG a quality goal?</a:t>
            </a:r>
            <a:endParaRPr/>
          </a:p>
        </p:txBody>
      </p:sp>
      <p:pic>
        <p:nvPicPr>
          <p:cNvPr descr="Table&#10;&#10;Description automatically generated" id="401" name="Google Shape;401;p63"/>
          <p:cNvPicPr preferRelativeResize="0"/>
          <p:nvPr/>
        </p:nvPicPr>
        <p:blipFill rotWithShape="1">
          <a:blip r:embed="rId3">
            <a:alphaModFix/>
          </a:blip>
          <a:srcRect b="28960" l="7323" r="4331" t="5630"/>
          <a:stretch/>
        </p:blipFill>
        <p:spPr>
          <a:xfrm>
            <a:off x="5851285" y="1550172"/>
            <a:ext cx="3292715" cy="31543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Video Analysis:</a:t>
            </a:r>
            <a:r>
              <a:rPr lang="en-US" sz="4000"/>
              <a:t> </a:t>
            </a:r>
            <a:r>
              <a:rPr lang="en-US" sz="2400">
                <a:latin typeface="Calibri"/>
                <a:ea typeface="Calibri"/>
                <a:cs typeface="Calibri"/>
                <a:sym typeface="Calibri"/>
              </a:rPr>
              <a:t>Grade 4: Norris (A) </a:t>
            </a:r>
            <a:endParaRPr sz="2400"/>
          </a:p>
        </p:txBody>
      </p:sp>
      <p:sp>
        <p:nvSpPr>
          <p:cNvPr id="408" name="Google Shape;408;p64"/>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b="1" lang="en-US">
                <a:solidFill>
                  <a:srgbClr val="DBDBDB"/>
                </a:solidFill>
              </a:rPr>
              <a:t>Identify</a:t>
            </a:r>
            <a:endParaRPr/>
          </a:p>
          <a:p>
            <a:pPr indent="-182880" lvl="1" marL="685800" rtl="0" algn="l">
              <a:lnSpc>
                <a:spcPct val="100000"/>
              </a:lnSpc>
              <a:spcBef>
                <a:spcPts val="1800"/>
              </a:spcBef>
              <a:spcAft>
                <a:spcPts val="0"/>
              </a:spcAft>
              <a:buSzPts val="2400"/>
              <a:buChar char="●"/>
            </a:pPr>
            <a:r>
              <a:rPr b="1" lang="en-US" sz="2400">
                <a:solidFill>
                  <a:srgbClr val="DBDBDB"/>
                </a:solidFill>
              </a:rPr>
              <a:t>Based on the series of clips, what do you think is the main learning goal? </a:t>
            </a:r>
            <a:endParaRPr/>
          </a:p>
          <a:p>
            <a:pPr indent="0" lvl="0" marL="0" rtl="0" algn="l">
              <a:lnSpc>
                <a:spcPct val="100000"/>
              </a:lnSpc>
              <a:spcBef>
                <a:spcPts val="1800"/>
              </a:spcBef>
              <a:spcAft>
                <a:spcPts val="0"/>
              </a:spcAft>
              <a:buSzPts val="2800"/>
              <a:buFont typeface="Arial"/>
              <a:buNone/>
            </a:pPr>
            <a:r>
              <a:rPr b="1" lang="en-US">
                <a:solidFill>
                  <a:srgbClr val="DBDBDB"/>
                </a:solidFill>
              </a:rPr>
              <a:t>Analyze</a:t>
            </a:r>
            <a:endParaRPr/>
          </a:p>
          <a:p>
            <a:pPr indent="0" lvl="1" marL="502919" rtl="0" algn="l">
              <a:lnSpc>
                <a:spcPct val="100000"/>
              </a:lnSpc>
              <a:spcBef>
                <a:spcPts val="1800"/>
              </a:spcBef>
              <a:spcAft>
                <a:spcPts val="0"/>
              </a:spcAft>
              <a:buSzPts val="2000"/>
              <a:buNone/>
            </a:pPr>
            <a:r>
              <a:rPr b="1" lang="en-US">
                <a:solidFill>
                  <a:schemeClr val="lt2"/>
                </a:solidFill>
              </a:rPr>
              <a:t>scientists?</a:t>
            </a:r>
            <a:endParaRPr/>
          </a:p>
          <a:p>
            <a:pPr indent="0" lvl="0" marL="0" rtl="0" algn="l">
              <a:lnSpc>
                <a:spcPct val="100000"/>
              </a:lnSpc>
              <a:spcBef>
                <a:spcPts val="1800"/>
              </a:spcBef>
              <a:spcAft>
                <a:spcPts val="0"/>
              </a:spcAft>
              <a:buSzPts val="2800"/>
              <a:buNone/>
            </a:pPr>
            <a:r>
              <a:rPr b="1" lang="en-US"/>
              <a:t>Reflect and apply</a:t>
            </a:r>
            <a:endParaRPr/>
          </a:p>
          <a:p>
            <a:pPr indent="-182880" lvl="1" marL="685800" rtl="0" algn="l">
              <a:lnSpc>
                <a:spcPct val="100000"/>
              </a:lnSpc>
              <a:spcBef>
                <a:spcPts val="1800"/>
              </a:spcBef>
              <a:spcAft>
                <a:spcPts val="0"/>
              </a:spcAft>
              <a:buSzPts val="2000"/>
              <a:buChar char="●"/>
            </a:pPr>
            <a:r>
              <a:rPr b="1" lang="en-US"/>
              <a:t>What did you learn from analyzing this video clip that you can apply to your own classroom?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Preparing for Video Analysis:  The Context</a:t>
            </a:r>
            <a:endParaRPr/>
          </a:p>
        </p:txBody>
      </p:sp>
      <p:sp>
        <p:nvSpPr>
          <p:cNvPr id="415" name="Google Shape;415;p65"/>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a:latin typeface="Calibri"/>
                <a:ea typeface="Calibri"/>
                <a:cs typeface="Calibri"/>
                <a:sym typeface="Calibri"/>
              </a:rPr>
              <a:t>Lesson Context: </a:t>
            </a:r>
            <a:endParaRPr>
              <a:solidFill>
                <a:srgbClr val="FF0000"/>
              </a:solidFill>
            </a:endParaRPr>
          </a:p>
          <a:p>
            <a:pPr indent="0" lvl="0" marL="0" rtl="0" algn="l">
              <a:lnSpc>
                <a:spcPct val="100000"/>
              </a:lnSpc>
              <a:spcBef>
                <a:spcPts val="1200"/>
              </a:spcBef>
              <a:spcAft>
                <a:spcPts val="0"/>
              </a:spcAft>
              <a:buSzPts val="2800"/>
              <a:buNone/>
            </a:pPr>
            <a:r>
              <a:rPr b="0" i="0" lang="en-US">
                <a:solidFill>
                  <a:srgbClr val="000000"/>
                </a:solidFill>
                <a:latin typeface="Calibri"/>
                <a:ea typeface="Calibri"/>
                <a:cs typeface="Calibri"/>
                <a:sym typeface="Calibri"/>
              </a:rPr>
              <a:t>In clip 2, </a:t>
            </a:r>
            <a:r>
              <a:rPr lang="en-US"/>
              <a:t>the teacher is eliciting students’ </a:t>
            </a:r>
            <a:r>
              <a:rPr b="0" i="0" lang="en-US">
                <a:solidFill>
                  <a:srgbClr val="000000"/>
                </a:solidFill>
                <a:latin typeface="Calibri"/>
                <a:ea typeface="Calibri"/>
                <a:cs typeface="Calibri"/>
                <a:sym typeface="Calibri"/>
              </a:rPr>
              <a:t>initial ideas about the lesson 2 focus question.</a:t>
            </a:r>
            <a:endParaRPr b="0" i="0">
              <a:solidFill>
                <a:srgbClr val="FF0000"/>
              </a:solidFill>
              <a:latin typeface="Calibri"/>
              <a:ea typeface="Calibri"/>
              <a:cs typeface="Calibri"/>
              <a:sym typeface="Calibri"/>
            </a:endParaRPr>
          </a:p>
          <a:p>
            <a:pPr indent="0" lvl="0" marL="0" rtl="0" algn="l">
              <a:lnSpc>
                <a:spcPct val="100000"/>
              </a:lnSpc>
              <a:spcBef>
                <a:spcPts val="1200"/>
              </a:spcBef>
              <a:spcAft>
                <a:spcPts val="0"/>
              </a:spcAft>
              <a:buSzPts val="2800"/>
              <a:buNone/>
            </a:pPr>
            <a:r>
              <a:rPr b="0" i="0" lang="en-US">
                <a:solidFill>
                  <a:srgbClr val="000000"/>
                </a:solidFill>
                <a:latin typeface="Calibri"/>
                <a:ea typeface="Calibri"/>
                <a:cs typeface="Calibri"/>
                <a:sym typeface="Calibri"/>
              </a:rPr>
              <a:t>In clip 3, teacher is eliciting students’ ideas about how their thinking about the lesson 2 focus question has changed.</a:t>
            </a:r>
            <a:endParaRPr>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Video Analysis: Grade 4: Parco (B, I/9) </a:t>
            </a:r>
            <a:endParaRPr sz="2400"/>
          </a:p>
        </p:txBody>
      </p:sp>
      <p:sp>
        <p:nvSpPr>
          <p:cNvPr id="422" name="Google Shape;422;p66"/>
          <p:cNvSpPr txBox="1"/>
          <p:nvPr>
            <p:ph idx="1" type="body"/>
          </p:nvPr>
        </p:nvSpPr>
        <p:spPr>
          <a:xfrm>
            <a:off x="2994716" y="864109"/>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b="1" lang="en-US"/>
              <a:t>Identify</a:t>
            </a:r>
            <a:endParaRPr/>
          </a:p>
          <a:p>
            <a:pPr indent="-182880" lvl="1" marL="685800" rtl="0" algn="l">
              <a:lnSpc>
                <a:spcPct val="100000"/>
              </a:lnSpc>
              <a:spcBef>
                <a:spcPts val="1800"/>
              </a:spcBef>
              <a:spcAft>
                <a:spcPts val="0"/>
              </a:spcAft>
              <a:buSzPts val="2000"/>
              <a:buChar char="●"/>
            </a:pPr>
            <a:r>
              <a:rPr b="1" i="0" lang="en-US" u="none" cap="none" strike="noStrike">
                <a:latin typeface="Calibri"/>
                <a:ea typeface="Calibri"/>
                <a:cs typeface="Calibri"/>
                <a:sym typeface="Calibri"/>
              </a:rPr>
              <a:t>What instances do you observe of </a:t>
            </a:r>
            <a:r>
              <a:rPr b="1" lang="en-US">
                <a:latin typeface="Calibri"/>
                <a:ea typeface="Calibri"/>
                <a:cs typeface="Calibri"/>
                <a:sym typeface="Calibri"/>
              </a:rPr>
              <a:t>SCSL</a:t>
            </a:r>
            <a:r>
              <a:rPr b="1" i="0" lang="en-US" u="none" cap="none" strike="noStrike">
                <a:latin typeface="Calibri"/>
                <a:ea typeface="Calibri"/>
                <a:cs typeface="Calibri"/>
                <a:sym typeface="Calibri"/>
              </a:rPr>
              <a:t> Strategies B &amp; I/STL Strategy 9? </a:t>
            </a:r>
            <a:endParaRPr b="1">
              <a:latin typeface="Calibri"/>
              <a:ea typeface="Calibri"/>
              <a:cs typeface="Calibri"/>
              <a:sym typeface="Calibri"/>
            </a:endParaRPr>
          </a:p>
          <a:p>
            <a:pPr indent="-182880" lvl="0" marL="182880" rtl="0" algn="l">
              <a:lnSpc>
                <a:spcPct val="100000"/>
              </a:lnSpc>
              <a:spcBef>
                <a:spcPts val="1800"/>
              </a:spcBef>
              <a:spcAft>
                <a:spcPts val="0"/>
              </a:spcAft>
              <a:buSzPts val="2800"/>
              <a:buChar char="●"/>
            </a:pPr>
            <a:r>
              <a:rPr b="1" lang="en-US">
                <a:solidFill>
                  <a:srgbClr val="DBDBDB"/>
                </a:solidFill>
              </a:rPr>
              <a:t>Analyze</a:t>
            </a:r>
            <a:endParaRPr/>
          </a:p>
          <a:p>
            <a:pPr indent="-5079" lvl="0" marL="182880" rtl="0" algn="l">
              <a:lnSpc>
                <a:spcPct val="100000"/>
              </a:lnSpc>
              <a:spcBef>
                <a:spcPts val="1800"/>
              </a:spcBef>
              <a:spcAft>
                <a:spcPts val="0"/>
              </a:spcAft>
              <a:buSzPts val="2800"/>
              <a:buNone/>
            </a:pPr>
            <a:r>
              <a:t/>
            </a:r>
            <a:endParaRPr>
              <a:solidFill>
                <a:srgbClr val="DBDBDB"/>
              </a:solidFill>
            </a:endParaRPr>
          </a:p>
          <a:p>
            <a:pPr indent="-5079" lvl="0" marL="182880" rtl="0" algn="l">
              <a:lnSpc>
                <a:spcPct val="100000"/>
              </a:lnSpc>
              <a:spcBef>
                <a:spcPts val="1800"/>
              </a:spcBef>
              <a:spcAft>
                <a:spcPts val="0"/>
              </a:spcAft>
              <a:buSzPts val="2800"/>
              <a:buNone/>
            </a:pPr>
            <a:r>
              <a:t/>
            </a:r>
            <a:endParaRPr b="1">
              <a:solidFill>
                <a:srgbClr val="DBDBDB"/>
              </a:solidFill>
            </a:endParaRPr>
          </a:p>
          <a:p>
            <a:pPr indent="-182880" lvl="0" marL="182880" rtl="0" algn="l">
              <a:lnSpc>
                <a:spcPct val="100000"/>
              </a:lnSpc>
              <a:spcBef>
                <a:spcPts val="1200"/>
              </a:spcBef>
              <a:spcAft>
                <a:spcPts val="0"/>
              </a:spcAft>
              <a:buSzPts val="2800"/>
              <a:buChar char="●"/>
            </a:pPr>
            <a:r>
              <a:rPr b="1" lang="en-US">
                <a:solidFill>
                  <a:srgbClr val="DBDBDB"/>
                </a:solidFill>
              </a:rPr>
              <a:t>Reflect and apply</a:t>
            </a:r>
            <a:endParaRPr>
              <a:solidFill>
                <a:srgbClr val="DBDBDB"/>
              </a:solidFill>
            </a:endParaRPr>
          </a:p>
        </p:txBody>
      </p:sp>
      <p:pic>
        <p:nvPicPr>
          <p:cNvPr descr="C:\Users\jbintz\AppData\Local\Microsoft\Windows\Temporary Internet Files\Content.IE5\09Y1ZL8Y\MC900383904[1].wmf" id="423" name="Google Shape;423;p66"/>
          <p:cNvPicPr preferRelativeResize="0"/>
          <p:nvPr/>
        </p:nvPicPr>
        <p:blipFill rotWithShape="1">
          <a:blip r:embed="rId3">
            <a:alphaModFix/>
          </a:blip>
          <a:srcRect b="0" l="0" r="0" t="0"/>
          <a:stretch/>
        </p:blipFill>
        <p:spPr>
          <a:xfrm>
            <a:off x="5041961" y="6032725"/>
            <a:ext cx="603190" cy="601370"/>
          </a:xfrm>
          <a:prstGeom prst="rect">
            <a:avLst/>
          </a:prstGeom>
          <a:noFill/>
          <a:ln>
            <a:noFill/>
          </a:ln>
        </p:spPr>
      </p:pic>
      <p:sp>
        <p:nvSpPr>
          <p:cNvPr id="424" name="Google Shape;424;p66"/>
          <p:cNvSpPr txBox="1"/>
          <p:nvPr/>
        </p:nvSpPr>
        <p:spPr>
          <a:xfrm>
            <a:off x="5851380" y="6157822"/>
            <a:ext cx="1207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Add link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7"/>
          <p:cNvSpPr txBox="1"/>
          <p:nvPr>
            <p:ph type="title"/>
          </p:nvPr>
        </p:nvSpPr>
        <p:spPr>
          <a:xfrm>
            <a:off x="164824" y="1385543"/>
            <a:ext cx="2235339" cy="35840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lang="en-US" sz="2800"/>
              <a:t>Analysis Guide: SCSL Strategy </a:t>
            </a:r>
            <a:br>
              <a:rPr lang="en-US" sz="2800"/>
            </a:br>
            <a:r>
              <a:rPr lang="en-US" sz="2800"/>
              <a:t>B &amp; I/</a:t>
            </a:r>
            <a:br>
              <a:rPr lang="en-US" sz="2800"/>
            </a:br>
            <a:r>
              <a:rPr lang="en-US" sz="2800"/>
              <a:t>STL 9</a:t>
            </a:r>
            <a:endParaRPr/>
          </a:p>
        </p:txBody>
      </p:sp>
      <p:sp>
        <p:nvSpPr>
          <p:cNvPr id="430" name="Google Shape;430;p67"/>
          <p:cNvSpPr txBox="1"/>
          <p:nvPr>
            <p:ph idx="1" type="body"/>
          </p:nvPr>
        </p:nvSpPr>
        <p:spPr>
          <a:xfrm>
            <a:off x="2663686" y="1287757"/>
            <a:ext cx="2235339" cy="462894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200"/>
              <a:buNone/>
            </a:pPr>
            <a:r>
              <a:rPr b="1" lang="en-US" sz="2200">
                <a:solidFill>
                  <a:schemeClr val="dk2"/>
                </a:solidFill>
              </a:rPr>
              <a:t>Analyze Part 1</a:t>
            </a:r>
            <a:endParaRPr/>
          </a:p>
          <a:p>
            <a:pPr indent="-182880" lvl="0" marL="182880" rtl="0" algn="l">
              <a:lnSpc>
                <a:spcPct val="100000"/>
              </a:lnSpc>
              <a:spcBef>
                <a:spcPts val="1200"/>
              </a:spcBef>
              <a:spcAft>
                <a:spcPts val="0"/>
              </a:spcAft>
              <a:buSzPts val="2200"/>
              <a:buChar char="●"/>
            </a:pPr>
            <a:r>
              <a:rPr b="1" lang="en-US" sz="2200">
                <a:solidFill>
                  <a:schemeClr val="dk2"/>
                </a:solidFill>
              </a:rPr>
              <a:t>What is the quality of the focus question and synthesis/summary highlighted in the videoclips?</a:t>
            </a:r>
            <a:endParaRPr/>
          </a:p>
          <a:p>
            <a:pPr indent="-5079" lvl="0" marL="182880" rtl="0" algn="l">
              <a:lnSpc>
                <a:spcPct val="100000"/>
              </a:lnSpc>
              <a:spcBef>
                <a:spcPts val="1200"/>
              </a:spcBef>
              <a:spcAft>
                <a:spcPts val="0"/>
              </a:spcAft>
              <a:buSzPts val="2800"/>
              <a:buNone/>
            </a:pPr>
            <a:r>
              <a:t/>
            </a:r>
            <a:endParaRPr/>
          </a:p>
        </p:txBody>
      </p:sp>
      <p:pic>
        <p:nvPicPr>
          <p:cNvPr descr="Text&#10;&#10;Description automatically generated" id="431" name="Google Shape;431;p67"/>
          <p:cNvPicPr preferRelativeResize="0"/>
          <p:nvPr>
            <p:ph idx="2" type="body"/>
          </p:nvPr>
        </p:nvPicPr>
        <p:blipFill rotWithShape="1">
          <a:blip r:embed="rId3">
            <a:alphaModFix/>
          </a:blip>
          <a:srcRect b="0" l="0" r="0" t="0"/>
          <a:stretch/>
        </p:blipFill>
        <p:spPr>
          <a:xfrm>
            <a:off x="5162548" y="1287757"/>
            <a:ext cx="3365500" cy="4622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Video Analysis: Grade 4: Parco (B, I/9) </a:t>
            </a:r>
            <a:endParaRPr/>
          </a:p>
        </p:txBody>
      </p:sp>
      <p:sp>
        <p:nvSpPr>
          <p:cNvPr id="438" name="Google Shape;438;p68"/>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b="1" lang="en-US">
                <a:solidFill>
                  <a:srgbClr val="DBDBDB"/>
                </a:solidFill>
              </a:rPr>
              <a:t>Identify</a:t>
            </a:r>
            <a:endParaRPr/>
          </a:p>
          <a:p>
            <a:pPr indent="-182880" lvl="1" marL="685800" rtl="0" algn="l">
              <a:lnSpc>
                <a:spcPct val="100000"/>
              </a:lnSpc>
              <a:spcBef>
                <a:spcPts val="1800"/>
              </a:spcBef>
              <a:spcAft>
                <a:spcPts val="0"/>
              </a:spcAft>
              <a:buSzPts val="2000"/>
              <a:buChar char="●"/>
            </a:pPr>
            <a:r>
              <a:rPr b="1" lang="en-US">
                <a:solidFill>
                  <a:srgbClr val="DBDBDB"/>
                </a:solidFill>
              </a:rPr>
              <a:t>What instances do you observe of SCSL Strategies B &amp; I/STL Strategy 9? </a:t>
            </a:r>
            <a:endParaRPr/>
          </a:p>
          <a:p>
            <a:pPr indent="0" lvl="0" marL="0" rtl="0" algn="l">
              <a:lnSpc>
                <a:spcPct val="100000"/>
              </a:lnSpc>
              <a:spcBef>
                <a:spcPts val="1800"/>
              </a:spcBef>
              <a:spcAft>
                <a:spcPts val="0"/>
              </a:spcAft>
              <a:buSzPts val="2800"/>
              <a:buNone/>
            </a:pPr>
            <a:r>
              <a:rPr b="1" lang="en-US"/>
              <a:t>Analyze</a:t>
            </a:r>
            <a:endParaRPr/>
          </a:p>
          <a:p>
            <a:pPr indent="-182880" lvl="1" marL="685800" rtl="0" algn="l">
              <a:lnSpc>
                <a:spcPct val="100000"/>
              </a:lnSpc>
              <a:spcBef>
                <a:spcPts val="1800"/>
              </a:spcBef>
              <a:spcAft>
                <a:spcPts val="0"/>
              </a:spcAft>
              <a:buSzPts val="2200"/>
              <a:buChar char="●"/>
            </a:pPr>
            <a:r>
              <a:rPr b="1" lang="en-US" sz="2200"/>
              <a:t>What do students understand (or not) about energy transfer?</a:t>
            </a:r>
            <a:endParaRPr/>
          </a:p>
          <a:p>
            <a:pPr indent="-182880" lvl="1" marL="685800" rtl="0" algn="l">
              <a:lnSpc>
                <a:spcPct val="100000"/>
              </a:lnSpc>
              <a:spcBef>
                <a:spcPts val="1800"/>
              </a:spcBef>
              <a:spcAft>
                <a:spcPts val="0"/>
              </a:spcAft>
              <a:buSzPts val="2200"/>
              <a:buChar char="●"/>
            </a:pPr>
            <a:r>
              <a:rPr b="1" lang="en-US" sz="2200"/>
              <a:t>How did the use of the STeLLA strategies influence student thinking?</a:t>
            </a:r>
            <a:endParaRPr/>
          </a:p>
          <a:p>
            <a:pPr indent="0" lvl="0" marL="0" rtl="0" algn="l">
              <a:lnSpc>
                <a:spcPct val="100000"/>
              </a:lnSpc>
              <a:spcBef>
                <a:spcPts val="1800"/>
              </a:spcBef>
              <a:spcAft>
                <a:spcPts val="0"/>
              </a:spcAft>
              <a:buSzPts val="2800"/>
              <a:buNone/>
            </a:pPr>
            <a:r>
              <a:rPr b="1" lang="en-US">
                <a:solidFill>
                  <a:srgbClr val="DBDBDB"/>
                </a:solidFill>
              </a:rPr>
              <a:t>Reflect and apply</a:t>
            </a:r>
            <a:endParaRPr>
              <a:solidFill>
                <a:srgbClr val="DBDBDB"/>
              </a:solidFill>
            </a:endParaRPr>
          </a:p>
          <a:p>
            <a:pPr indent="0" lvl="0" marL="0" rtl="0" algn="l">
              <a:lnSpc>
                <a:spcPct val="100000"/>
              </a:lnSpc>
              <a:spcBef>
                <a:spcPts val="1800"/>
              </a:spcBef>
              <a:spcAft>
                <a:spcPts val="0"/>
              </a:spcAft>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Video Analysis: Grade 4: Parco (B, I/9) </a:t>
            </a:r>
            <a:endParaRPr/>
          </a:p>
        </p:txBody>
      </p:sp>
      <p:sp>
        <p:nvSpPr>
          <p:cNvPr id="445" name="Google Shape;445;p69"/>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100000"/>
              </a:lnSpc>
              <a:spcBef>
                <a:spcPts val="0"/>
              </a:spcBef>
              <a:spcAft>
                <a:spcPts val="0"/>
              </a:spcAft>
              <a:buSzPct val="100000"/>
              <a:buNone/>
            </a:pPr>
            <a:r>
              <a:rPr b="1" lang="en-US">
                <a:solidFill>
                  <a:srgbClr val="DBDBDB"/>
                </a:solidFill>
              </a:rPr>
              <a:t>Identify</a:t>
            </a:r>
            <a:endParaRPr/>
          </a:p>
          <a:p>
            <a:pPr indent="-182880" lvl="1" marL="685800" rtl="0" algn="l">
              <a:lnSpc>
                <a:spcPct val="100000"/>
              </a:lnSpc>
              <a:spcBef>
                <a:spcPts val="1800"/>
              </a:spcBef>
              <a:spcAft>
                <a:spcPts val="0"/>
              </a:spcAft>
              <a:buSzPct val="100000"/>
              <a:buChar char="●"/>
            </a:pPr>
            <a:r>
              <a:rPr b="1" lang="en-US" sz="2200">
                <a:solidFill>
                  <a:srgbClr val="DBDBDB"/>
                </a:solidFill>
              </a:rPr>
              <a:t>What instances do you observe of SCSL Strategies B &amp; I/STL Strategy 9? </a:t>
            </a:r>
            <a:endParaRPr/>
          </a:p>
          <a:p>
            <a:pPr indent="0" lvl="0" marL="0" rtl="0" algn="l">
              <a:lnSpc>
                <a:spcPct val="100000"/>
              </a:lnSpc>
              <a:spcBef>
                <a:spcPts val="1800"/>
              </a:spcBef>
              <a:spcAft>
                <a:spcPts val="0"/>
              </a:spcAft>
              <a:buSzPct val="100000"/>
              <a:buFont typeface="Arial"/>
              <a:buNone/>
            </a:pPr>
            <a:r>
              <a:rPr b="1" lang="en-US">
                <a:solidFill>
                  <a:srgbClr val="DBDBDB"/>
                </a:solidFill>
              </a:rPr>
              <a:t>Analyze</a:t>
            </a:r>
            <a:endParaRPr/>
          </a:p>
          <a:p>
            <a:pPr indent="-182880" lvl="1" marL="685800" rtl="0" algn="l">
              <a:lnSpc>
                <a:spcPct val="100000"/>
              </a:lnSpc>
              <a:spcBef>
                <a:spcPts val="1800"/>
              </a:spcBef>
              <a:spcAft>
                <a:spcPts val="0"/>
              </a:spcAft>
              <a:buSzPct val="100000"/>
              <a:buChar char="●"/>
            </a:pPr>
            <a:r>
              <a:rPr b="1" lang="en-US" sz="2200">
                <a:solidFill>
                  <a:srgbClr val="DBDBDB"/>
                </a:solidFill>
              </a:rPr>
              <a:t>What do students understand (or not) about energy transfer?</a:t>
            </a:r>
            <a:endParaRPr/>
          </a:p>
          <a:p>
            <a:pPr indent="-182880" lvl="1" marL="685800" rtl="0" algn="l">
              <a:lnSpc>
                <a:spcPct val="100000"/>
              </a:lnSpc>
              <a:spcBef>
                <a:spcPts val="1800"/>
              </a:spcBef>
              <a:spcAft>
                <a:spcPts val="0"/>
              </a:spcAft>
              <a:buSzPct val="100000"/>
              <a:buChar char="●"/>
            </a:pPr>
            <a:r>
              <a:rPr b="1" lang="en-US" sz="2200">
                <a:solidFill>
                  <a:srgbClr val="DBDBDB"/>
                </a:solidFill>
              </a:rPr>
              <a:t>How did the use of the STeLLA strategies influence student thinking?</a:t>
            </a:r>
            <a:endParaRPr/>
          </a:p>
          <a:p>
            <a:pPr indent="0" lvl="0" marL="0" rtl="0" algn="l">
              <a:lnSpc>
                <a:spcPct val="100000"/>
              </a:lnSpc>
              <a:spcBef>
                <a:spcPts val="1800"/>
              </a:spcBef>
              <a:spcAft>
                <a:spcPts val="0"/>
              </a:spcAft>
              <a:buSzPct val="100000"/>
              <a:buNone/>
            </a:pPr>
            <a:r>
              <a:rPr b="1" lang="en-US"/>
              <a:t>Reflect and apply</a:t>
            </a:r>
            <a:endParaRPr/>
          </a:p>
          <a:p>
            <a:pPr indent="-182880" lvl="1" marL="685800" rtl="0" algn="l">
              <a:lnSpc>
                <a:spcPct val="100000"/>
              </a:lnSpc>
              <a:spcBef>
                <a:spcPts val="1800"/>
              </a:spcBef>
              <a:spcAft>
                <a:spcPts val="0"/>
              </a:spcAft>
              <a:buSzPct val="100000"/>
              <a:buChar char="●"/>
            </a:pPr>
            <a:r>
              <a:rPr b="1" lang="en-US" sz="2200"/>
              <a:t>What did you learn from analyzing this video clip that you can apply to your own classroom?</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sz="3000"/>
              <a:t>Content Deepening: Teacher </a:t>
            </a:r>
            <a:br>
              <a:rPr lang="en-US" sz="3000"/>
            </a:br>
            <a:r>
              <a:rPr lang="en-US" sz="3000"/>
              <a:t>Set-up</a:t>
            </a:r>
            <a:endParaRPr/>
          </a:p>
        </p:txBody>
      </p:sp>
      <p:sp>
        <p:nvSpPr>
          <p:cNvPr id="452" name="Google Shape;452;p70"/>
          <p:cNvSpPr txBox="1"/>
          <p:nvPr>
            <p:ph idx="1" type="body"/>
          </p:nvPr>
        </p:nvSpPr>
        <p:spPr>
          <a:xfrm>
            <a:off x="2888698" y="1305439"/>
            <a:ext cx="5817979" cy="4237979"/>
          </a:xfrm>
          <a:prstGeom prst="rect">
            <a:avLst/>
          </a:prstGeom>
          <a:noFill/>
          <a:ln>
            <a:noFill/>
          </a:ln>
        </p:spPr>
        <p:txBody>
          <a:bodyPr anchorCtr="0" anchor="t" bIns="45700" lIns="91425" spcFirstLastPara="1" rIns="91425" wrap="square" tIns="45700">
            <a:normAutofit fontScale="77500" lnSpcReduction="20000"/>
          </a:bodyPr>
          <a:lstStyle/>
          <a:p>
            <a:pPr indent="-182880" lvl="0" marL="182880" rtl="0" algn="l">
              <a:lnSpc>
                <a:spcPct val="100000"/>
              </a:lnSpc>
              <a:spcBef>
                <a:spcPts val="0"/>
              </a:spcBef>
              <a:spcAft>
                <a:spcPts val="0"/>
              </a:spcAft>
              <a:buSzPct val="100000"/>
              <a:buChar char="●"/>
            </a:pPr>
            <a:r>
              <a:rPr lang="en-US"/>
              <a:t>What were the focus questions and main learning goals for Lessons 1, 2, and 3?</a:t>
            </a:r>
            <a:endParaRPr/>
          </a:p>
          <a:p>
            <a:pPr indent="-45084" lvl="0" marL="182880" rtl="0" algn="l">
              <a:lnSpc>
                <a:spcPct val="100000"/>
              </a:lnSpc>
              <a:spcBef>
                <a:spcPts val="1200"/>
              </a:spcBef>
              <a:spcAft>
                <a:spcPts val="0"/>
              </a:spcAft>
              <a:buSzPct val="100000"/>
              <a:buNone/>
            </a:pPr>
            <a:r>
              <a:t/>
            </a:r>
            <a:endParaRPr/>
          </a:p>
          <a:p>
            <a:pPr indent="-182880" lvl="0" marL="182880" rtl="0" algn="l">
              <a:lnSpc>
                <a:spcPct val="100000"/>
              </a:lnSpc>
              <a:spcBef>
                <a:spcPts val="1200"/>
              </a:spcBef>
              <a:spcAft>
                <a:spcPts val="0"/>
              </a:spcAft>
              <a:buSzPct val="100000"/>
              <a:buChar char="●"/>
            </a:pPr>
            <a:r>
              <a:rPr lang="en-US"/>
              <a:t>How were the lessons synthesized and summarized?</a:t>
            </a:r>
            <a:endParaRPr/>
          </a:p>
          <a:p>
            <a:pPr indent="-45084" lvl="0" marL="182880" rtl="0" algn="l">
              <a:lnSpc>
                <a:spcPct val="100000"/>
              </a:lnSpc>
              <a:spcBef>
                <a:spcPts val="1200"/>
              </a:spcBef>
              <a:spcAft>
                <a:spcPts val="0"/>
              </a:spcAft>
              <a:buSzPct val="100000"/>
              <a:buNone/>
            </a:pPr>
            <a:r>
              <a:t/>
            </a:r>
            <a:endParaRPr/>
          </a:p>
          <a:p>
            <a:pPr indent="-182880" lvl="0" marL="182880" rtl="0" algn="l">
              <a:lnSpc>
                <a:spcPct val="100000"/>
              </a:lnSpc>
              <a:spcBef>
                <a:spcPts val="1200"/>
              </a:spcBef>
              <a:spcAft>
                <a:spcPts val="0"/>
              </a:spcAft>
              <a:buSzPct val="100000"/>
              <a:buChar char="●"/>
            </a:pPr>
            <a:r>
              <a:rPr lang="en-US"/>
              <a:t>How would you tell the story of the unit so far? </a:t>
            </a:r>
            <a:endParaRPr/>
          </a:p>
          <a:p>
            <a:pPr indent="-45084" lvl="0" marL="182880" rtl="0" algn="l">
              <a:lnSpc>
                <a:spcPct val="100000"/>
              </a:lnSpc>
              <a:spcBef>
                <a:spcPts val="1200"/>
              </a:spcBef>
              <a:spcAft>
                <a:spcPts val="0"/>
              </a:spcAft>
              <a:buSzPct val="100000"/>
              <a:buNone/>
            </a:pPr>
            <a:r>
              <a:t/>
            </a:r>
            <a:endParaRPr/>
          </a:p>
          <a:p>
            <a:pPr indent="0" lvl="0" marL="0" rtl="0" algn="l">
              <a:lnSpc>
                <a:spcPct val="100000"/>
              </a:lnSpc>
              <a:spcBef>
                <a:spcPts val="1200"/>
              </a:spcBef>
              <a:spcAft>
                <a:spcPts val="0"/>
              </a:spcAft>
              <a:buSzPct val="100000"/>
              <a:buNone/>
            </a:pPr>
            <a:r>
              <a:rPr lang="en-US"/>
              <a:t>Lesson 4 Focus Question</a:t>
            </a:r>
            <a:endParaRPr/>
          </a:p>
          <a:p>
            <a:pPr indent="-182880" lvl="0" marL="182880" rtl="0" algn="l">
              <a:lnSpc>
                <a:spcPct val="100000"/>
              </a:lnSpc>
              <a:spcBef>
                <a:spcPts val="1200"/>
              </a:spcBef>
              <a:spcAft>
                <a:spcPts val="0"/>
              </a:spcAft>
              <a:buSzPct val="100000"/>
              <a:buChar char="●"/>
            </a:pPr>
            <a:r>
              <a:rPr lang="en-US"/>
              <a:t>How do we detect and represent energy changes in a system?</a:t>
            </a:r>
            <a:endParaRPr>
              <a:solidFill>
                <a:srgbClr val="FF0000"/>
              </a:solidFill>
              <a:latin typeface="Calibri"/>
              <a:ea typeface="Calibri"/>
              <a:cs typeface="Calibri"/>
              <a:sym typeface="Calibri"/>
            </a:endParaRPr>
          </a:p>
        </p:txBody>
      </p:sp>
      <p:pic>
        <p:nvPicPr>
          <p:cNvPr id="453" name="Google Shape;453;p70"/>
          <p:cNvPicPr preferRelativeResize="0"/>
          <p:nvPr/>
        </p:nvPicPr>
        <p:blipFill rotWithShape="1">
          <a:blip r:embed="rId3">
            <a:alphaModFix/>
          </a:blip>
          <a:srcRect b="0" l="0" r="0" t="0"/>
          <a:stretch/>
        </p:blipFill>
        <p:spPr>
          <a:xfrm>
            <a:off x="8095118" y="100830"/>
            <a:ext cx="840464" cy="8404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71"/>
          <p:cNvSpPr txBox="1"/>
          <p:nvPr>
            <p:ph type="ctrTitle"/>
          </p:nvPr>
        </p:nvSpPr>
        <p:spPr>
          <a:xfrm>
            <a:off x="802386" y="1298448"/>
            <a:ext cx="54864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400"/>
              <a:buFont typeface="Calibri"/>
              <a:buNone/>
            </a:pPr>
            <a:r>
              <a:rPr lang="en-US"/>
              <a:t>Energy, Every Day, Everywhere</a:t>
            </a:r>
            <a:br>
              <a:rPr lang="en-US"/>
            </a:br>
            <a:r>
              <a:rPr lang="en-US"/>
              <a:t>Lesson 4</a:t>
            </a:r>
            <a:endParaRPr/>
          </a:p>
        </p:txBody>
      </p:sp>
      <p:sp>
        <p:nvSpPr>
          <p:cNvPr id="459" name="Google Shape;459;p71"/>
          <p:cNvSpPr txBox="1"/>
          <p:nvPr>
            <p:ph idx="1" type="subTitle"/>
          </p:nvPr>
        </p:nvSpPr>
        <p:spPr>
          <a:xfrm>
            <a:off x="825011" y="4670246"/>
            <a:ext cx="5486400" cy="91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000"/>
              <a:buNone/>
            </a:pPr>
            <a:r>
              <a:rPr lang="en-US"/>
              <a:t>Keeping Track of Energy</a:t>
            </a:r>
            <a:endParaRPr/>
          </a:p>
        </p:txBody>
      </p:sp>
      <p:pic>
        <p:nvPicPr>
          <p:cNvPr id="460" name="Google Shape;460;p71"/>
          <p:cNvPicPr preferRelativeResize="0"/>
          <p:nvPr/>
        </p:nvPicPr>
        <p:blipFill rotWithShape="1">
          <a:blip r:embed="rId3">
            <a:alphaModFix/>
          </a:blip>
          <a:srcRect b="0" l="0" r="0" t="0"/>
          <a:stretch/>
        </p:blipFill>
        <p:spPr>
          <a:xfrm>
            <a:off x="3750244" y="232730"/>
            <a:ext cx="1643511" cy="453471"/>
          </a:xfrm>
          <a:prstGeom prst="rect">
            <a:avLst/>
          </a:prstGeom>
          <a:noFill/>
          <a:ln>
            <a:noFill/>
          </a:ln>
        </p:spPr>
      </p:pic>
      <p:pic>
        <p:nvPicPr>
          <p:cNvPr descr="A close up of a hat&#10;&#10;Description generated with high confidence" id="461" name="Google Shape;461;p71"/>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STeLLA Program Goals</a:t>
            </a:r>
            <a:endParaRPr/>
          </a:p>
        </p:txBody>
      </p:sp>
      <p:sp>
        <p:nvSpPr>
          <p:cNvPr id="244" name="Google Shape;244;p45"/>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600"/>
              <a:buChar char="●"/>
            </a:pPr>
            <a:r>
              <a:rPr lang="en-US" sz="2600"/>
              <a:t>Deepen knowledge of teaching and learning </a:t>
            </a:r>
            <a:endParaRPr/>
          </a:p>
          <a:p>
            <a:pPr indent="-182880" lvl="0" marL="182880" rtl="0" algn="l">
              <a:lnSpc>
                <a:spcPct val="90000"/>
              </a:lnSpc>
              <a:spcBef>
                <a:spcPts val="2250"/>
              </a:spcBef>
              <a:spcAft>
                <a:spcPts val="0"/>
              </a:spcAft>
              <a:buSzPts val="2600"/>
              <a:buChar char="●"/>
            </a:pPr>
            <a:r>
              <a:rPr lang="en-US" sz="2600"/>
              <a:t>Increase ability to analyze and reflect on teaching and learning</a:t>
            </a:r>
            <a:endParaRPr/>
          </a:p>
          <a:p>
            <a:pPr indent="-182880" lvl="0" marL="182880" rtl="0" algn="l">
              <a:lnSpc>
                <a:spcPct val="90000"/>
              </a:lnSpc>
              <a:spcBef>
                <a:spcPts val="2250"/>
              </a:spcBef>
              <a:spcAft>
                <a:spcPts val="0"/>
              </a:spcAft>
              <a:buSzPts val="2600"/>
              <a:buChar char="●"/>
            </a:pPr>
            <a:r>
              <a:rPr lang="en-US" sz="2600"/>
              <a:t>Increase ability to use content knowledge and knowledge of teaching and learning to transform classroom practice </a:t>
            </a:r>
            <a:endParaRPr/>
          </a:p>
          <a:p>
            <a:pPr indent="-182880" lvl="0" marL="182880" rtl="0" algn="l">
              <a:lnSpc>
                <a:spcPct val="90000"/>
              </a:lnSpc>
              <a:spcBef>
                <a:spcPts val="2250"/>
              </a:spcBef>
              <a:spcAft>
                <a:spcPts val="0"/>
              </a:spcAft>
              <a:buSzPts val="2600"/>
              <a:buChar char="●"/>
            </a:pPr>
            <a:r>
              <a:rPr lang="en-US" sz="2600"/>
              <a:t>Deepen teacher content knowledge </a:t>
            </a:r>
            <a:endParaRPr/>
          </a:p>
          <a:p>
            <a:pPr indent="-182880" lvl="0" marL="182880" rtl="0" algn="l">
              <a:lnSpc>
                <a:spcPct val="90000"/>
              </a:lnSpc>
              <a:spcBef>
                <a:spcPts val="2250"/>
              </a:spcBef>
              <a:spcAft>
                <a:spcPts val="0"/>
              </a:spcAft>
              <a:buSzPts val="2600"/>
              <a:buChar char="●"/>
            </a:pPr>
            <a:r>
              <a:rPr lang="en-US" sz="2600"/>
              <a:t>Increase student learning in science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72"/>
          <p:cNvPicPr preferRelativeResize="0"/>
          <p:nvPr/>
        </p:nvPicPr>
        <p:blipFill rotWithShape="1">
          <a:blip r:embed="rId3">
            <a:alphaModFix/>
          </a:blip>
          <a:srcRect b="0" l="0" r="0" t="0"/>
          <a:stretch/>
        </p:blipFill>
        <p:spPr>
          <a:xfrm>
            <a:off x="582376" y="784545"/>
            <a:ext cx="8258053" cy="5469542"/>
          </a:xfrm>
          <a:prstGeom prst="rect">
            <a:avLst/>
          </a:prstGeom>
          <a:noFill/>
          <a:ln>
            <a:noFill/>
          </a:ln>
        </p:spPr>
      </p:pic>
      <p:pic>
        <p:nvPicPr>
          <p:cNvPr descr="A close up of a hat&#10;&#10;Description generated with high confidence" id="467" name="Google Shape;467;p72"/>
          <p:cNvPicPr preferRelativeResize="0"/>
          <p:nvPr/>
        </p:nvPicPr>
        <p:blipFill rotWithShape="1">
          <a:blip r:embed="rId4">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Lesson 4: Focus Question</a:t>
            </a:r>
            <a:endParaRPr/>
          </a:p>
        </p:txBody>
      </p:sp>
      <p:sp>
        <p:nvSpPr>
          <p:cNvPr id="473" name="Google Shape;473;p73"/>
          <p:cNvSpPr/>
          <p:nvPr/>
        </p:nvSpPr>
        <p:spPr>
          <a:xfrm>
            <a:off x="3268979" y="2005351"/>
            <a:ext cx="5185703" cy="244738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182880" lvl="0" marL="182880" marR="0" rtl="0" algn="ctr">
              <a:spcBef>
                <a:spcPts val="0"/>
              </a:spcBef>
              <a:spcAft>
                <a:spcPts val="0"/>
              </a:spcAft>
              <a:buClr>
                <a:schemeClr val="accent1"/>
              </a:buClr>
              <a:buSzPts val="2800"/>
              <a:buFont typeface="Noto Sans Symbols"/>
              <a:buChar char="●"/>
            </a:pPr>
            <a:r>
              <a:rPr b="1" lang="en-US" sz="2800">
                <a:solidFill>
                  <a:schemeClr val="lt1"/>
                </a:solidFill>
                <a:latin typeface="Calibri"/>
                <a:ea typeface="Calibri"/>
                <a:cs typeface="Calibri"/>
                <a:sym typeface="Calibri"/>
              </a:rPr>
              <a:t>How do we detect and represent energy changes in a system?</a:t>
            </a:r>
            <a:endParaRPr/>
          </a:p>
        </p:txBody>
      </p:sp>
      <p:pic>
        <p:nvPicPr>
          <p:cNvPr descr="A close up of a hat&#10;&#10;Description generated with high confidence" id="474" name="Google Shape;474;p73"/>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Energy System Diagrams</a:t>
            </a:r>
            <a:endParaRPr/>
          </a:p>
        </p:txBody>
      </p:sp>
      <p:sp>
        <p:nvSpPr>
          <p:cNvPr id="480" name="Google Shape;480;p74"/>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a:bodyPr>
          <a:lstStyle/>
          <a:p>
            <a:pPr indent="-5079" lvl="0" marL="182880" rtl="0" algn="l">
              <a:lnSpc>
                <a:spcPct val="100000"/>
              </a:lnSpc>
              <a:spcBef>
                <a:spcPts val="0"/>
              </a:spcBef>
              <a:spcAft>
                <a:spcPts val="0"/>
              </a:spcAft>
              <a:buSzPts val="2800"/>
              <a:buNone/>
            </a:pPr>
            <a:r>
              <a:t/>
            </a:r>
            <a:endParaRPr>
              <a:latin typeface="Calibri"/>
              <a:ea typeface="Calibri"/>
              <a:cs typeface="Calibri"/>
              <a:sym typeface="Calibri"/>
            </a:endParaRPr>
          </a:p>
          <a:p>
            <a:pPr indent="-182880" lvl="0" marL="182880" rtl="0" algn="l">
              <a:lnSpc>
                <a:spcPct val="100000"/>
              </a:lnSpc>
              <a:spcBef>
                <a:spcPts val="1200"/>
              </a:spcBef>
              <a:spcAft>
                <a:spcPts val="0"/>
              </a:spcAft>
              <a:buSzPts val="2800"/>
              <a:buChar char="●"/>
            </a:pPr>
            <a:r>
              <a:rPr lang="en-US" sz="2800">
                <a:latin typeface="Calibri"/>
                <a:ea typeface="Calibri"/>
                <a:cs typeface="Calibri"/>
                <a:sym typeface="Calibri"/>
              </a:rPr>
              <a:t>Can anyone name a system that we have investigated in this unit?</a:t>
            </a:r>
            <a:endParaRPr sz="2800"/>
          </a:p>
          <a:p>
            <a:pPr indent="-5079" lvl="0" marL="182880" rtl="0" algn="l">
              <a:lnSpc>
                <a:spcPct val="100000"/>
              </a:lnSpc>
              <a:spcBef>
                <a:spcPts val="1200"/>
              </a:spcBef>
              <a:spcAft>
                <a:spcPts val="0"/>
              </a:spcAft>
              <a:buSzPts val="2800"/>
              <a:buNone/>
            </a:pPr>
            <a:r>
              <a:t/>
            </a:r>
            <a:endParaRPr sz="2800">
              <a:latin typeface="Calibri"/>
              <a:ea typeface="Calibri"/>
              <a:cs typeface="Calibri"/>
              <a:sym typeface="Calibri"/>
            </a:endParaRPr>
          </a:p>
          <a:p>
            <a:pPr indent="-182880" lvl="0" marL="182880" rtl="0" algn="l">
              <a:lnSpc>
                <a:spcPct val="100000"/>
              </a:lnSpc>
              <a:spcBef>
                <a:spcPts val="1200"/>
              </a:spcBef>
              <a:spcAft>
                <a:spcPts val="0"/>
              </a:spcAft>
              <a:buSzPts val="2800"/>
              <a:buChar char="●"/>
            </a:pPr>
            <a:r>
              <a:rPr lang="en-US" sz="2800">
                <a:latin typeface="Calibri"/>
                <a:ea typeface="Calibri"/>
                <a:cs typeface="Calibri"/>
                <a:sym typeface="Calibri"/>
              </a:rPr>
              <a:t>What do you think is meant by a system?</a:t>
            </a:r>
            <a:endParaRPr/>
          </a:p>
          <a:p>
            <a:pPr indent="0" lvl="0" marL="0" rtl="0" algn="l">
              <a:lnSpc>
                <a:spcPct val="100000"/>
              </a:lnSpc>
              <a:spcBef>
                <a:spcPts val="1200"/>
              </a:spcBef>
              <a:spcAft>
                <a:spcPts val="0"/>
              </a:spcAft>
              <a:buSzPts val="2800"/>
              <a:buNone/>
            </a:pPr>
            <a:r>
              <a:t/>
            </a:r>
            <a:endParaRPr>
              <a:latin typeface="Calibri"/>
              <a:ea typeface="Calibri"/>
              <a:cs typeface="Calibri"/>
              <a:sym typeface="Calibri"/>
            </a:endParaRPr>
          </a:p>
        </p:txBody>
      </p:sp>
      <p:sp>
        <p:nvSpPr>
          <p:cNvPr id="481" name="Google Shape;481;p74"/>
          <p:cNvSpPr txBox="1"/>
          <p:nvPr/>
        </p:nvSpPr>
        <p:spPr>
          <a:xfrm>
            <a:off x="768869" y="1057852"/>
            <a:ext cx="717502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A close up of a hat&#10;&#10;Description generated with high confidence" id="482" name="Google Shape;482;p74"/>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Energy System Diagram</a:t>
            </a:r>
            <a:endParaRPr/>
          </a:p>
        </p:txBody>
      </p:sp>
      <p:sp>
        <p:nvSpPr>
          <p:cNvPr id="488" name="Google Shape;488;p75"/>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a:bodyPr>
          <a:lstStyle/>
          <a:p>
            <a:pPr indent="-5079" lvl="0" marL="182880" rtl="0" algn="l">
              <a:lnSpc>
                <a:spcPct val="100000"/>
              </a:lnSpc>
              <a:spcBef>
                <a:spcPts val="0"/>
              </a:spcBef>
              <a:spcAft>
                <a:spcPts val="0"/>
              </a:spcAft>
              <a:buSzPts val="2800"/>
              <a:buNone/>
            </a:pPr>
            <a:r>
              <a:t/>
            </a:r>
            <a:endParaRPr>
              <a:latin typeface="Calibri"/>
              <a:ea typeface="Calibri"/>
              <a:cs typeface="Calibri"/>
              <a:sym typeface="Calibri"/>
            </a:endParaRPr>
          </a:p>
          <a:p>
            <a:pPr indent="-5079" lvl="0" marL="182880" rtl="0" algn="l">
              <a:lnSpc>
                <a:spcPct val="100000"/>
              </a:lnSpc>
              <a:spcBef>
                <a:spcPts val="1200"/>
              </a:spcBef>
              <a:spcAft>
                <a:spcPts val="0"/>
              </a:spcAft>
              <a:buSzPts val="2800"/>
              <a:buNone/>
            </a:pPr>
            <a:r>
              <a:t/>
            </a:r>
            <a:endParaRPr/>
          </a:p>
        </p:txBody>
      </p:sp>
      <p:sp>
        <p:nvSpPr>
          <p:cNvPr id="489" name="Google Shape;489;p75"/>
          <p:cNvSpPr txBox="1"/>
          <p:nvPr/>
        </p:nvSpPr>
        <p:spPr>
          <a:xfrm>
            <a:off x="2901951" y="1207966"/>
            <a:ext cx="5187469" cy="4785926"/>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Calibri"/>
                <a:ea typeface="Calibri"/>
                <a:cs typeface="Calibri"/>
                <a:sym typeface="Calibri"/>
              </a:rPr>
              <a:t>System Diagram Key Components:</a:t>
            </a:r>
            <a:endParaRPr/>
          </a:p>
          <a:p>
            <a:pPr indent="-457200" lvl="0" marL="457200" marR="0" rtl="0" algn="l">
              <a:lnSpc>
                <a:spcPct val="100000"/>
              </a:lnSpc>
              <a:spcBef>
                <a:spcPts val="45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The parts of the system</a:t>
            </a:r>
            <a:endParaRPr/>
          </a:p>
          <a:p>
            <a:pPr indent="-457200" lvl="0" marL="457200" marR="0" rtl="0" algn="l">
              <a:lnSpc>
                <a:spcPct val="100000"/>
              </a:lnSpc>
              <a:spcBef>
                <a:spcPts val="45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Observable changes taking place</a:t>
            </a:r>
            <a:endParaRPr/>
          </a:p>
          <a:p>
            <a:pPr indent="-457200" lvl="0" marL="457200" marR="0" rtl="0" algn="l">
              <a:lnSpc>
                <a:spcPct val="100000"/>
              </a:lnSpc>
              <a:spcBef>
                <a:spcPts val="45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Where in the system are energy changes occurring?</a:t>
            </a:r>
            <a:endParaRPr/>
          </a:p>
          <a:p>
            <a:pPr indent="-457200" lvl="0" marL="457200" marR="0" rtl="0" algn="l">
              <a:lnSpc>
                <a:spcPct val="100000"/>
              </a:lnSpc>
              <a:spcBef>
                <a:spcPts val="45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Where does the energy come from? </a:t>
            </a:r>
            <a:endParaRPr/>
          </a:p>
          <a:p>
            <a:pPr indent="-457200" lvl="0" marL="457200" marR="0" rtl="0" algn="l">
              <a:lnSpc>
                <a:spcPct val="100000"/>
              </a:lnSpc>
              <a:spcBef>
                <a:spcPts val="45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Where does the energy go?</a:t>
            </a:r>
            <a:endParaRPr/>
          </a:p>
          <a:p>
            <a:pPr indent="0" lvl="0" marL="0" marR="0" rtl="0" algn="l">
              <a:spcBef>
                <a:spcPts val="450"/>
              </a:spcBef>
              <a:spcAft>
                <a:spcPts val="0"/>
              </a:spcAft>
              <a:buNone/>
            </a:pPr>
            <a:r>
              <a:t/>
            </a:r>
            <a:endParaRPr sz="2800">
              <a:solidFill>
                <a:schemeClr val="dk1"/>
              </a:solidFill>
              <a:latin typeface="Calibri"/>
              <a:ea typeface="Calibri"/>
              <a:cs typeface="Calibri"/>
              <a:sym typeface="Calibri"/>
            </a:endParaRPr>
          </a:p>
        </p:txBody>
      </p:sp>
      <p:pic>
        <p:nvPicPr>
          <p:cNvPr descr="A close up of a hat&#10;&#10;Description generated with high confidence" id="490" name="Google Shape;490;p75"/>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6"/>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Energy System Diagram</a:t>
            </a:r>
            <a:endParaRPr/>
          </a:p>
        </p:txBody>
      </p:sp>
      <p:sp>
        <p:nvSpPr>
          <p:cNvPr id="496" name="Google Shape;496;p76"/>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a:bodyPr>
          <a:lstStyle/>
          <a:p>
            <a:pPr indent="-5079" lvl="0" marL="182880" rtl="0" algn="l">
              <a:lnSpc>
                <a:spcPct val="100000"/>
              </a:lnSpc>
              <a:spcBef>
                <a:spcPts val="0"/>
              </a:spcBef>
              <a:spcAft>
                <a:spcPts val="0"/>
              </a:spcAft>
              <a:buSzPts val="2800"/>
              <a:buNone/>
            </a:pPr>
            <a:r>
              <a:t/>
            </a:r>
            <a:endParaRPr>
              <a:latin typeface="Calibri"/>
              <a:ea typeface="Calibri"/>
              <a:cs typeface="Calibri"/>
              <a:sym typeface="Calibri"/>
            </a:endParaRPr>
          </a:p>
          <a:p>
            <a:pPr indent="-5079" lvl="0" marL="182880" rtl="0" algn="l">
              <a:lnSpc>
                <a:spcPct val="100000"/>
              </a:lnSpc>
              <a:spcBef>
                <a:spcPts val="1200"/>
              </a:spcBef>
              <a:spcAft>
                <a:spcPts val="0"/>
              </a:spcAft>
              <a:buSzPts val="2800"/>
              <a:buNone/>
            </a:pPr>
            <a:r>
              <a:t/>
            </a:r>
            <a:endParaRPr/>
          </a:p>
        </p:txBody>
      </p:sp>
      <p:sp>
        <p:nvSpPr>
          <p:cNvPr id="497" name="Google Shape;497;p76"/>
          <p:cNvSpPr txBox="1"/>
          <p:nvPr/>
        </p:nvSpPr>
        <p:spPr>
          <a:xfrm>
            <a:off x="3193773" y="1287617"/>
            <a:ext cx="516069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6"/>
                </a:solidFill>
                <a:latin typeface="Calibri"/>
                <a:ea typeface="Calibri"/>
                <a:cs typeface="Calibri"/>
                <a:sym typeface="Calibri"/>
              </a:rPr>
              <a:t>Identify the </a:t>
            </a:r>
            <a:r>
              <a:rPr lang="en-US" sz="2800">
                <a:solidFill>
                  <a:srgbClr val="000000"/>
                </a:solidFill>
                <a:latin typeface="Calibri"/>
                <a:ea typeface="Calibri"/>
                <a:cs typeface="Calibri"/>
                <a:sym typeface="Calibri"/>
              </a:rPr>
              <a:t>parts</a:t>
            </a:r>
            <a:r>
              <a:rPr lang="en-US" sz="2800">
                <a:solidFill>
                  <a:schemeClr val="accent6"/>
                </a:solidFill>
                <a:latin typeface="Calibri"/>
                <a:ea typeface="Calibri"/>
                <a:cs typeface="Calibri"/>
                <a:sym typeface="Calibri"/>
              </a:rPr>
              <a:t> of the marble-ramp system or other system we have investigated in this unit.</a:t>
            </a:r>
            <a:endParaRPr/>
          </a:p>
          <a:p>
            <a:pPr indent="0" lvl="0" marL="0" marR="0" rtl="0" algn="l">
              <a:spcBef>
                <a:spcPts val="0"/>
              </a:spcBef>
              <a:spcAft>
                <a:spcPts val="0"/>
              </a:spcAft>
              <a:buNone/>
            </a:pPr>
            <a:r>
              <a:t/>
            </a:r>
            <a:endParaRPr sz="2800">
              <a:solidFill>
                <a:schemeClr val="accent6"/>
              </a:solidFill>
              <a:latin typeface="Calibri"/>
              <a:ea typeface="Calibri"/>
              <a:cs typeface="Calibri"/>
              <a:sym typeface="Calibri"/>
            </a:endParaRPr>
          </a:p>
          <a:p>
            <a:pPr indent="0" lvl="0" marL="0" marR="0" rtl="0" algn="l">
              <a:spcBef>
                <a:spcPts val="0"/>
              </a:spcBef>
              <a:spcAft>
                <a:spcPts val="0"/>
              </a:spcAft>
              <a:buNone/>
            </a:pPr>
            <a:r>
              <a:rPr lang="en-US" sz="2800">
                <a:solidFill>
                  <a:schemeClr val="accent6"/>
                </a:solidFill>
                <a:latin typeface="Calibri"/>
                <a:ea typeface="Calibri"/>
                <a:cs typeface="Calibri"/>
                <a:sym typeface="Calibri"/>
              </a:rPr>
              <a:t>Think about</a:t>
            </a:r>
            <a:endParaRPr/>
          </a:p>
          <a:p>
            <a:pPr indent="-457200" lvl="0" marL="457200" marR="0" rtl="0" algn="l">
              <a:spcBef>
                <a:spcPts val="0"/>
              </a:spcBef>
              <a:spcAft>
                <a:spcPts val="0"/>
              </a:spcAft>
              <a:buClr>
                <a:schemeClr val="accent6"/>
              </a:buClr>
              <a:buSzPts val="2800"/>
              <a:buFont typeface="Arial"/>
              <a:buChar char="•"/>
            </a:pPr>
            <a:r>
              <a:rPr lang="en-US" sz="2800">
                <a:solidFill>
                  <a:schemeClr val="accent6"/>
                </a:solidFill>
                <a:latin typeface="Calibri"/>
                <a:ea typeface="Calibri"/>
                <a:cs typeface="Calibri"/>
                <a:sym typeface="Calibri"/>
              </a:rPr>
              <a:t>where in the system you observed changes occurring and</a:t>
            </a:r>
            <a:endParaRPr/>
          </a:p>
          <a:p>
            <a:pPr indent="-457200" lvl="0" marL="457200" marR="0" rtl="0" algn="l">
              <a:spcBef>
                <a:spcPts val="0"/>
              </a:spcBef>
              <a:spcAft>
                <a:spcPts val="0"/>
              </a:spcAft>
              <a:buClr>
                <a:schemeClr val="accent6"/>
              </a:buClr>
              <a:buSzPts val="2800"/>
              <a:buFont typeface="Arial"/>
              <a:buChar char="•"/>
            </a:pPr>
            <a:r>
              <a:rPr lang="en-US" sz="2800">
                <a:solidFill>
                  <a:schemeClr val="accent6"/>
                </a:solidFill>
                <a:latin typeface="Calibri"/>
                <a:ea typeface="Calibri"/>
                <a:cs typeface="Calibri"/>
                <a:sym typeface="Calibri"/>
              </a:rPr>
              <a:t>where energy changes are happening.</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A close up of a hat&#10;&#10;Description generated with high confidence" id="498" name="Google Shape;498;p76"/>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lang="en-US" sz="2800"/>
              <a:t>Investigation: How do we know if </a:t>
            </a:r>
            <a:br>
              <a:rPr lang="en-US" sz="2800"/>
            </a:br>
            <a:r>
              <a:rPr lang="en-US" sz="2800"/>
              <a:t>something has energy?</a:t>
            </a:r>
            <a:endParaRPr/>
          </a:p>
        </p:txBody>
      </p:sp>
      <p:sp>
        <p:nvSpPr>
          <p:cNvPr id="504" name="Google Shape;504;p77"/>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234950" lvl="0" marL="346075" rtl="0" algn="l">
              <a:lnSpc>
                <a:spcPct val="100000"/>
              </a:lnSpc>
              <a:spcBef>
                <a:spcPts val="0"/>
              </a:spcBef>
              <a:spcAft>
                <a:spcPts val="0"/>
              </a:spcAft>
              <a:buSzPts val="3060"/>
              <a:buChar char="●"/>
            </a:pPr>
            <a:r>
              <a:rPr lang="en-US" sz="2800">
                <a:latin typeface="Calibri"/>
                <a:ea typeface="Calibri"/>
                <a:cs typeface="Calibri"/>
                <a:sym typeface="Calibri"/>
              </a:rPr>
              <a:t>How do we know if an object has energy?</a:t>
            </a:r>
            <a:endParaRPr/>
          </a:p>
          <a:p>
            <a:pPr indent="-234950" lvl="0" marL="346075" rtl="0" algn="l">
              <a:lnSpc>
                <a:spcPct val="100000"/>
              </a:lnSpc>
              <a:spcBef>
                <a:spcPts val="720"/>
              </a:spcBef>
              <a:spcAft>
                <a:spcPts val="0"/>
              </a:spcAft>
              <a:buSzPts val="3060"/>
              <a:buNone/>
            </a:pPr>
            <a:r>
              <a:t/>
            </a:r>
            <a:endParaRPr sz="2800"/>
          </a:p>
          <a:p>
            <a:pPr indent="-234950" lvl="0" marL="346075" rtl="0" algn="l">
              <a:lnSpc>
                <a:spcPct val="100000"/>
              </a:lnSpc>
              <a:spcBef>
                <a:spcPts val="720"/>
              </a:spcBef>
              <a:spcAft>
                <a:spcPts val="0"/>
              </a:spcAft>
              <a:buSzPts val="3060"/>
              <a:buChar char="•"/>
            </a:pPr>
            <a:r>
              <a:rPr lang="en-US" sz="2800"/>
              <a:t>What is your evidence? </a:t>
            </a:r>
            <a:endParaRPr/>
          </a:p>
          <a:p>
            <a:pPr indent="-234950" lvl="0" marL="346075" rtl="0" algn="l">
              <a:lnSpc>
                <a:spcPct val="100000"/>
              </a:lnSpc>
              <a:spcBef>
                <a:spcPts val="720"/>
              </a:spcBef>
              <a:spcAft>
                <a:spcPts val="0"/>
              </a:spcAft>
              <a:buSzPts val="2380"/>
              <a:buNone/>
            </a:pPr>
            <a:r>
              <a:rPr lang="en-US" sz="2800">
                <a:latin typeface="Calibri"/>
                <a:ea typeface="Calibri"/>
                <a:cs typeface="Calibri"/>
                <a:sym typeface="Calibri"/>
              </a:rPr>
              <a:t>	(How do we detect energy?)</a:t>
            </a:r>
            <a:endParaRPr sz="2800"/>
          </a:p>
        </p:txBody>
      </p:sp>
      <p:pic>
        <p:nvPicPr>
          <p:cNvPr descr="A close up of a hat&#10;&#10;Description generated with high confidence" id="505" name="Google Shape;505;p77"/>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lang="en-US" sz="2800"/>
              <a:t>Investigation: How do we know if </a:t>
            </a:r>
            <a:br>
              <a:rPr lang="en-US" sz="2800"/>
            </a:br>
            <a:r>
              <a:rPr lang="en-US" sz="2800"/>
              <a:t>something has energy?</a:t>
            </a:r>
            <a:endParaRPr/>
          </a:p>
        </p:txBody>
      </p:sp>
      <p:sp>
        <p:nvSpPr>
          <p:cNvPr id="511" name="Google Shape;511;p78"/>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194310" lvl="0" marL="182245" rtl="0" algn="l">
              <a:lnSpc>
                <a:spcPct val="100000"/>
              </a:lnSpc>
              <a:spcBef>
                <a:spcPts val="0"/>
              </a:spcBef>
              <a:spcAft>
                <a:spcPts val="0"/>
              </a:spcAft>
              <a:buSzPts val="3060"/>
              <a:buChar char="•"/>
            </a:pPr>
            <a:r>
              <a:rPr lang="en-US" sz="2800">
                <a:latin typeface="Calibri"/>
                <a:ea typeface="Calibri"/>
                <a:cs typeface="Calibri"/>
                <a:sym typeface="Calibri"/>
              </a:rPr>
              <a:t>Investigate these objects for </a:t>
            </a:r>
            <a:r>
              <a:rPr b="1" lang="en-US" sz="2800">
                <a:latin typeface="Calibri"/>
                <a:ea typeface="Calibri"/>
                <a:cs typeface="Calibri"/>
                <a:sym typeface="Calibri"/>
              </a:rPr>
              <a:t>energy</a:t>
            </a:r>
            <a:r>
              <a:rPr lang="en-US" sz="2800">
                <a:latin typeface="Calibri"/>
                <a:ea typeface="Calibri"/>
                <a:cs typeface="Calibri"/>
                <a:sym typeface="Calibri"/>
              </a:rPr>
              <a:t>.</a:t>
            </a:r>
            <a:endParaRPr/>
          </a:p>
          <a:p>
            <a:pPr indent="-457200" lvl="1" marL="732155" rtl="0" algn="l">
              <a:lnSpc>
                <a:spcPct val="100000"/>
              </a:lnSpc>
              <a:spcBef>
                <a:spcPts val="640"/>
              </a:spcBef>
              <a:spcAft>
                <a:spcPts val="0"/>
              </a:spcAft>
              <a:buSzPts val="2100"/>
              <a:buFont typeface="Courier New"/>
              <a:buChar char="o"/>
            </a:pPr>
            <a:r>
              <a:rPr lang="en-US" sz="2800">
                <a:latin typeface="Calibri"/>
                <a:ea typeface="Calibri"/>
                <a:cs typeface="Calibri"/>
                <a:sym typeface="Calibri"/>
              </a:rPr>
              <a:t>Use a data table to record your observations and evidence.</a:t>
            </a:r>
            <a:endParaRPr/>
          </a:p>
        </p:txBody>
      </p:sp>
      <p:pic>
        <p:nvPicPr>
          <p:cNvPr descr="A close up of a hat&#10;&#10;Description generated with high confidence" id="512" name="Google Shape;512;p78"/>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A close up of a hat&#10;&#10;Description generated with high confidence" id="517" name="Google Shape;517;p79"/>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graphicFrame>
        <p:nvGraphicFramePr>
          <p:cNvPr id="518" name="Google Shape;518;p79"/>
          <p:cNvGraphicFramePr/>
          <p:nvPr/>
        </p:nvGraphicFramePr>
        <p:xfrm>
          <a:off x="981953" y="1270511"/>
          <a:ext cx="3000000" cy="3000000"/>
        </p:xfrm>
        <a:graphic>
          <a:graphicData uri="http://schemas.openxmlformats.org/drawingml/2006/table">
            <a:tbl>
              <a:tblPr bandRow="1" firstRow="1">
                <a:noFill/>
                <a:tableStyleId>{6CA4E6EB-733C-4680-991B-106905CD1669}</a:tableStyleId>
              </a:tblPr>
              <a:tblGrid>
                <a:gridCol w="3815975"/>
                <a:gridCol w="3815975"/>
              </a:tblGrid>
              <a:tr h="942575">
                <a:tc>
                  <a:txBody>
                    <a:bodyPr/>
                    <a:lstStyle/>
                    <a:p>
                      <a:pPr indent="0" lvl="0" marL="0" marR="0" rtl="0" algn="ctr">
                        <a:spcBef>
                          <a:spcPts val="0"/>
                        </a:spcBef>
                        <a:spcAft>
                          <a:spcPts val="0"/>
                        </a:spcAft>
                        <a:buClr>
                          <a:schemeClr val="dk1"/>
                        </a:buClr>
                        <a:buSzPts val="3200"/>
                        <a:buFont typeface="Arial"/>
                        <a:buNone/>
                      </a:pPr>
                      <a:r>
                        <a:rPr b="0" lang="en-US" sz="3200" u="none" cap="none" strike="noStrike">
                          <a:solidFill>
                            <a:schemeClr val="dk1"/>
                          </a:solidFill>
                          <a:latin typeface="Arial"/>
                          <a:ea typeface="Arial"/>
                          <a:cs typeface="Arial"/>
                          <a:sym typeface="Arial"/>
                        </a:rPr>
                        <a:t>Object</a:t>
                      </a:r>
                      <a:endParaRPr b="0" sz="3200">
                        <a:solidFill>
                          <a:schemeClr val="dk1"/>
                        </a:solidFill>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Clr>
                          <a:schemeClr val="dk1"/>
                        </a:buClr>
                        <a:buSzPts val="3200"/>
                        <a:buFont typeface="Arial"/>
                        <a:buNone/>
                      </a:pPr>
                      <a:r>
                        <a:rPr b="0" lang="en-US" sz="3200">
                          <a:solidFill>
                            <a:schemeClr val="dk1"/>
                          </a:solidFill>
                          <a:latin typeface="Arial"/>
                          <a:ea typeface="Arial"/>
                          <a:cs typeface="Arial"/>
                          <a:sym typeface="Arial"/>
                        </a:rPr>
                        <a:t>Evidence of Energy</a:t>
                      </a:r>
                      <a:endParaRPr b="0" sz="3200">
                        <a:solidFill>
                          <a:schemeClr val="dk1"/>
                        </a:solidFill>
                        <a:latin typeface="Arial"/>
                        <a:ea typeface="Arial"/>
                        <a:cs typeface="Arial"/>
                        <a:sym typeface="Arial"/>
                      </a:endParaRPr>
                    </a:p>
                  </a:txBody>
                  <a:tcPr marT="45725" marB="45725" marR="91450" marL="91450" anchor="ctr"/>
                </a:tc>
              </a:tr>
              <a:tr h="898300">
                <a:tc>
                  <a:txBody>
                    <a:bodyPr/>
                    <a:lstStyle/>
                    <a:p>
                      <a:pPr indent="0" lvl="0" marL="0" marR="0" rtl="0" algn="l">
                        <a:spcBef>
                          <a:spcPts val="0"/>
                        </a:spcBef>
                        <a:spcAft>
                          <a:spcPts val="0"/>
                        </a:spcAft>
                        <a:buClr>
                          <a:schemeClr val="dk1"/>
                        </a:buClr>
                        <a:buSzPts val="2400"/>
                        <a:buFont typeface="Calibri"/>
                        <a:buNone/>
                      </a:pPr>
                      <a:r>
                        <a:rPr lang="en-US" sz="2400"/>
                        <a:t>Marble rolling down the ramp</a:t>
                      </a:r>
                      <a:endParaRPr sz="2400"/>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t/>
                      </a:r>
                      <a:endParaRPr sz="1800"/>
                    </a:p>
                  </a:txBody>
                  <a:tcPr marT="45725" marB="45725" marR="91450" marL="91450"/>
                </a:tc>
              </a:tr>
              <a:tr h="898300">
                <a:tc>
                  <a:txBody>
                    <a:bodyPr/>
                    <a:lstStyle/>
                    <a:p>
                      <a:pPr indent="0" lvl="0" marL="0" marR="0" rtl="0" algn="l">
                        <a:spcBef>
                          <a:spcPts val="0"/>
                        </a:spcBef>
                        <a:spcAft>
                          <a:spcPts val="0"/>
                        </a:spcAft>
                        <a:buClr>
                          <a:schemeClr val="dk1"/>
                        </a:buClr>
                        <a:buSzPts val="2400"/>
                        <a:buFont typeface="Calibri"/>
                        <a:buNone/>
                      </a:pPr>
                      <a:r>
                        <a:t/>
                      </a:r>
                      <a:endParaRPr sz="2400"/>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t/>
                      </a:r>
                      <a:endParaRPr sz="1800"/>
                    </a:p>
                  </a:txBody>
                  <a:tcPr marT="45725" marB="45725" marR="91450" marL="91450"/>
                </a:tc>
              </a:tr>
              <a:tr h="898300">
                <a:tc>
                  <a:txBody>
                    <a:bodyPr/>
                    <a:lstStyle/>
                    <a:p>
                      <a:pPr indent="0" lvl="0" marL="0" marR="0" rtl="0" algn="l">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t/>
                      </a:r>
                      <a:endParaRPr sz="1800"/>
                    </a:p>
                  </a:txBody>
                  <a:tcPr marT="45725" marB="45725" marR="91450" marL="91450"/>
                </a:tc>
              </a:tr>
              <a:tr h="898300">
                <a:tc>
                  <a:txBody>
                    <a:bodyPr/>
                    <a:lstStyle/>
                    <a:p>
                      <a:pPr indent="0" lvl="0" marL="0" marR="0" rtl="0" algn="l">
                        <a:spcBef>
                          <a:spcPts val="0"/>
                        </a:spcBef>
                        <a:spcAft>
                          <a:spcPts val="0"/>
                        </a:spcAft>
                        <a:buClr>
                          <a:schemeClr val="dk1"/>
                        </a:buClr>
                        <a:buSzPts val="1800"/>
                        <a:buFont typeface="Calibri"/>
                        <a:buNone/>
                      </a:pPr>
                      <a:r>
                        <a:t/>
                      </a:r>
                      <a:endParaRPr sz="1800"/>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t/>
                      </a:r>
                      <a:endParaRPr sz="1800"/>
                    </a:p>
                  </a:txBody>
                  <a:tcPr marT="45725" marB="45725" marR="91450" marL="9145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sz="3200"/>
              <a:t>How do we know if something has energy?</a:t>
            </a:r>
            <a:endParaRPr/>
          </a:p>
        </p:txBody>
      </p:sp>
      <p:sp>
        <p:nvSpPr>
          <p:cNvPr id="524" name="Google Shape;524;p80"/>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182245" rtl="0" algn="l">
              <a:lnSpc>
                <a:spcPct val="100000"/>
              </a:lnSpc>
              <a:spcBef>
                <a:spcPts val="0"/>
              </a:spcBef>
              <a:spcAft>
                <a:spcPts val="0"/>
              </a:spcAft>
              <a:buSzPts val="3060"/>
              <a:buNone/>
            </a:pPr>
            <a:r>
              <a:t/>
            </a:r>
            <a:endParaRPr i="1">
              <a:latin typeface="Calibri"/>
              <a:ea typeface="Calibri"/>
              <a:cs typeface="Calibri"/>
              <a:sym typeface="Calibri"/>
            </a:endParaRPr>
          </a:p>
          <a:p>
            <a:pPr indent="-194310" lvl="0" marL="182245" rtl="0" algn="l">
              <a:lnSpc>
                <a:spcPct val="100000"/>
              </a:lnSpc>
              <a:spcBef>
                <a:spcPts val="720"/>
              </a:spcBef>
              <a:spcAft>
                <a:spcPts val="0"/>
              </a:spcAft>
              <a:buSzPts val="3060"/>
              <a:buChar char="•"/>
            </a:pPr>
            <a:r>
              <a:rPr i="1" lang="en-US" sz="2800">
                <a:latin typeface="Calibri"/>
                <a:ea typeface="Calibri"/>
                <a:cs typeface="Calibri"/>
                <a:sym typeface="Calibri"/>
              </a:rPr>
              <a:t>I know that something has energy because it...</a:t>
            </a:r>
            <a:endParaRPr sz="2800">
              <a:latin typeface="Calibri"/>
              <a:ea typeface="Calibri"/>
              <a:cs typeface="Calibri"/>
              <a:sym typeface="Calibri"/>
            </a:endParaRPr>
          </a:p>
          <a:p>
            <a:pPr indent="0" lvl="0" marL="182245" rtl="0" algn="l">
              <a:lnSpc>
                <a:spcPct val="100000"/>
              </a:lnSpc>
              <a:spcBef>
                <a:spcPts val="720"/>
              </a:spcBef>
              <a:spcAft>
                <a:spcPts val="0"/>
              </a:spcAft>
              <a:buSzPts val="3060"/>
              <a:buNone/>
            </a:pPr>
            <a:r>
              <a:t/>
            </a:r>
            <a:endParaRPr sz="2800">
              <a:latin typeface="Calibri"/>
              <a:ea typeface="Calibri"/>
              <a:cs typeface="Calibri"/>
              <a:sym typeface="Calibri"/>
            </a:endParaRPr>
          </a:p>
          <a:p>
            <a:pPr indent="-194310" lvl="0" marL="182245" rtl="0" algn="l">
              <a:lnSpc>
                <a:spcPct val="100000"/>
              </a:lnSpc>
              <a:spcBef>
                <a:spcPts val="720"/>
              </a:spcBef>
              <a:spcAft>
                <a:spcPts val="0"/>
              </a:spcAft>
              <a:buSzPts val="3060"/>
              <a:buChar char="•"/>
            </a:pPr>
            <a:r>
              <a:rPr lang="en-US" sz="2800">
                <a:latin typeface="Calibri"/>
                <a:ea typeface="Calibri"/>
                <a:cs typeface="Calibri"/>
                <a:sym typeface="Calibri"/>
              </a:rPr>
              <a:t>Share your sentences with the class.</a:t>
            </a:r>
            <a:endParaRPr/>
          </a:p>
          <a:p>
            <a:pPr indent="-194309" lvl="1" marL="639445" rtl="0" algn="l">
              <a:lnSpc>
                <a:spcPct val="100000"/>
              </a:lnSpc>
              <a:spcBef>
                <a:spcPts val="720"/>
              </a:spcBef>
              <a:spcAft>
                <a:spcPts val="0"/>
              </a:spcAft>
              <a:buSzPts val="3060"/>
              <a:buChar char="●"/>
            </a:pPr>
            <a:r>
              <a:rPr lang="en-US" sz="2800">
                <a:latin typeface="Calibri"/>
                <a:ea typeface="Calibri"/>
                <a:cs typeface="Calibri"/>
                <a:sym typeface="Calibri"/>
              </a:rPr>
              <a:t>You may demonstrate your ideas using the objects you explored.</a:t>
            </a:r>
            <a:endParaRPr/>
          </a:p>
          <a:p>
            <a:pPr indent="-5079" lvl="0" marL="182880" rtl="0" algn="l">
              <a:lnSpc>
                <a:spcPct val="100000"/>
              </a:lnSpc>
              <a:spcBef>
                <a:spcPts val="1200"/>
              </a:spcBef>
              <a:spcAft>
                <a:spcPts val="0"/>
              </a:spcAft>
              <a:buSzPts val="2800"/>
              <a:buNone/>
            </a:pPr>
            <a:r>
              <a:t/>
            </a:r>
            <a:endParaRPr/>
          </a:p>
        </p:txBody>
      </p:sp>
      <p:pic>
        <p:nvPicPr>
          <p:cNvPr descr="A close up of a hat&#10;&#10;Description generated with high confidence" id="525" name="Google Shape;525;p80"/>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Energy System Diagram</a:t>
            </a:r>
            <a:endParaRPr/>
          </a:p>
        </p:txBody>
      </p:sp>
      <p:sp>
        <p:nvSpPr>
          <p:cNvPr id="531" name="Google Shape;531;p81"/>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fontScale="92500" lnSpcReduction="20000"/>
          </a:bodyPr>
          <a:lstStyle/>
          <a:p>
            <a:pPr indent="-182880" lvl="0" marL="182880" rtl="0" algn="l">
              <a:lnSpc>
                <a:spcPct val="100000"/>
              </a:lnSpc>
              <a:spcBef>
                <a:spcPts val="0"/>
              </a:spcBef>
              <a:spcAft>
                <a:spcPts val="0"/>
              </a:spcAft>
              <a:buSzPct val="100000"/>
              <a:buChar char="●"/>
            </a:pPr>
            <a:r>
              <a:rPr lang="en-US" sz="2800">
                <a:latin typeface="Calibri"/>
                <a:ea typeface="Calibri"/>
                <a:cs typeface="Calibri"/>
                <a:sym typeface="Calibri"/>
              </a:rPr>
              <a:t>Draw a system diagram for the object you have been assigned.</a:t>
            </a:r>
            <a:endParaRPr/>
          </a:p>
          <a:p>
            <a:pPr indent="0" lvl="0" marL="0" rtl="0" algn="l">
              <a:lnSpc>
                <a:spcPct val="100000"/>
              </a:lnSpc>
              <a:spcBef>
                <a:spcPts val="1200"/>
              </a:spcBef>
              <a:spcAft>
                <a:spcPts val="0"/>
              </a:spcAft>
              <a:buSzPct val="100000"/>
              <a:buNone/>
            </a:pPr>
            <a:r>
              <a:t/>
            </a:r>
            <a:endParaRPr sz="2800">
              <a:latin typeface="Calibri"/>
              <a:ea typeface="Calibri"/>
              <a:cs typeface="Calibri"/>
              <a:sym typeface="Calibri"/>
            </a:endParaRPr>
          </a:p>
          <a:p>
            <a:pPr indent="-182880" lvl="0" marL="182880" rtl="0" algn="l">
              <a:lnSpc>
                <a:spcPct val="100000"/>
              </a:lnSpc>
              <a:spcBef>
                <a:spcPts val="1200"/>
              </a:spcBef>
              <a:spcAft>
                <a:spcPts val="0"/>
              </a:spcAft>
              <a:buSzPct val="100000"/>
              <a:buNone/>
            </a:pPr>
            <a:r>
              <a:rPr lang="en-US" sz="2800">
                <a:latin typeface="Calibri"/>
                <a:ea typeface="Calibri"/>
                <a:cs typeface="Calibri"/>
                <a:sym typeface="Calibri"/>
              </a:rPr>
              <a:t>Remember to include the System Diagram Key Components:</a:t>
            </a:r>
            <a:endParaRPr/>
          </a:p>
          <a:p>
            <a:pPr indent="-457200" lvl="0" marL="457200" rtl="0" algn="l">
              <a:lnSpc>
                <a:spcPct val="100000"/>
              </a:lnSpc>
              <a:spcBef>
                <a:spcPts val="1200"/>
              </a:spcBef>
              <a:spcAft>
                <a:spcPts val="0"/>
              </a:spcAft>
              <a:buSzPct val="100000"/>
              <a:buChar char="●"/>
            </a:pPr>
            <a:r>
              <a:rPr lang="en-US">
                <a:latin typeface="Calibri"/>
                <a:ea typeface="Calibri"/>
                <a:cs typeface="Calibri"/>
                <a:sym typeface="Calibri"/>
              </a:rPr>
              <a:t>The parts of the system</a:t>
            </a:r>
            <a:endParaRPr/>
          </a:p>
          <a:p>
            <a:pPr indent="-457200" lvl="0" marL="457200" rtl="0" algn="l">
              <a:lnSpc>
                <a:spcPct val="100000"/>
              </a:lnSpc>
              <a:spcBef>
                <a:spcPts val="1200"/>
              </a:spcBef>
              <a:spcAft>
                <a:spcPts val="0"/>
              </a:spcAft>
              <a:buSzPct val="100000"/>
              <a:buChar char="●"/>
            </a:pPr>
            <a:r>
              <a:rPr lang="en-US">
                <a:latin typeface="Calibri"/>
                <a:ea typeface="Calibri"/>
                <a:cs typeface="Calibri"/>
                <a:sym typeface="Calibri"/>
              </a:rPr>
              <a:t>Observable changes taking place</a:t>
            </a:r>
            <a:endParaRPr/>
          </a:p>
          <a:p>
            <a:pPr indent="-457200" lvl="0" marL="457200" rtl="0" algn="l">
              <a:lnSpc>
                <a:spcPct val="100000"/>
              </a:lnSpc>
              <a:spcBef>
                <a:spcPts val="1200"/>
              </a:spcBef>
              <a:spcAft>
                <a:spcPts val="0"/>
              </a:spcAft>
              <a:buSzPct val="100000"/>
              <a:buChar char="●"/>
            </a:pPr>
            <a:r>
              <a:rPr lang="en-US">
                <a:latin typeface="Calibri"/>
                <a:ea typeface="Calibri"/>
                <a:cs typeface="Calibri"/>
                <a:sym typeface="Calibri"/>
              </a:rPr>
              <a:t>Where in the system are energy changes occurring?</a:t>
            </a:r>
            <a:endParaRPr/>
          </a:p>
          <a:p>
            <a:pPr indent="-457200" lvl="0" marL="457200" rtl="0" algn="l">
              <a:lnSpc>
                <a:spcPct val="100000"/>
              </a:lnSpc>
              <a:spcBef>
                <a:spcPts val="1200"/>
              </a:spcBef>
              <a:spcAft>
                <a:spcPts val="0"/>
              </a:spcAft>
              <a:buSzPct val="100000"/>
              <a:buChar char="●"/>
            </a:pPr>
            <a:r>
              <a:rPr lang="en-US">
                <a:latin typeface="Calibri"/>
                <a:ea typeface="Calibri"/>
                <a:cs typeface="Calibri"/>
                <a:sym typeface="Calibri"/>
              </a:rPr>
              <a:t>Where does the energy come from? </a:t>
            </a:r>
            <a:endParaRPr/>
          </a:p>
          <a:p>
            <a:pPr indent="-457200" lvl="0" marL="457200" rtl="0" algn="l">
              <a:lnSpc>
                <a:spcPct val="100000"/>
              </a:lnSpc>
              <a:spcBef>
                <a:spcPts val="1200"/>
              </a:spcBef>
              <a:spcAft>
                <a:spcPts val="0"/>
              </a:spcAft>
              <a:buSzPct val="100000"/>
              <a:buChar char="●"/>
            </a:pPr>
            <a:r>
              <a:rPr lang="en-US">
                <a:latin typeface="Calibri"/>
                <a:ea typeface="Calibri"/>
                <a:cs typeface="Calibri"/>
                <a:sym typeface="Calibri"/>
              </a:rPr>
              <a:t>Where does the energy go?</a:t>
            </a:r>
            <a:endParaRPr/>
          </a:p>
          <a:p>
            <a:pPr indent="-41909" lvl="0" marL="182880" rtl="0" algn="l">
              <a:lnSpc>
                <a:spcPct val="100000"/>
              </a:lnSpc>
              <a:spcBef>
                <a:spcPts val="1200"/>
              </a:spcBef>
              <a:spcAft>
                <a:spcPts val="0"/>
              </a:spcAft>
              <a:buSzPct val="100000"/>
              <a:buNone/>
            </a:pPr>
            <a:r>
              <a:t/>
            </a:r>
            <a:endParaRPr sz="2400">
              <a:latin typeface="Calibri"/>
              <a:ea typeface="Calibri"/>
              <a:cs typeface="Calibri"/>
              <a:sym typeface="Calibri"/>
            </a:endParaRPr>
          </a:p>
          <a:p>
            <a:pPr indent="-41909" lvl="0" marL="182880" rtl="0" algn="l">
              <a:lnSpc>
                <a:spcPct val="100000"/>
              </a:lnSpc>
              <a:spcBef>
                <a:spcPts val="1200"/>
              </a:spcBef>
              <a:spcAft>
                <a:spcPts val="0"/>
              </a:spcAft>
              <a:buSzPct val="100000"/>
              <a:buNone/>
            </a:pPr>
            <a:r>
              <a:t/>
            </a:r>
            <a:endParaRPr sz="2400">
              <a:latin typeface="Calibri"/>
              <a:ea typeface="Calibri"/>
              <a:cs typeface="Calibri"/>
              <a:sym typeface="Calibri"/>
            </a:endParaRPr>
          </a:p>
          <a:p>
            <a:pPr indent="0" lvl="1" marL="457200" rtl="0" algn="l">
              <a:lnSpc>
                <a:spcPct val="100000"/>
              </a:lnSpc>
              <a:spcBef>
                <a:spcPts val="250"/>
              </a:spcBef>
              <a:spcAft>
                <a:spcPts val="0"/>
              </a:spcAft>
              <a:buSzPct val="100000"/>
              <a:buNone/>
            </a:pPr>
            <a:r>
              <a:t/>
            </a:r>
            <a:endParaRPr/>
          </a:p>
        </p:txBody>
      </p:sp>
      <p:pic>
        <p:nvPicPr>
          <p:cNvPr descr="A close up of a hat&#10;&#10;Description generated with high confidence" id="532" name="Google Shape;532;p81"/>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6"/>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a:t>Week-at-a-Glance</a:t>
            </a:r>
            <a:endParaRPr/>
          </a:p>
        </p:txBody>
      </p:sp>
      <p:pic>
        <p:nvPicPr>
          <p:cNvPr id="251" name="Google Shape;251;p46"/>
          <p:cNvPicPr preferRelativeResize="0"/>
          <p:nvPr/>
        </p:nvPicPr>
        <p:blipFill rotWithShape="1">
          <a:blip r:embed="rId3">
            <a:alphaModFix/>
          </a:blip>
          <a:srcRect b="0" l="0" r="0" t="0"/>
          <a:stretch/>
        </p:blipFill>
        <p:spPr>
          <a:xfrm>
            <a:off x="1056927" y="1847372"/>
            <a:ext cx="7030145" cy="4326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Energy System Diagram: Feedback</a:t>
            </a:r>
            <a:endParaRPr/>
          </a:p>
        </p:txBody>
      </p:sp>
      <p:sp>
        <p:nvSpPr>
          <p:cNvPr id="538" name="Google Shape;538;p82"/>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lnSpcReduction="10000"/>
          </a:bodyPr>
          <a:lstStyle/>
          <a:p>
            <a:pPr indent="-182880" lvl="0" marL="182880" rtl="0" algn="l">
              <a:lnSpc>
                <a:spcPct val="100000"/>
              </a:lnSpc>
              <a:spcBef>
                <a:spcPts val="0"/>
              </a:spcBef>
              <a:spcAft>
                <a:spcPts val="0"/>
              </a:spcAft>
              <a:buSzPts val="2800"/>
              <a:buChar char="●"/>
            </a:pPr>
            <a:r>
              <a:rPr lang="en-US" sz="2800">
                <a:latin typeface="Calibri"/>
                <a:ea typeface="Calibri"/>
                <a:cs typeface="Calibri"/>
                <a:sym typeface="Calibri"/>
              </a:rPr>
              <a:t>Use sticky notes to give feedback to the other group with which you traded system diagrams.</a:t>
            </a:r>
            <a:endParaRPr sz="2800"/>
          </a:p>
          <a:p>
            <a:pPr indent="0" lvl="0" marL="0" rtl="0" algn="l">
              <a:lnSpc>
                <a:spcPct val="100000"/>
              </a:lnSpc>
              <a:spcBef>
                <a:spcPts val="1200"/>
              </a:spcBef>
              <a:spcAft>
                <a:spcPts val="0"/>
              </a:spcAft>
              <a:buSzPts val="2800"/>
              <a:buNone/>
            </a:pPr>
            <a:r>
              <a:t/>
            </a:r>
            <a:endParaRPr sz="2800">
              <a:latin typeface="Calibri"/>
              <a:ea typeface="Calibri"/>
              <a:cs typeface="Calibri"/>
              <a:sym typeface="Calibri"/>
            </a:endParaRPr>
          </a:p>
          <a:p>
            <a:pPr indent="-182880" lvl="0" marL="182880" rtl="0" algn="l">
              <a:lnSpc>
                <a:spcPct val="100000"/>
              </a:lnSpc>
              <a:spcBef>
                <a:spcPts val="1200"/>
              </a:spcBef>
              <a:spcAft>
                <a:spcPts val="0"/>
              </a:spcAft>
              <a:buSzPts val="2800"/>
              <a:buChar char="●"/>
            </a:pPr>
            <a:r>
              <a:rPr lang="en-US" sz="2800">
                <a:latin typeface="Calibri"/>
                <a:ea typeface="Calibri"/>
                <a:cs typeface="Calibri"/>
                <a:sym typeface="Calibri"/>
              </a:rPr>
              <a:t>Does the system diagram identify the key components?</a:t>
            </a:r>
            <a:endParaRPr sz="2800"/>
          </a:p>
          <a:p>
            <a:pPr indent="-182880" lvl="1" marL="685800" rtl="0" algn="l">
              <a:lnSpc>
                <a:spcPct val="100000"/>
              </a:lnSpc>
              <a:spcBef>
                <a:spcPts val="250"/>
              </a:spcBef>
              <a:spcAft>
                <a:spcPts val="0"/>
              </a:spcAft>
              <a:buSzPts val="2400"/>
              <a:buFont typeface="Arial"/>
              <a:buChar char="•"/>
            </a:pPr>
            <a:r>
              <a:rPr lang="en-US" sz="2400">
                <a:latin typeface="Calibri"/>
                <a:ea typeface="Calibri"/>
                <a:cs typeface="Calibri"/>
                <a:sym typeface="Calibri"/>
              </a:rPr>
              <a:t>The parts of the system</a:t>
            </a:r>
            <a:endParaRPr/>
          </a:p>
          <a:p>
            <a:pPr indent="-182880" lvl="1" marL="685800" rtl="0" algn="l">
              <a:lnSpc>
                <a:spcPct val="100000"/>
              </a:lnSpc>
              <a:spcBef>
                <a:spcPts val="500"/>
              </a:spcBef>
              <a:spcAft>
                <a:spcPts val="0"/>
              </a:spcAft>
              <a:buSzPts val="2400"/>
              <a:buFont typeface="Arial"/>
              <a:buChar char="•"/>
            </a:pPr>
            <a:r>
              <a:rPr lang="en-US" sz="2400">
                <a:latin typeface="Calibri"/>
                <a:ea typeface="Calibri"/>
                <a:cs typeface="Calibri"/>
                <a:sym typeface="Calibri"/>
              </a:rPr>
              <a:t>Observable changes taking place</a:t>
            </a:r>
            <a:endParaRPr/>
          </a:p>
          <a:p>
            <a:pPr indent="-182880" lvl="1" marL="685800" rtl="0" algn="l">
              <a:lnSpc>
                <a:spcPct val="100000"/>
              </a:lnSpc>
              <a:spcBef>
                <a:spcPts val="500"/>
              </a:spcBef>
              <a:spcAft>
                <a:spcPts val="0"/>
              </a:spcAft>
              <a:buSzPts val="2400"/>
              <a:buFont typeface="Arial"/>
              <a:buChar char="•"/>
            </a:pPr>
            <a:r>
              <a:rPr lang="en-US" sz="2400">
                <a:latin typeface="Calibri"/>
                <a:ea typeface="Calibri"/>
                <a:cs typeface="Calibri"/>
                <a:sym typeface="Calibri"/>
              </a:rPr>
              <a:t>Where in the system are energy changes occurring?</a:t>
            </a:r>
            <a:endParaRPr/>
          </a:p>
          <a:p>
            <a:pPr indent="-182880" lvl="1" marL="685800" rtl="0" algn="l">
              <a:lnSpc>
                <a:spcPct val="100000"/>
              </a:lnSpc>
              <a:spcBef>
                <a:spcPts val="500"/>
              </a:spcBef>
              <a:spcAft>
                <a:spcPts val="0"/>
              </a:spcAft>
              <a:buSzPts val="2400"/>
              <a:buFont typeface="Arial"/>
              <a:buChar char="•"/>
            </a:pPr>
            <a:r>
              <a:rPr lang="en-US" sz="2400">
                <a:latin typeface="Calibri"/>
                <a:ea typeface="Calibri"/>
                <a:cs typeface="Calibri"/>
                <a:sym typeface="Calibri"/>
              </a:rPr>
              <a:t>Where does the energy come from? </a:t>
            </a:r>
            <a:endParaRPr/>
          </a:p>
          <a:p>
            <a:pPr indent="-182880" lvl="1" marL="685800" rtl="0" algn="l">
              <a:lnSpc>
                <a:spcPct val="100000"/>
              </a:lnSpc>
              <a:spcBef>
                <a:spcPts val="500"/>
              </a:spcBef>
              <a:spcAft>
                <a:spcPts val="0"/>
              </a:spcAft>
              <a:buSzPts val="2400"/>
              <a:buFont typeface="Arial"/>
              <a:buChar char="•"/>
            </a:pPr>
            <a:r>
              <a:rPr lang="en-US" sz="2400">
                <a:latin typeface="Calibri"/>
                <a:ea typeface="Calibri"/>
                <a:cs typeface="Calibri"/>
                <a:sym typeface="Calibri"/>
              </a:rPr>
              <a:t>Where does the energy go?</a:t>
            </a:r>
            <a:endParaRPr/>
          </a:p>
        </p:txBody>
      </p:sp>
      <p:pic>
        <p:nvPicPr>
          <p:cNvPr descr="A close up of a hat&#10;&#10;Description generated with high confidence" id="539" name="Google Shape;539;p82"/>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3"/>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Energy System Diagram: Revisions</a:t>
            </a:r>
            <a:endParaRPr/>
          </a:p>
        </p:txBody>
      </p:sp>
      <p:sp>
        <p:nvSpPr>
          <p:cNvPr id="545" name="Google Shape;545;p83"/>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SzPts val="2800"/>
              <a:buChar char="●"/>
            </a:pPr>
            <a:r>
              <a:rPr lang="en-US" sz="2800">
                <a:latin typeface="Calibri"/>
                <a:ea typeface="Calibri"/>
                <a:cs typeface="Calibri"/>
                <a:sym typeface="Calibri"/>
              </a:rPr>
              <a:t>Use the feedback you received from the other group to revise your Energy System Diagram.</a:t>
            </a:r>
            <a:endParaRPr/>
          </a:p>
          <a:p>
            <a:pPr indent="-182880" lvl="1" marL="685800" rtl="0" algn="l">
              <a:lnSpc>
                <a:spcPct val="100000"/>
              </a:lnSpc>
              <a:spcBef>
                <a:spcPts val="250"/>
              </a:spcBef>
              <a:spcAft>
                <a:spcPts val="0"/>
              </a:spcAft>
              <a:buSzPts val="2800"/>
              <a:buChar char="●"/>
            </a:pPr>
            <a:r>
              <a:rPr lang="en-US" sz="2800">
                <a:latin typeface="Calibri"/>
                <a:ea typeface="Calibri"/>
                <a:cs typeface="Calibri"/>
                <a:sym typeface="Calibri"/>
              </a:rPr>
              <a:t>S</a:t>
            </a:r>
            <a:r>
              <a:rPr b="0" lang="en-US" sz="2800">
                <a:latin typeface="Calibri"/>
                <a:ea typeface="Calibri"/>
                <a:cs typeface="Calibri"/>
                <a:sym typeface="Calibri"/>
              </a:rPr>
              <a:t>ort and group the sticky notes.</a:t>
            </a:r>
            <a:endParaRPr/>
          </a:p>
          <a:p>
            <a:pPr indent="-182880" lvl="1" marL="685800" rtl="0" algn="l">
              <a:lnSpc>
                <a:spcPct val="100000"/>
              </a:lnSpc>
              <a:spcBef>
                <a:spcPts val="500"/>
              </a:spcBef>
              <a:spcAft>
                <a:spcPts val="0"/>
              </a:spcAft>
              <a:buSzPts val="2800"/>
              <a:buChar char="●"/>
            </a:pPr>
            <a:r>
              <a:rPr b="0" lang="en-US" sz="2800">
                <a:latin typeface="Calibri"/>
                <a:ea typeface="Calibri"/>
                <a:cs typeface="Calibri"/>
                <a:sym typeface="Calibri"/>
              </a:rPr>
              <a:t>Discuss as a group if you will accept or reject each piece of feedback.</a:t>
            </a:r>
            <a:r>
              <a:rPr lang="en-US" sz="2800">
                <a:latin typeface="Calibri"/>
                <a:ea typeface="Calibri"/>
                <a:cs typeface="Calibri"/>
                <a:sym typeface="Calibri"/>
              </a:rPr>
              <a:t> </a:t>
            </a:r>
            <a:endParaRPr b="0" sz="2800">
              <a:latin typeface="Calibri"/>
              <a:ea typeface="Calibri"/>
              <a:cs typeface="Calibri"/>
              <a:sym typeface="Calibri"/>
            </a:endParaRPr>
          </a:p>
          <a:p>
            <a:pPr indent="-182880" lvl="1" marL="685800" rtl="0" algn="l">
              <a:lnSpc>
                <a:spcPct val="100000"/>
              </a:lnSpc>
              <a:spcBef>
                <a:spcPts val="500"/>
              </a:spcBef>
              <a:spcAft>
                <a:spcPts val="0"/>
              </a:spcAft>
              <a:buSzPts val="2800"/>
              <a:buChar char="●"/>
            </a:pPr>
            <a:r>
              <a:rPr lang="en-US" sz="2800">
                <a:latin typeface="Calibri"/>
                <a:ea typeface="Calibri"/>
                <a:cs typeface="Calibri"/>
                <a:sym typeface="Calibri"/>
              </a:rPr>
              <a:t>M</a:t>
            </a:r>
            <a:r>
              <a:rPr b="0" lang="en-US" sz="2800">
                <a:latin typeface="Calibri"/>
                <a:ea typeface="Calibri"/>
                <a:cs typeface="Calibri"/>
                <a:sym typeface="Calibri"/>
              </a:rPr>
              <a:t>ake your revisions by using a single line through changes and using a different color for added information.</a:t>
            </a:r>
            <a:endParaRPr sz="2800">
              <a:latin typeface="Calibri"/>
              <a:ea typeface="Calibri"/>
              <a:cs typeface="Calibri"/>
              <a:sym typeface="Calibri"/>
            </a:endParaRPr>
          </a:p>
        </p:txBody>
      </p:sp>
      <p:pic>
        <p:nvPicPr>
          <p:cNvPr descr="A close up of a hat&#10;&#10;Description generated with high confidence" id="546" name="Google Shape;546;p83"/>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4"/>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Lesson Summary: Key Science Ideas</a:t>
            </a:r>
            <a:endParaRPr/>
          </a:p>
        </p:txBody>
      </p:sp>
      <p:sp>
        <p:nvSpPr>
          <p:cNvPr id="552" name="Google Shape;552;p84"/>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182245" rtl="0" algn="l">
              <a:lnSpc>
                <a:spcPct val="100000"/>
              </a:lnSpc>
              <a:spcBef>
                <a:spcPts val="0"/>
              </a:spcBef>
              <a:spcAft>
                <a:spcPts val="0"/>
              </a:spcAft>
              <a:buSzPts val="3060"/>
              <a:buNone/>
            </a:pPr>
            <a:r>
              <a:rPr lang="en-US" sz="2400">
                <a:latin typeface="Calibri"/>
                <a:ea typeface="Calibri"/>
                <a:cs typeface="Calibri"/>
                <a:sym typeface="Calibri"/>
              </a:rPr>
              <a:t>Write in your notebook all the ways we know that something has energy and how the energy of an object has changed. </a:t>
            </a:r>
            <a:endParaRPr/>
          </a:p>
          <a:p>
            <a:pPr indent="0" lvl="0" marL="182245" rtl="0" algn="l">
              <a:lnSpc>
                <a:spcPct val="100000"/>
              </a:lnSpc>
              <a:spcBef>
                <a:spcPts val="1200"/>
              </a:spcBef>
              <a:spcAft>
                <a:spcPts val="0"/>
              </a:spcAft>
              <a:buSzPts val="3060"/>
              <a:buNone/>
            </a:pPr>
            <a:r>
              <a:t/>
            </a:r>
            <a:endParaRPr sz="2400">
              <a:latin typeface="Calibri"/>
              <a:ea typeface="Calibri"/>
              <a:cs typeface="Calibri"/>
              <a:sym typeface="Calibri"/>
            </a:endParaRPr>
          </a:p>
          <a:p>
            <a:pPr indent="0" lvl="0" marL="182245" rtl="0" algn="l">
              <a:lnSpc>
                <a:spcPct val="100000"/>
              </a:lnSpc>
              <a:spcBef>
                <a:spcPts val="1200"/>
              </a:spcBef>
              <a:spcAft>
                <a:spcPts val="0"/>
              </a:spcAft>
              <a:buSzPts val="3060"/>
              <a:buNone/>
            </a:pPr>
            <a:r>
              <a:rPr lang="en-US" sz="2400">
                <a:latin typeface="Calibri"/>
                <a:ea typeface="Calibri"/>
                <a:cs typeface="Calibri"/>
                <a:sym typeface="Calibri"/>
              </a:rPr>
              <a:t>Do any of these new ideas connect to our car launcher system?</a:t>
            </a:r>
            <a:endParaRPr/>
          </a:p>
          <a:p>
            <a:pPr indent="0" lvl="0" marL="0" rtl="0" algn="l">
              <a:lnSpc>
                <a:spcPct val="100000"/>
              </a:lnSpc>
              <a:spcBef>
                <a:spcPts val="1200"/>
              </a:spcBef>
              <a:spcAft>
                <a:spcPts val="0"/>
              </a:spcAft>
              <a:buSzPts val="2800"/>
              <a:buNone/>
            </a:pPr>
            <a:r>
              <a:t/>
            </a:r>
            <a:endParaRPr/>
          </a:p>
        </p:txBody>
      </p:sp>
      <p:pic>
        <p:nvPicPr>
          <p:cNvPr descr="A close up of a hat&#10;&#10;Description generated with high confidence" id="553" name="Google Shape;553;p84"/>
          <p:cNvPicPr preferRelativeResize="0"/>
          <p:nvPr/>
        </p:nvPicPr>
        <p:blipFill rotWithShape="1">
          <a:blip r:embed="rId3">
            <a:alphaModFix/>
          </a:blip>
          <a:srcRect b="0" l="0" r="0" t="0"/>
          <a:stretch/>
        </p:blipFill>
        <p:spPr>
          <a:xfrm>
            <a:off x="8190271" y="134387"/>
            <a:ext cx="650158" cy="65015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5"/>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Content Deepening: Teacher Follow-up</a:t>
            </a:r>
            <a:endParaRPr/>
          </a:p>
        </p:txBody>
      </p:sp>
      <p:sp>
        <p:nvSpPr>
          <p:cNvPr id="560" name="Google Shape;560;p85"/>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t>What could one learn from this experience?</a:t>
            </a:r>
            <a:endParaRPr/>
          </a:p>
        </p:txBody>
      </p:sp>
      <p:pic>
        <p:nvPicPr>
          <p:cNvPr id="561" name="Google Shape;561;p85"/>
          <p:cNvPicPr preferRelativeResize="0"/>
          <p:nvPr/>
        </p:nvPicPr>
        <p:blipFill rotWithShape="1">
          <a:blip r:embed="rId3">
            <a:alphaModFix/>
          </a:blip>
          <a:srcRect b="0" l="0" r="0" t="0"/>
          <a:stretch/>
        </p:blipFill>
        <p:spPr>
          <a:xfrm>
            <a:off x="8095118" y="100830"/>
            <a:ext cx="840464" cy="8404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86"/>
          <p:cNvPicPr preferRelativeResize="0"/>
          <p:nvPr/>
        </p:nvPicPr>
        <p:blipFill rotWithShape="1">
          <a:blip r:embed="rId3">
            <a:alphaModFix/>
          </a:blip>
          <a:srcRect b="0" l="0" r="0" t="0"/>
          <a:stretch/>
        </p:blipFill>
        <p:spPr>
          <a:xfrm>
            <a:off x="3485451" y="187695"/>
            <a:ext cx="4620160" cy="6084457"/>
          </a:xfrm>
          <a:prstGeom prst="rect">
            <a:avLst/>
          </a:prstGeom>
          <a:noFill/>
          <a:ln>
            <a:noFill/>
          </a:ln>
        </p:spPr>
      </p:pic>
      <p:sp>
        <p:nvSpPr>
          <p:cNvPr id="570" name="Google Shape;570;p86"/>
          <p:cNvSpPr txBox="1"/>
          <p:nvPr/>
        </p:nvSpPr>
        <p:spPr>
          <a:xfrm>
            <a:off x="5795531" y="2696076"/>
            <a:ext cx="1967904" cy="728353"/>
          </a:xfrm>
          <a:prstGeom prst="rect">
            <a:avLst/>
          </a:prstGeom>
          <a:solidFill>
            <a:srgbClr val="FFFF00">
              <a:alpha val="1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86"/>
          <p:cNvSpPr txBox="1"/>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000"/>
              <a:buFont typeface="Calibri"/>
              <a:buNone/>
            </a:pPr>
            <a:r>
              <a:rPr b="1" lang="en-US" sz="3000">
                <a:solidFill>
                  <a:schemeClr val="accent1"/>
                </a:solidFill>
                <a:latin typeface="Calibri"/>
                <a:ea typeface="Calibri"/>
                <a:cs typeface="Calibri"/>
                <a:sym typeface="Calibri"/>
              </a:rPr>
              <a:t>STeLLA Conceptual Framework</a:t>
            </a:r>
            <a:endParaRPr/>
          </a:p>
        </p:txBody>
      </p:sp>
      <p:sp>
        <p:nvSpPr>
          <p:cNvPr id="572" name="Google Shape;572;p86"/>
          <p:cNvSpPr txBox="1"/>
          <p:nvPr/>
        </p:nvSpPr>
        <p:spPr>
          <a:xfrm>
            <a:off x="5795531" y="5725022"/>
            <a:ext cx="1967904" cy="414522"/>
          </a:xfrm>
          <a:prstGeom prst="rect">
            <a:avLst/>
          </a:prstGeom>
          <a:solidFill>
            <a:srgbClr val="FFFF00">
              <a:alpha val="1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86"/>
          <p:cNvSpPr txBox="1"/>
          <p:nvPr/>
        </p:nvSpPr>
        <p:spPr>
          <a:xfrm>
            <a:off x="3827627" y="5725022"/>
            <a:ext cx="1967904" cy="547130"/>
          </a:xfrm>
          <a:prstGeom prst="rect">
            <a:avLst/>
          </a:prstGeom>
          <a:solidFill>
            <a:srgbClr val="FFFF00">
              <a:alpha val="1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7"/>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Identifying Strategies in Our Content Experiences</a:t>
            </a:r>
            <a:endParaRPr/>
          </a:p>
        </p:txBody>
      </p:sp>
      <p:sp>
        <p:nvSpPr>
          <p:cNvPr id="579" name="Google Shape;579;p87"/>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fontScale="92500" lnSpcReduction="20000"/>
          </a:bodyPr>
          <a:lstStyle/>
          <a:p>
            <a:pPr indent="-182880" lvl="0" marL="182880" rtl="0" algn="l">
              <a:lnSpc>
                <a:spcPct val="100000"/>
              </a:lnSpc>
              <a:spcBef>
                <a:spcPts val="0"/>
              </a:spcBef>
              <a:spcAft>
                <a:spcPts val="0"/>
              </a:spcAft>
              <a:buSzPct val="100000"/>
              <a:buChar char="●"/>
            </a:pPr>
            <a:r>
              <a:rPr lang="en-US" sz="2800"/>
              <a:t>How did the PD Leader model the use of Strategies A, B, I and 9 in our content experience today?</a:t>
            </a:r>
            <a:endParaRPr/>
          </a:p>
          <a:p>
            <a:pPr indent="-182880" lvl="0" marL="182880" rtl="0" algn="l">
              <a:lnSpc>
                <a:spcPct val="100000"/>
              </a:lnSpc>
              <a:spcBef>
                <a:spcPts val="2400"/>
              </a:spcBef>
              <a:spcAft>
                <a:spcPts val="0"/>
              </a:spcAft>
              <a:buSzPct val="100000"/>
              <a:buChar char="●"/>
            </a:pPr>
            <a:r>
              <a:rPr lang="en-US" sz="2800"/>
              <a:t>If you were to construct a MLG from our content experiences today, what would it be?  </a:t>
            </a:r>
            <a:endParaRPr/>
          </a:p>
          <a:p>
            <a:pPr indent="-182880" lvl="0" marL="182880" rtl="0" algn="l">
              <a:lnSpc>
                <a:spcPct val="100000"/>
              </a:lnSpc>
              <a:spcBef>
                <a:spcPts val="2400"/>
              </a:spcBef>
              <a:spcAft>
                <a:spcPts val="0"/>
              </a:spcAft>
              <a:buSzPct val="100000"/>
              <a:buChar char="●"/>
            </a:pPr>
            <a:r>
              <a:rPr lang="en-US" sz="2800"/>
              <a:t>What was the focus questions for the content experiences today?  </a:t>
            </a:r>
            <a:endParaRPr/>
          </a:p>
          <a:p>
            <a:pPr indent="-182880" lvl="1" marL="685800" rtl="0" algn="l">
              <a:lnSpc>
                <a:spcPct val="100000"/>
              </a:lnSpc>
              <a:spcBef>
                <a:spcPts val="0"/>
              </a:spcBef>
              <a:spcAft>
                <a:spcPts val="0"/>
              </a:spcAft>
              <a:buSzPct val="100000"/>
              <a:buChar char="●"/>
            </a:pPr>
            <a:r>
              <a:rPr lang="en-US" sz="2800"/>
              <a:t>How did the FQs set you up for the learning? </a:t>
            </a:r>
            <a:endParaRPr/>
          </a:p>
          <a:p>
            <a:pPr indent="-182880" lvl="0" marL="182880" rtl="0" algn="l">
              <a:lnSpc>
                <a:spcPct val="100000"/>
              </a:lnSpc>
              <a:spcBef>
                <a:spcPts val="2400"/>
              </a:spcBef>
              <a:spcAft>
                <a:spcPts val="0"/>
              </a:spcAft>
              <a:buSzPct val="100000"/>
              <a:buChar char="●"/>
            </a:pPr>
            <a:r>
              <a:rPr lang="en-US" sz="2800"/>
              <a:t>How did you experience synthesizing and summarizing? </a:t>
            </a:r>
            <a:endParaRPr/>
          </a:p>
        </p:txBody>
      </p:sp>
      <p:pic>
        <p:nvPicPr>
          <p:cNvPr id="580" name="Google Shape;580;p87"/>
          <p:cNvPicPr preferRelativeResize="0"/>
          <p:nvPr/>
        </p:nvPicPr>
        <p:blipFill rotWithShape="1">
          <a:blip r:embed="rId3">
            <a:alphaModFix/>
          </a:blip>
          <a:srcRect b="0" l="0" r="0" t="0"/>
          <a:stretch/>
        </p:blipFill>
        <p:spPr>
          <a:xfrm>
            <a:off x="8095118" y="100830"/>
            <a:ext cx="840464" cy="8404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8"/>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Meta Moment</a:t>
            </a:r>
            <a:endParaRPr/>
          </a:p>
        </p:txBody>
      </p:sp>
      <p:sp>
        <p:nvSpPr>
          <p:cNvPr id="586" name="Google Shape;586;p88"/>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en-US" sz="2800"/>
              <a:t>Journal…</a:t>
            </a:r>
            <a:endParaRPr/>
          </a:p>
          <a:p>
            <a:pPr indent="0" lvl="0" marL="0" rtl="0" algn="l">
              <a:lnSpc>
                <a:spcPct val="100000"/>
              </a:lnSpc>
              <a:spcBef>
                <a:spcPts val="1200"/>
              </a:spcBef>
              <a:spcAft>
                <a:spcPts val="0"/>
              </a:spcAft>
              <a:buSzPts val="2800"/>
              <a:buNone/>
            </a:pPr>
            <a:r>
              <a:t/>
            </a:r>
            <a:endParaRPr sz="2800"/>
          </a:p>
          <a:p>
            <a:pPr indent="-182880" lvl="0" marL="182880" rtl="0" algn="l">
              <a:lnSpc>
                <a:spcPct val="100000"/>
              </a:lnSpc>
              <a:spcBef>
                <a:spcPts val="1200"/>
              </a:spcBef>
              <a:spcAft>
                <a:spcPts val="0"/>
              </a:spcAft>
              <a:buSzPts val="2800"/>
              <a:buChar char="●"/>
            </a:pPr>
            <a:r>
              <a:rPr lang="en-US" sz="2800"/>
              <a:t>What would you add to our effective science T&amp;L chart?</a:t>
            </a:r>
            <a:endParaRPr/>
          </a:p>
          <a:p>
            <a:pPr indent="-5079" lvl="0" marL="182880" rtl="0" algn="l">
              <a:lnSpc>
                <a:spcPct val="100000"/>
              </a:lnSpc>
              <a:spcBef>
                <a:spcPts val="1200"/>
              </a:spcBef>
              <a:spcAft>
                <a:spcPts val="0"/>
              </a:spcAft>
              <a:buSzPts val="2800"/>
              <a:buNone/>
            </a:pPr>
            <a:r>
              <a:t/>
            </a:r>
            <a:endParaRPr sz="2800"/>
          </a:p>
          <a:p>
            <a:pPr indent="-182880" lvl="0" marL="182880" rtl="0" algn="l">
              <a:lnSpc>
                <a:spcPct val="100000"/>
              </a:lnSpc>
              <a:spcBef>
                <a:spcPts val="1200"/>
              </a:spcBef>
              <a:spcAft>
                <a:spcPts val="0"/>
              </a:spcAft>
              <a:buSzPts val="2800"/>
              <a:buChar char="●"/>
            </a:pPr>
            <a:r>
              <a:rPr lang="en-US" sz="2800"/>
              <a:t>How do these strategies help teachers plan for coherence? How do these strategies help students develop the intended science content storyline?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9"/>
          <p:cNvSpPr txBox="1"/>
          <p:nvPr>
            <p:ph type="title"/>
          </p:nvPr>
        </p:nvSpPr>
        <p:spPr>
          <a:xfrm>
            <a:off x="266164" y="2056714"/>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lang="en-US"/>
              <a:t>Effective Science Teaching &amp; Learning</a:t>
            </a:r>
            <a:endParaRPr/>
          </a:p>
        </p:txBody>
      </p:sp>
      <p:graphicFrame>
        <p:nvGraphicFramePr>
          <p:cNvPr id="596" name="Google Shape;596;p89"/>
          <p:cNvGraphicFramePr/>
          <p:nvPr/>
        </p:nvGraphicFramePr>
        <p:xfrm>
          <a:off x="3304576" y="2056714"/>
          <a:ext cx="3000000" cy="3000000"/>
        </p:xfrm>
        <a:graphic>
          <a:graphicData uri="http://schemas.openxmlformats.org/drawingml/2006/table">
            <a:tbl>
              <a:tblPr bandRow="1" firstRow="1">
                <a:noFill/>
                <a:tableStyleId>{6CA4E6EB-733C-4680-991B-106905CD1669}</a:tableStyleId>
              </a:tblPr>
              <a:tblGrid>
                <a:gridCol w="2371325"/>
                <a:gridCol w="2272725"/>
              </a:tblGrid>
              <a:tr h="434425">
                <a:tc>
                  <a:txBody>
                    <a:bodyPr/>
                    <a:lstStyle/>
                    <a:p>
                      <a:pPr indent="0" lvl="0" marL="0" marR="0" rtl="0" algn="ctr">
                        <a:spcBef>
                          <a:spcPts val="0"/>
                        </a:spcBef>
                        <a:spcAft>
                          <a:spcPts val="0"/>
                        </a:spcAft>
                        <a:buNone/>
                      </a:pPr>
                      <a:r>
                        <a:rPr lang="en-US" sz="2000"/>
                        <a:t>Teachers Doing</a:t>
                      </a:r>
                      <a:endParaRPr/>
                    </a:p>
                  </a:txBody>
                  <a:tcPr marT="62875" marB="62875" marR="125725" marL="125725"/>
                </a:tc>
                <a:tc>
                  <a:txBody>
                    <a:bodyPr/>
                    <a:lstStyle/>
                    <a:p>
                      <a:pPr indent="0" lvl="0" marL="0" marR="0" rtl="0" algn="ctr">
                        <a:spcBef>
                          <a:spcPts val="0"/>
                        </a:spcBef>
                        <a:spcAft>
                          <a:spcPts val="0"/>
                        </a:spcAft>
                        <a:buNone/>
                      </a:pPr>
                      <a:r>
                        <a:rPr lang="en-US" sz="2000"/>
                        <a:t>Students Doing</a:t>
                      </a:r>
                      <a:endParaRPr/>
                    </a:p>
                  </a:txBody>
                  <a:tcPr marT="62875" marB="62875" marR="125725" marL="125725"/>
                </a:tc>
              </a:tr>
              <a:tr h="992475">
                <a:tc>
                  <a:txBody>
                    <a:bodyPr/>
                    <a:lstStyle/>
                    <a:p>
                      <a:pPr indent="0" lvl="0" marL="0" marR="0" rtl="0" algn="l">
                        <a:spcBef>
                          <a:spcPts val="0"/>
                        </a:spcBef>
                        <a:spcAft>
                          <a:spcPts val="0"/>
                        </a:spcAft>
                        <a:buNone/>
                      </a:pPr>
                      <a:r>
                        <a:t/>
                      </a:r>
                      <a:endParaRPr sz="2600"/>
                    </a:p>
                  </a:txBody>
                  <a:tcPr marT="62875" marB="62875" marR="125725" marL="125725"/>
                </a:tc>
                <a:tc>
                  <a:txBody>
                    <a:bodyPr/>
                    <a:lstStyle/>
                    <a:p>
                      <a:pPr indent="0" lvl="0" marL="0" marR="0" rtl="0" algn="l">
                        <a:spcBef>
                          <a:spcPts val="0"/>
                        </a:spcBef>
                        <a:spcAft>
                          <a:spcPts val="0"/>
                        </a:spcAft>
                        <a:buNone/>
                      </a:pPr>
                      <a:r>
                        <a:t/>
                      </a:r>
                      <a:endParaRPr sz="2600"/>
                    </a:p>
                  </a:txBody>
                  <a:tcPr marT="62875" marB="62875" marR="125725" marL="125725"/>
                </a:tc>
              </a:tr>
              <a:tr h="529200">
                <a:tc gridSpan="2">
                  <a:txBody>
                    <a:bodyPr/>
                    <a:lstStyle/>
                    <a:p>
                      <a:pPr indent="0" lvl="0" marL="0" marR="0" rtl="0" algn="ctr">
                        <a:spcBef>
                          <a:spcPts val="0"/>
                        </a:spcBef>
                        <a:spcAft>
                          <a:spcPts val="0"/>
                        </a:spcAft>
                        <a:buNone/>
                      </a:pPr>
                      <a:r>
                        <a:rPr b="1" lang="en-US" sz="2000">
                          <a:solidFill>
                            <a:schemeClr val="dk2"/>
                          </a:solidFill>
                          <a:latin typeface="Calibri"/>
                          <a:ea typeface="Calibri"/>
                          <a:cs typeface="Calibri"/>
                          <a:sym typeface="Calibri"/>
                        </a:rPr>
                        <a:t>Classroom</a:t>
                      </a:r>
                      <a:endParaRPr/>
                    </a:p>
                  </a:txBody>
                  <a:tcPr marT="62875" marB="62875" marR="125725" marL="125725"/>
                </a:tc>
                <a:tc hMerge="1"/>
              </a:tr>
              <a:tr h="2107175">
                <a:tc gridSpan="2">
                  <a:txBody>
                    <a:bodyPr/>
                    <a:lstStyle/>
                    <a:p>
                      <a:pPr indent="0" lvl="0" marL="0" marR="0" rtl="0" algn="l">
                        <a:spcBef>
                          <a:spcPts val="0"/>
                        </a:spcBef>
                        <a:spcAft>
                          <a:spcPts val="0"/>
                        </a:spcAft>
                        <a:buNone/>
                      </a:pPr>
                      <a:r>
                        <a:t/>
                      </a:r>
                      <a:endParaRPr sz="2600"/>
                    </a:p>
                    <a:p>
                      <a:pPr indent="0" lvl="0" marL="0" marR="0" rtl="0" algn="l">
                        <a:spcBef>
                          <a:spcPts val="0"/>
                        </a:spcBef>
                        <a:spcAft>
                          <a:spcPts val="0"/>
                        </a:spcAft>
                        <a:buNone/>
                      </a:pPr>
                      <a:r>
                        <a:t/>
                      </a:r>
                      <a:endParaRPr sz="2600"/>
                    </a:p>
                  </a:txBody>
                  <a:tcPr marT="62875" marB="62875" marR="125725" marL="125725"/>
                </a:tc>
                <a:tc hMerge="1"/>
              </a:tr>
            </a:tbl>
          </a:graphicData>
        </a:graphic>
      </p:graphicFrame>
      <p:sp>
        <p:nvSpPr>
          <p:cNvPr id="597" name="Google Shape;597;p89"/>
          <p:cNvSpPr txBox="1"/>
          <p:nvPr/>
        </p:nvSpPr>
        <p:spPr>
          <a:xfrm>
            <a:off x="2965622" y="679622"/>
            <a:ext cx="58076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What does effective science teaching and learning look like?</a:t>
            </a:r>
            <a:endParaRPr/>
          </a:p>
          <a:p>
            <a:pPr indent="-114300" lvl="1" marL="45720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What are teachers doing?</a:t>
            </a:r>
            <a:endParaRPr/>
          </a:p>
          <a:p>
            <a:pPr indent="-114300" lvl="1" marL="45720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What are students doing?</a:t>
            </a:r>
            <a:endParaRPr/>
          </a:p>
          <a:p>
            <a:pPr indent="-114300" lvl="1" marL="45720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What is the classroom like?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90"/>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Day 3 Focus Questions</a:t>
            </a:r>
            <a:endParaRPr/>
          </a:p>
        </p:txBody>
      </p:sp>
      <p:sp>
        <p:nvSpPr>
          <p:cNvPr id="607" name="Google Shape;607;p90"/>
          <p:cNvSpPr/>
          <p:nvPr/>
        </p:nvSpPr>
        <p:spPr>
          <a:xfrm>
            <a:off x="2901951" y="864108"/>
            <a:ext cx="5486400" cy="512064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36067" lvl="0" marL="182880" marR="0" rtl="0" algn="l">
              <a:spcBef>
                <a:spcPts val="0"/>
              </a:spcBef>
              <a:spcAft>
                <a:spcPts val="0"/>
              </a:spcAft>
              <a:buClr>
                <a:schemeClr val="accent1"/>
              </a:buClr>
              <a:buSzPts val="2312"/>
              <a:buFont typeface="Noto Sans Symbols"/>
              <a:buNone/>
            </a:pPr>
            <a:r>
              <a:t/>
            </a:r>
            <a:endParaRPr b="1" sz="2312">
              <a:solidFill>
                <a:schemeClr val="dk2"/>
              </a:solidFill>
              <a:latin typeface="Calibri"/>
              <a:ea typeface="Calibri"/>
              <a:cs typeface="Calibri"/>
              <a:sym typeface="Calibri"/>
            </a:endParaRPr>
          </a:p>
          <a:p>
            <a:pPr indent="0" lvl="0" marL="0" marR="0" rtl="0" algn="l">
              <a:lnSpc>
                <a:spcPct val="90000"/>
              </a:lnSpc>
              <a:spcBef>
                <a:spcPts val="900"/>
              </a:spcBef>
              <a:spcAft>
                <a:spcPts val="0"/>
              </a:spcAft>
              <a:buNone/>
            </a:pPr>
            <a:r>
              <a:rPr b="1" lang="en-US" sz="2312">
                <a:solidFill>
                  <a:schemeClr val="lt1"/>
                </a:solidFill>
                <a:latin typeface="Calibri"/>
                <a:ea typeface="Calibri"/>
                <a:cs typeface="Calibri"/>
                <a:sym typeface="Calibri"/>
              </a:rPr>
              <a:t>Why is one main learning goal (SCSL Strategy A) essential for coherence of the Science Content Storyline?</a:t>
            </a:r>
            <a:endParaRPr/>
          </a:p>
          <a:p>
            <a:pPr indent="0" lvl="0" marL="0" marR="0" rtl="0" algn="l">
              <a:lnSpc>
                <a:spcPct val="90000"/>
              </a:lnSpc>
              <a:spcBef>
                <a:spcPts val="1800"/>
              </a:spcBef>
              <a:spcAft>
                <a:spcPts val="0"/>
              </a:spcAft>
              <a:buNone/>
            </a:pPr>
            <a:r>
              <a:rPr b="1" lang="en-US" sz="2312">
                <a:solidFill>
                  <a:schemeClr val="lt1"/>
                </a:solidFill>
                <a:latin typeface="Calibri"/>
                <a:ea typeface="Calibri"/>
                <a:cs typeface="Calibri"/>
                <a:sym typeface="Calibri"/>
              </a:rPr>
              <a:t>How does the use of a focus question (SCSL Strategy B) contribute to the coherence of the Science Content Storyline?</a:t>
            </a:r>
            <a:endParaRPr/>
          </a:p>
          <a:p>
            <a:pPr indent="0" lvl="0" marL="0" marR="0" rtl="0" algn="l">
              <a:lnSpc>
                <a:spcPct val="90000"/>
              </a:lnSpc>
              <a:spcBef>
                <a:spcPts val="1200"/>
              </a:spcBef>
              <a:spcAft>
                <a:spcPts val="0"/>
              </a:spcAft>
              <a:buNone/>
            </a:pPr>
            <a:r>
              <a:rPr b="1" lang="en-US" sz="2312">
                <a:solidFill>
                  <a:schemeClr val="lt1"/>
                </a:solidFill>
                <a:latin typeface="Calibri"/>
                <a:ea typeface="Calibri"/>
                <a:cs typeface="Calibri"/>
                <a:sym typeface="Calibri"/>
              </a:rPr>
              <a:t>How does synthesizing and summarizing key science ideas (SCSL I/STL 9) contribute to the coherence of the science content storyline?</a:t>
            </a:r>
            <a:endParaRPr/>
          </a:p>
          <a:p>
            <a:pPr indent="0" lvl="0" marL="0" marR="0" rtl="0" algn="l">
              <a:lnSpc>
                <a:spcPct val="90000"/>
              </a:lnSpc>
              <a:spcBef>
                <a:spcPts val="1200"/>
              </a:spcBef>
              <a:spcAft>
                <a:spcPts val="0"/>
              </a:spcAft>
              <a:buNone/>
            </a:pPr>
            <a:r>
              <a:rPr b="1" lang="en-US" sz="2312">
                <a:solidFill>
                  <a:schemeClr val="lt1"/>
                </a:solidFill>
                <a:latin typeface="Calibri"/>
                <a:ea typeface="Calibri"/>
                <a:cs typeface="Calibri"/>
                <a:sym typeface="Calibri"/>
              </a:rPr>
              <a:t>How can we begin and end a lesson using STeLLA Strategies?</a:t>
            </a:r>
            <a:endParaRPr/>
          </a:p>
          <a:p>
            <a:pPr indent="0" lvl="0" marL="233363" marR="0" rtl="0" algn="l">
              <a:lnSpc>
                <a:spcPct val="90000"/>
              </a:lnSpc>
              <a:spcBef>
                <a:spcPts val="1200"/>
              </a:spcBef>
              <a:spcAft>
                <a:spcPts val="0"/>
              </a:spcAft>
              <a:buNone/>
            </a:pPr>
            <a:r>
              <a:t/>
            </a:r>
            <a:endParaRPr b="1" sz="2590">
              <a:solidFill>
                <a:schemeClr val="dk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91"/>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latin typeface="Calibri"/>
                <a:ea typeface="Calibri"/>
                <a:cs typeface="Calibri"/>
                <a:sym typeface="Calibri"/>
              </a:rPr>
              <a:t>Reflection</a:t>
            </a:r>
            <a:endParaRPr/>
          </a:p>
        </p:txBody>
      </p:sp>
      <p:sp>
        <p:nvSpPr>
          <p:cNvPr id="614" name="Google Shape;614;p91"/>
          <p:cNvSpPr txBox="1"/>
          <p:nvPr>
            <p:ph idx="1" type="body"/>
          </p:nvPr>
        </p:nvSpPr>
        <p:spPr>
          <a:xfrm>
            <a:off x="2901951" y="864108"/>
            <a:ext cx="5486400" cy="512064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US" sz="2800">
                <a:latin typeface="Calibri"/>
                <a:ea typeface="Calibri"/>
                <a:cs typeface="Calibri"/>
                <a:sym typeface="Calibri"/>
              </a:rPr>
              <a:t>Complete the daily reflection:</a:t>
            </a:r>
            <a:endParaRPr/>
          </a:p>
          <a:p>
            <a:pPr indent="-182880" lvl="0" marL="182880" rtl="0" algn="l">
              <a:lnSpc>
                <a:spcPct val="100000"/>
              </a:lnSpc>
              <a:spcBef>
                <a:spcPts val="1200"/>
              </a:spcBef>
              <a:spcAft>
                <a:spcPts val="0"/>
              </a:spcAft>
              <a:buSzPct val="100000"/>
              <a:buChar char="●"/>
            </a:pPr>
            <a:r>
              <a:rPr lang="en-US">
                <a:latin typeface="Calibri"/>
                <a:ea typeface="Calibri"/>
                <a:cs typeface="Calibri"/>
                <a:sym typeface="Calibri"/>
              </a:rPr>
              <a:t>We are discussing the use of main learning goals and focus questions across a series of lessons. What is your current thinking about how the main learning goals and focus questions contribute to the development of a coherent content storyline for students? Please explain your thinking.</a:t>
            </a:r>
            <a:endParaRPr/>
          </a:p>
          <a:p>
            <a:pPr indent="-182880" lvl="0" marL="182880" rtl="0" algn="l">
              <a:lnSpc>
                <a:spcPct val="100000"/>
              </a:lnSpc>
              <a:spcBef>
                <a:spcPts val="2400"/>
              </a:spcBef>
              <a:spcAft>
                <a:spcPts val="0"/>
              </a:spcAft>
              <a:buSzPct val="100000"/>
              <a:buChar char="●"/>
            </a:pPr>
            <a:r>
              <a:rPr lang="en-US">
                <a:latin typeface="Calibri"/>
                <a:ea typeface="Calibri"/>
                <a:cs typeface="Calibri"/>
                <a:sym typeface="Calibri"/>
              </a:rPr>
              <a:t>How did developing a system model (the system diagram) help you think about energy changes in a system?</a:t>
            </a:r>
            <a:endParaRPr/>
          </a:p>
          <a:p>
            <a:pPr indent="-18414" lvl="0" marL="182880" rtl="0" algn="l">
              <a:lnSpc>
                <a:spcPct val="100000"/>
              </a:lnSpc>
              <a:spcBef>
                <a:spcPts val="1200"/>
              </a:spcBef>
              <a:spcAft>
                <a:spcPts val="0"/>
              </a:spcAft>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title"/>
          </p:nvPr>
        </p:nvSpPr>
        <p:spPr>
          <a:xfrm>
            <a:off x="192024" y="1143000"/>
            <a:ext cx="2125980" cy="21945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Font typeface="Calibri"/>
              <a:buNone/>
            </a:pPr>
            <a:r>
              <a:rPr b="1" lang="en-US">
                <a:latin typeface="Calibri"/>
                <a:ea typeface="Calibri"/>
                <a:cs typeface="Calibri"/>
                <a:sym typeface="Calibri"/>
              </a:rPr>
              <a:t>STeLLA Norms</a:t>
            </a:r>
            <a:endParaRPr/>
          </a:p>
        </p:txBody>
      </p:sp>
      <p:sp>
        <p:nvSpPr>
          <p:cNvPr id="261" name="Google Shape;261;p47"/>
          <p:cNvSpPr txBox="1"/>
          <p:nvPr/>
        </p:nvSpPr>
        <p:spPr>
          <a:xfrm>
            <a:off x="192024" y="3337560"/>
            <a:ext cx="2125980" cy="256032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i="0" lang="en-US" sz="1800" u="none" cap="none" strike="noStrike">
                <a:solidFill>
                  <a:schemeClr val="dk2"/>
                </a:solidFill>
                <a:latin typeface="Calibri"/>
                <a:ea typeface="Calibri"/>
                <a:cs typeface="Calibri"/>
                <a:sym typeface="Calibri"/>
              </a:rPr>
              <a:t>Purpose: </a:t>
            </a:r>
            <a:r>
              <a:rPr b="0" i="0" lang="en-US" sz="1800" u="none" cap="none" strike="noStrike">
                <a:solidFill>
                  <a:schemeClr val="dk2"/>
                </a:solidFill>
                <a:latin typeface="Calibri"/>
                <a:ea typeface="Calibri"/>
                <a:cs typeface="Calibri"/>
                <a:sym typeface="Calibri"/>
              </a:rPr>
              <a:t>Build trust and develop a productive study group for all participants</a:t>
            </a:r>
            <a:endParaRPr/>
          </a:p>
        </p:txBody>
      </p:sp>
      <p:grpSp>
        <p:nvGrpSpPr>
          <p:cNvPr id="262" name="Google Shape;262;p47"/>
          <p:cNvGrpSpPr/>
          <p:nvPr/>
        </p:nvGrpSpPr>
        <p:grpSpPr>
          <a:xfrm>
            <a:off x="2900934" y="940680"/>
            <a:ext cx="5486400" cy="4976640"/>
            <a:chOff x="0" y="72000"/>
            <a:chExt cx="5486400" cy="4976640"/>
          </a:xfrm>
        </p:grpSpPr>
        <p:sp>
          <p:nvSpPr>
            <p:cNvPr id="263" name="Google Shape;263;p47"/>
            <p:cNvSpPr/>
            <p:nvPr/>
          </p:nvSpPr>
          <p:spPr>
            <a:xfrm>
              <a:off x="0" y="72000"/>
              <a:ext cx="5486400" cy="575639"/>
            </a:xfrm>
            <a:prstGeom prst="roundRect">
              <a:avLst>
                <a:gd fmla="val 16667" name="adj"/>
              </a:avLst>
            </a:prstGeom>
            <a:solidFill>
              <a:schemeClr val="accent1"/>
            </a:solidFill>
            <a:ln>
              <a:noFill/>
            </a:ln>
            <a:effectLst>
              <a:outerShdw blurRad="44450" rotWithShape="0" algn="ctr" dir="5400000" dist="1397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7"/>
            <p:cNvSpPr txBox="1"/>
            <p:nvPr/>
          </p:nvSpPr>
          <p:spPr>
            <a:xfrm>
              <a:off x="28100" y="100100"/>
              <a:ext cx="54302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i="0" lang="en-US" sz="2400" u="none" cap="none" strike="noStrike">
                  <a:solidFill>
                    <a:schemeClr val="lt1"/>
                  </a:solidFill>
                  <a:latin typeface="Calibri"/>
                  <a:ea typeface="Calibri"/>
                  <a:cs typeface="Calibri"/>
                  <a:sym typeface="Calibri"/>
                </a:rPr>
                <a:t>The Basics</a:t>
              </a:r>
              <a:endParaRPr b="0" i="0" sz="2400" u="none" cap="none" strike="noStrike">
                <a:solidFill>
                  <a:schemeClr val="lt1"/>
                </a:solidFill>
                <a:latin typeface="Calibri"/>
                <a:ea typeface="Calibri"/>
                <a:cs typeface="Calibri"/>
                <a:sym typeface="Calibri"/>
              </a:endParaRPr>
            </a:p>
          </p:txBody>
        </p:sp>
        <p:sp>
          <p:nvSpPr>
            <p:cNvPr id="265" name="Google Shape;265;p47"/>
            <p:cNvSpPr/>
            <p:nvPr/>
          </p:nvSpPr>
          <p:spPr>
            <a:xfrm>
              <a:off x="0" y="647639"/>
              <a:ext cx="5486400" cy="17884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7"/>
            <p:cNvSpPr txBox="1"/>
            <p:nvPr/>
          </p:nvSpPr>
          <p:spPr>
            <a:xfrm>
              <a:off x="0" y="647639"/>
              <a:ext cx="5486400" cy="1788480"/>
            </a:xfrm>
            <a:prstGeom prst="rect">
              <a:avLst/>
            </a:prstGeom>
            <a:noFill/>
            <a:ln>
              <a:noFill/>
            </a:ln>
          </p:spPr>
          <p:txBody>
            <a:bodyPr anchorCtr="0" anchor="t" bIns="30475" lIns="17417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Arrive prepared and on time; stay for the duration</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Remain attentive, thoughtful, and STeLLAful; eliminate interruptions (turn off cell phones, email)</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Make room for participation from all (monitor your floor time)</a:t>
              </a:r>
              <a:endParaRPr/>
            </a:p>
          </p:txBody>
        </p:sp>
        <p:sp>
          <p:nvSpPr>
            <p:cNvPr id="267" name="Google Shape;267;p47"/>
            <p:cNvSpPr/>
            <p:nvPr/>
          </p:nvSpPr>
          <p:spPr>
            <a:xfrm>
              <a:off x="0" y="2436120"/>
              <a:ext cx="5486400" cy="575639"/>
            </a:xfrm>
            <a:prstGeom prst="roundRect">
              <a:avLst>
                <a:gd fmla="val 16667" name="adj"/>
              </a:avLst>
            </a:prstGeom>
            <a:solidFill>
              <a:schemeClr val="accent1"/>
            </a:solidFill>
            <a:ln>
              <a:noFill/>
            </a:ln>
            <a:effectLst>
              <a:outerShdw blurRad="44450" rotWithShape="0" algn="ctr" dir="5400000" dist="1397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7"/>
            <p:cNvSpPr txBox="1"/>
            <p:nvPr/>
          </p:nvSpPr>
          <p:spPr>
            <a:xfrm>
              <a:off x="28100" y="2464220"/>
              <a:ext cx="5430200" cy="51943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1" i="0" lang="en-US" sz="2400" u="none" cap="none" strike="noStrike">
                  <a:solidFill>
                    <a:schemeClr val="lt1"/>
                  </a:solidFill>
                  <a:latin typeface="Calibri"/>
                  <a:ea typeface="Calibri"/>
                  <a:cs typeface="Calibri"/>
                  <a:sym typeface="Calibri"/>
                </a:rPr>
                <a:t>The Heart of  STeLLA Lesson Analysis</a:t>
              </a:r>
              <a:endParaRPr b="0" i="0" sz="2400" u="none" cap="none" strike="noStrike">
                <a:solidFill>
                  <a:schemeClr val="lt1"/>
                </a:solidFill>
                <a:latin typeface="Calibri"/>
                <a:ea typeface="Calibri"/>
                <a:cs typeface="Calibri"/>
                <a:sym typeface="Calibri"/>
              </a:endParaRPr>
            </a:p>
          </p:txBody>
        </p:sp>
        <p:sp>
          <p:nvSpPr>
            <p:cNvPr id="269" name="Google Shape;269;p47"/>
            <p:cNvSpPr/>
            <p:nvPr/>
          </p:nvSpPr>
          <p:spPr>
            <a:xfrm>
              <a:off x="0" y="3011760"/>
              <a:ext cx="5486400" cy="2036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7"/>
            <p:cNvSpPr txBox="1"/>
            <p:nvPr/>
          </p:nvSpPr>
          <p:spPr>
            <a:xfrm>
              <a:off x="0" y="3011760"/>
              <a:ext cx="5486400" cy="2036880"/>
            </a:xfrm>
            <a:prstGeom prst="rect">
              <a:avLst/>
            </a:prstGeom>
            <a:noFill/>
            <a:ln>
              <a:noFill/>
            </a:ln>
          </p:spPr>
          <p:txBody>
            <a:bodyPr anchorCtr="0" anchor="t" bIns="30475" lIns="174175" spcFirstLastPara="1" rIns="170675" wrap="square" tIns="304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Keep the goal in mind: We are analyzing teaching to improve student learning  </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Share your ideas, uncertainties, confusions, disagreements, questions—open up time so this can happen!</a:t>
              </a:r>
              <a:endParaRPr/>
            </a:p>
            <a:p>
              <a:pPr indent="-171450" lvl="1" marL="171450" marR="0" rtl="0" algn="l">
                <a:lnSpc>
                  <a:spcPct val="90000"/>
                </a:lnSpc>
                <a:spcBef>
                  <a:spcPts val="38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Expect and ask questions to deepen everyone’s learning—honor needs!</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92"/>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lang="en-US"/>
              <a:t>Homework</a:t>
            </a:r>
            <a:endParaRPr/>
          </a:p>
        </p:txBody>
      </p:sp>
      <p:sp>
        <p:nvSpPr>
          <p:cNvPr id="620" name="Google Shape;620;p92"/>
          <p:cNvSpPr txBox="1"/>
          <p:nvPr>
            <p:ph idx="1" type="body"/>
          </p:nvPr>
        </p:nvSpPr>
        <p:spPr>
          <a:xfrm>
            <a:off x="2901951" y="864108"/>
            <a:ext cx="5486400" cy="5120640"/>
          </a:xfrm>
          <a:prstGeom prst="rect">
            <a:avLst/>
          </a:prstGeom>
          <a:noFill/>
          <a:ln>
            <a:noFill/>
          </a:ln>
        </p:spPr>
        <p:txBody>
          <a:bodyPr anchorCtr="0" anchor="ctr" bIns="45700" lIns="91425" spcFirstLastPara="1" rIns="91425" wrap="square" tIns="45700">
            <a:normAutofit lnSpcReduction="10000"/>
          </a:bodyPr>
          <a:lstStyle/>
          <a:p>
            <a:pPr indent="-182880" lvl="0" marL="182880" rtl="0" algn="l">
              <a:lnSpc>
                <a:spcPct val="100000"/>
              </a:lnSpc>
              <a:spcBef>
                <a:spcPts val="0"/>
              </a:spcBef>
              <a:spcAft>
                <a:spcPts val="0"/>
              </a:spcAft>
              <a:buSzPts val="2800"/>
              <a:buChar char="●"/>
            </a:pPr>
            <a:r>
              <a:rPr lang="en-US" sz="2800"/>
              <a:t>Read the Strategy Summary documents and complete the Z-fold for </a:t>
            </a:r>
            <a:r>
              <a:rPr b="1" lang="en-US" sz="2800"/>
              <a:t>purpose</a:t>
            </a:r>
            <a:r>
              <a:rPr lang="en-US" sz="2800"/>
              <a:t> and </a:t>
            </a:r>
            <a:r>
              <a:rPr b="1" lang="en-US" sz="2800"/>
              <a:t>key features </a:t>
            </a:r>
            <a:r>
              <a:rPr lang="en-US" sz="2800"/>
              <a:t>for each of the following strategies</a:t>
            </a:r>
            <a:endParaRPr/>
          </a:p>
          <a:p>
            <a:pPr indent="-182880" lvl="1" marL="685800" rtl="0" algn="l">
              <a:lnSpc>
                <a:spcPct val="100000"/>
              </a:lnSpc>
              <a:spcBef>
                <a:spcPts val="1200"/>
              </a:spcBef>
              <a:spcAft>
                <a:spcPts val="0"/>
              </a:spcAft>
              <a:buSzPts val="2800"/>
              <a:buChar char="●"/>
            </a:pPr>
            <a:r>
              <a:rPr lang="en-US" sz="2800"/>
              <a:t>STL Strategy 6: Engage students in developing and using content representations and models (pp. 27-28) </a:t>
            </a:r>
            <a:endParaRPr/>
          </a:p>
          <a:p>
            <a:pPr indent="-182880" lvl="1" marL="685800" rtl="0" algn="l">
              <a:lnSpc>
                <a:spcPct val="100000"/>
              </a:lnSpc>
              <a:spcBef>
                <a:spcPts val="1200"/>
              </a:spcBef>
              <a:spcAft>
                <a:spcPts val="0"/>
              </a:spcAft>
              <a:buSzPts val="2800"/>
              <a:buChar char="●"/>
            </a:pPr>
            <a:r>
              <a:rPr lang="en-US" sz="2800"/>
              <a:t>SCSL Strategy D: Select content representations and models matched to the learning goal (pp. 47-48)</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93"/>
          <p:cNvSpPr txBox="1"/>
          <p:nvPr>
            <p:ph type="title"/>
          </p:nvPr>
        </p:nvSpPr>
        <p:spPr>
          <a:xfrm>
            <a:off x="457200" y="5725160"/>
            <a:ext cx="8229600" cy="4572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2"/>
              </a:buClr>
              <a:buSzPts val="2100"/>
              <a:buFont typeface="Calibri"/>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8"/>
          <p:cNvSpPr txBox="1"/>
          <p:nvPr>
            <p:ph type="title"/>
          </p:nvPr>
        </p:nvSpPr>
        <p:spPr>
          <a:xfrm>
            <a:off x="457200" y="534441"/>
            <a:ext cx="6337980" cy="11117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lang="en-US"/>
              <a:t>Reconnection: Walk-about-Review</a:t>
            </a:r>
            <a:endParaRPr/>
          </a:p>
        </p:txBody>
      </p:sp>
      <p:graphicFrame>
        <p:nvGraphicFramePr>
          <p:cNvPr id="276" name="Google Shape;276;p48"/>
          <p:cNvGraphicFramePr/>
          <p:nvPr/>
        </p:nvGraphicFramePr>
        <p:xfrm>
          <a:off x="1290503" y="1956271"/>
          <a:ext cx="3000000" cy="3000000"/>
        </p:xfrm>
        <a:graphic>
          <a:graphicData uri="http://schemas.openxmlformats.org/drawingml/2006/table">
            <a:tbl>
              <a:tblPr bandRow="1" firstRow="1">
                <a:noFill/>
                <a:tableStyleId>{6CA4E6EB-733C-4680-991B-106905CD1669}</a:tableStyleId>
              </a:tblPr>
              <a:tblGrid>
                <a:gridCol w="2456325"/>
                <a:gridCol w="1973050"/>
                <a:gridCol w="2133600"/>
              </a:tblGrid>
              <a:tr h="344350">
                <a:tc>
                  <a:txBody>
                    <a:bodyPr/>
                    <a:lstStyle/>
                    <a:p>
                      <a:pPr indent="0" lvl="0" marL="0" marR="0" rtl="0" algn="l">
                        <a:spcBef>
                          <a:spcPts val="0"/>
                        </a:spcBef>
                        <a:spcAft>
                          <a:spcPts val="0"/>
                        </a:spcAft>
                        <a:buNone/>
                      </a:pPr>
                      <a:r>
                        <a:rPr lang="en-US" sz="1800" u="none" cap="none" strike="noStrike"/>
                        <a:t>My Ideas</a:t>
                      </a:r>
                      <a:endParaRPr/>
                    </a:p>
                  </a:txBody>
                  <a:tcPr marT="45725" marB="45725" marR="91450" marL="91450"/>
                </a:tc>
                <a:tc>
                  <a:txBody>
                    <a:bodyPr/>
                    <a:lstStyle/>
                    <a:p>
                      <a:pPr indent="0" lvl="0" marL="0" marR="0" rtl="0" algn="ctr">
                        <a:spcBef>
                          <a:spcPts val="0"/>
                        </a:spcBef>
                        <a:spcAft>
                          <a:spcPts val="0"/>
                        </a:spcAft>
                        <a:buNone/>
                      </a:pPr>
                      <a:r>
                        <a:rPr lang="en-US" sz="1800"/>
                        <a:t>Round 1</a:t>
                      </a:r>
                      <a:endParaRPr/>
                    </a:p>
                  </a:txBody>
                  <a:tcPr marT="45725" marB="45725" marR="91450" marL="91450"/>
                </a:tc>
                <a:tc>
                  <a:txBody>
                    <a:bodyPr/>
                    <a:lstStyle/>
                    <a:p>
                      <a:pPr indent="0" lvl="0" marL="0" marR="0" rtl="0" algn="ctr">
                        <a:spcBef>
                          <a:spcPts val="0"/>
                        </a:spcBef>
                        <a:spcAft>
                          <a:spcPts val="0"/>
                        </a:spcAft>
                        <a:buNone/>
                      </a:pPr>
                      <a:r>
                        <a:rPr lang="en-US" sz="1800"/>
                        <a:t>Round 2</a:t>
                      </a:r>
                      <a:endParaRPr/>
                    </a:p>
                  </a:txBody>
                  <a:tcPr marT="45725" marB="45725" marR="91450" marL="91450"/>
                </a:tc>
              </a:tr>
              <a:tr h="910500">
                <a:tc>
                  <a:txBody>
                    <a:bodyPr/>
                    <a:lstStyle/>
                    <a:p>
                      <a:pPr indent="0" lvl="0" marL="0" marR="0" rtl="0" algn="l">
                        <a:spcBef>
                          <a:spcPts val="0"/>
                        </a:spcBef>
                        <a:spcAft>
                          <a:spcPts val="0"/>
                        </a:spcAft>
                        <a:buNone/>
                      </a:pPr>
                      <a:r>
                        <a:rPr lang="en-US" sz="1800"/>
                        <a:t>Recollection</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44350">
                <a:tc>
                  <a:txBody>
                    <a:bodyPr/>
                    <a:lstStyle/>
                    <a:p>
                      <a:pPr indent="0" lvl="0" marL="0" marR="0" rtl="0" algn="l">
                        <a:spcBef>
                          <a:spcPts val="0"/>
                        </a:spcBef>
                        <a:spcAft>
                          <a:spcPts val="0"/>
                        </a:spcAft>
                        <a:buNone/>
                      </a:pPr>
                      <a:r>
                        <a:rPr lang="en-US" sz="1800"/>
                        <a:t>Name</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014800">
                <a:tc>
                  <a:txBody>
                    <a:bodyPr/>
                    <a:lstStyle/>
                    <a:p>
                      <a:pPr indent="0" lvl="0" marL="0" marR="0" rtl="0" algn="l">
                        <a:spcBef>
                          <a:spcPts val="0"/>
                        </a:spcBef>
                        <a:spcAft>
                          <a:spcPts val="0"/>
                        </a:spcAft>
                        <a:buNone/>
                      </a:pPr>
                      <a:r>
                        <a:rPr lang="en-US" sz="1800"/>
                        <a:t>Insight</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44350">
                <a:tc>
                  <a:txBody>
                    <a:bodyPr/>
                    <a:lstStyle/>
                    <a:p>
                      <a:pPr indent="0" lvl="0" marL="0" marR="0" rtl="0" algn="l">
                        <a:spcBef>
                          <a:spcPts val="0"/>
                        </a:spcBef>
                        <a:spcAft>
                          <a:spcPts val="0"/>
                        </a:spcAft>
                        <a:buNone/>
                      </a:pPr>
                      <a:r>
                        <a:rPr lang="en-US" sz="1800"/>
                        <a:t>Name</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978950">
                <a:tc>
                  <a:txBody>
                    <a:bodyPr/>
                    <a:lstStyle/>
                    <a:p>
                      <a:pPr indent="0" lvl="0" marL="0" marR="0" rtl="0" algn="l">
                        <a:spcBef>
                          <a:spcPts val="0"/>
                        </a:spcBef>
                        <a:spcAft>
                          <a:spcPts val="0"/>
                        </a:spcAft>
                        <a:buNone/>
                      </a:pPr>
                      <a:r>
                        <a:rPr lang="en-US" sz="1800"/>
                        <a:t>Application</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44350">
                <a:tc>
                  <a:txBody>
                    <a:bodyPr/>
                    <a:lstStyle/>
                    <a:p>
                      <a:pPr indent="0" lvl="0" marL="0" marR="0" rtl="0" algn="l">
                        <a:spcBef>
                          <a:spcPts val="0"/>
                        </a:spcBef>
                        <a:spcAft>
                          <a:spcPts val="0"/>
                        </a:spcAft>
                        <a:buNone/>
                      </a:pPr>
                      <a:r>
                        <a:rPr lang="en-US" sz="1800"/>
                        <a:t>Name</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77" name="Google Shape;277;p48"/>
          <p:cNvSpPr/>
          <p:nvPr/>
        </p:nvSpPr>
        <p:spPr>
          <a:xfrm>
            <a:off x="2361615" y="3316356"/>
            <a:ext cx="649356" cy="225287"/>
          </a:xfrm>
          <a:prstGeom prst="rightArrow">
            <a:avLst>
              <a:gd fmla="val 50000" name="adj1"/>
              <a:gd fmla="val 50000" name="adj2"/>
            </a:avLst>
          </a:prstGeom>
          <a:solidFill>
            <a:schemeClr val="dk1"/>
          </a:solidFill>
          <a:ln cap="flat" cmpd="sng" w="10775">
            <a:solidFill>
              <a:srgbClr val="3737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8" name="Google Shape;278;p48"/>
          <p:cNvSpPr/>
          <p:nvPr/>
        </p:nvSpPr>
        <p:spPr>
          <a:xfrm>
            <a:off x="2340567" y="6051034"/>
            <a:ext cx="649356" cy="225287"/>
          </a:xfrm>
          <a:prstGeom prst="rightArrow">
            <a:avLst>
              <a:gd fmla="val 50000" name="adj1"/>
              <a:gd fmla="val 50000" name="adj2"/>
            </a:avLst>
          </a:prstGeom>
          <a:solidFill>
            <a:schemeClr val="dk1"/>
          </a:solidFill>
          <a:ln cap="flat" cmpd="sng" w="10775">
            <a:solidFill>
              <a:srgbClr val="3737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9" name="Google Shape;279;p48"/>
          <p:cNvSpPr/>
          <p:nvPr/>
        </p:nvSpPr>
        <p:spPr>
          <a:xfrm>
            <a:off x="2361615" y="4683695"/>
            <a:ext cx="649356" cy="225287"/>
          </a:xfrm>
          <a:prstGeom prst="rightArrow">
            <a:avLst>
              <a:gd fmla="val 50000" name="adj1"/>
              <a:gd fmla="val 50000" name="adj2"/>
            </a:avLst>
          </a:prstGeom>
          <a:solidFill>
            <a:schemeClr val="dk1"/>
          </a:solidFill>
          <a:ln cap="flat" cmpd="sng" w="10775">
            <a:solidFill>
              <a:srgbClr val="3737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9"/>
          <p:cNvSpPr txBox="1"/>
          <p:nvPr>
            <p:ph type="title"/>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000"/>
              <a:buFont typeface="Calibri"/>
              <a:buNone/>
            </a:pPr>
            <a:r>
              <a:rPr b="1" lang="en-US">
                <a:latin typeface="Calibri"/>
                <a:ea typeface="Calibri"/>
                <a:cs typeface="Calibri"/>
                <a:sym typeface="Calibri"/>
              </a:rPr>
              <a:t>Day 3 Focus Questions</a:t>
            </a:r>
            <a:endParaRPr/>
          </a:p>
        </p:txBody>
      </p:sp>
      <p:sp>
        <p:nvSpPr>
          <p:cNvPr id="289" name="Google Shape;289;p49"/>
          <p:cNvSpPr/>
          <p:nvPr/>
        </p:nvSpPr>
        <p:spPr>
          <a:xfrm>
            <a:off x="2901951" y="864108"/>
            <a:ext cx="5486400" cy="5120640"/>
          </a:xfrm>
          <a:prstGeom prst="rect">
            <a:avLst/>
          </a:prstGeom>
          <a:solidFill>
            <a:schemeClr val="accent1"/>
          </a:solidFill>
          <a:ln cap="flat" cmpd="sng" w="10775">
            <a:solidFill>
              <a:srgbClr val="1D2556"/>
            </a:solidFill>
            <a:prstDash val="solid"/>
            <a:round/>
            <a:headEnd len="sm" w="sm" type="none"/>
            <a:tailEnd len="sm" w="sm" type="none"/>
          </a:ln>
        </p:spPr>
        <p:txBody>
          <a:bodyPr anchorCtr="0" anchor="ctr" bIns="45700" lIns="91425" spcFirstLastPara="1" rIns="91425" wrap="square" tIns="45700">
            <a:noAutofit/>
          </a:bodyPr>
          <a:lstStyle/>
          <a:p>
            <a:pPr indent="-36067" lvl="0" marL="182880" marR="0" rtl="0" algn="l">
              <a:spcBef>
                <a:spcPts val="0"/>
              </a:spcBef>
              <a:spcAft>
                <a:spcPts val="0"/>
              </a:spcAft>
              <a:buClr>
                <a:schemeClr val="accent1"/>
              </a:buClr>
              <a:buSzPts val="2312"/>
              <a:buFont typeface="Noto Sans Symbols"/>
              <a:buNone/>
            </a:pPr>
            <a:r>
              <a:t/>
            </a:r>
            <a:endParaRPr b="1" i="0" sz="2312" u="none" cap="none" strike="noStrike">
              <a:solidFill>
                <a:schemeClr val="dk2"/>
              </a:solidFill>
              <a:latin typeface="Calibri"/>
              <a:ea typeface="Calibri"/>
              <a:cs typeface="Calibri"/>
              <a:sym typeface="Calibri"/>
            </a:endParaRPr>
          </a:p>
          <a:p>
            <a:pPr indent="0" lvl="0" marL="0" marR="0" rtl="0" algn="l">
              <a:lnSpc>
                <a:spcPct val="90000"/>
              </a:lnSpc>
              <a:spcBef>
                <a:spcPts val="900"/>
              </a:spcBef>
              <a:spcAft>
                <a:spcPts val="0"/>
              </a:spcAft>
              <a:buNone/>
            </a:pPr>
            <a:r>
              <a:rPr b="1" i="0" lang="en-US" sz="2312" u="none" cap="none" strike="noStrike">
                <a:solidFill>
                  <a:schemeClr val="lt1"/>
                </a:solidFill>
                <a:latin typeface="Calibri"/>
                <a:ea typeface="Calibri"/>
                <a:cs typeface="Calibri"/>
                <a:sym typeface="Calibri"/>
              </a:rPr>
              <a:t>Why is one main learning goal (SCSL Strategy A) essential for coherence of the Science Content Storyline?</a:t>
            </a:r>
            <a:endParaRPr/>
          </a:p>
          <a:p>
            <a:pPr indent="0" lvl="0" marL="0" marR="0" rtl="0" algn="l">
              <a:lnSpc>
                <a:spcPct val="90000"/>
              </a:lnSpc>
              <a:spcBef>
                <a:spcPts val="1800"/>
              </a:spcBef>
              <a:spcAft>
                <a:spcPts val="0"/>
              </a:spcAft>
              <a:buNone/>
            </a:pPr>
            <a:r>
              <a:rPr b="1" i="0" lang="en-US" sz="2312" u="none" cap="none" strike="noStrike">
                <a:solidFill>
                  <a:schemeClr val="lt1"/>
                </a:solidFill>
                <a:latin typeface="Calibri"/>
                <a:ea typeface="Calibri"/>
                <a:cs typeface="Calibri"/>
                <a:sym typeface="Calibri"/>
              </a:rPr>
              <a:t>How does the use of a focus question (SCSL Strategy B) contribute to the coherence of the Science Content Storyline?</a:t>
            </a:r>
            <a:endParaRPr/>
          </a:p>
          <a:p>
            <a:pPr indent="0" lvl="0" marL="0" marR="0" rtl="0" algn="l">
              <a:lnSpc>
                <a:spcPct val="90000"/>
              </a:lnSpc>
              <a:spcBef>
                <a:spcPts val="1200"/>
              </a:spcBef>
              <a:spcAft>
                <a:spcPts val="0"/>
              </a:spcAft>
              <a:buNone/>
            </a:pPr>
            <a:r>
              <a:rPr b="1" i="0" lang="en-US" sz="2312" u="none" cap="none" strike="noStrike">
                <a:solidFill>
                  <a:schemeClr val="lt1"/>
                </a:solidFill>
                <a:latin typeface="Calibri"/>
                <a:ea typeface="Calibri"/>
                <a:cs typeface="Calibri"/>
                <a:sym typeface="Calibri"/>
              </a:rPr>
              <a:t>How does synthesizing and summarizing key science ideas (SCSL I/STL 9) contribute to the coherence of the science content storyline?</a:t>
            </a:r>
            <a:endParaRPr/>
          </a:p>
          <a:p>
            <a:pPr indent="0" lvl="0" marL="0" marR="0" rtl="0" algn="l">
              <a:lnSpc>
                <a:spcPct val="90000"/>
              </a:lnSpc>
              <a:spcBef>
                <a:spcPts val="1200"/>
              </a:spcBef>
              <a:spcAft>
                <a:spcPts val="0"/>
              </a:spcAft>
              <a:buNone/>
            </a:pPr>
            <a:r>
              <a:rPr b="1" i="0" lang="en-US" sz="2312" u="none" cap="none" strike="noStrike">
                <a:solidFill>
                  <a:schemeClr val="lt1"/>
                </a:solidFill>
                <a:latin typeface="Calibri"/>
                <a:ea typeface="Calibri"/>
                <a:cs typeface="Calibri"/>
                <a:sym typeface="Calibri"/>
              </a:rPr>
              <a:t>How can we begin and end a lesson using STeLLA Strategies?</a:t>
            </a:r>
            <a:endParaRPr/>
          </a:p>
          <a:p>
            <a:pPr indent="0" lvl="0" marL="233363" marR="0" rtl="0" algn="l">
              <a:lnSpc>
                <a:spcPct val="90000"/>
              </a:lnSpc>
              <a:spcBef>
                <a:spcPts val="1200"/>
              </a:spcBef>
              <a:spcAft>
                <a:spcPts val="0"/>
              </a:spcAft>
              <a:buNone/>
            </a:pPr>
            <a:r>
              <a:t/>
            </a:r>
            <a:endParaRPr b="1" i="0" sz="2590" u="none" cap="none" strike="noStrike">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50"/>
          <p:cNvPicPr preferRelativeResize="0"/>
          <p:nvPr/>
        </p:nvPicPr>
        <p:blipFill rotWithShape="1">
          <a:blip r:embed="rId3">
            <a:alphaModFix/>
          </a:blip>
          <a:srcRect b="0" l="0" r="0" t="0"/>
          <a:stretch/>
        </p:blipFill>
        <p:spPr>
          <a:xfrm>
            <a:off x="3485451" y="187695"/>
            <a:ext cx="4620160" cy="6084457"/>
          </a:xfrm>
          <a:prstGeom prst="rect">
            <a:avLst/>
          </a:prstGeom>
          <a:noFill/>
          <a:ln>
            <a:noFill/>
          </a:ln>
        </p:spPr>
      </p:pic>
      <p:sp>
        <p:nvSpPr>
          <p:cNvPr id="298" name="Google Shape;298;p50"/>
          <p:cNvSpPr txBox="1"/>
          <p:nvPr/>
        </p:nvSpPr>
        <p:spPr>
          <a:xfrm>
            <a:off x="5795531" y="2696076"/>
            <a:ext cx="1967904" cy="728353"/>
          </a:xfrm>
          <a:prstGeom prst="rect">
            <a:avLst/>
          </a:prstGeom>
          <a:solidFill>
            <a:srgbClr val="FFFF00">
              <a:alpha val="1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50"/>
          <p:cNvSpPr txBox="1"/>
          <p:nvPr/>
        </p:nvSpPr>
        <p:spPr>
          <a:xfrm>
            <a:off x="189689" y="1123838"/>
            <a:ext cx="2210612" cy="460118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000"/>
              <a:buFont typeface="Calibri"/>
              <a:buNone/>
            </a:pPr>
            <a:r>
              <a:rPr b="1" lang="en-US" sz="3000" u="none">
                <a:solidFill>
                  <a:schemeClr val="accent1"/>
                </a:solidFill>
                <a:latin typeface="Calibri"/>
                <a:ea typeface="Calibri"/>
                <a:cs typeface="Calibri"/>
                <a:sym typeface="Calibri"/>
              </a:rPr>
              <a:t>STeLLA Conceptual Framework</a:t>
            </a:r>
            <a:endParaRPr/>
          </a:p>
        </p:txBody>
      </p:sp>
      <p:sp>
        <p:nvSpPr>
          <p:cNvPr id="300" name="Google Shape;300;p50"/>
          <p:cNvSpPr txBox="1"/>
          <p:nvPr/>
        </p:nvSpPr>
        <p:spPr>
          <a:xfrm>
            <a:off x="5795531" y="5725022"/>
            <a:ext cx="1967904" cy="414522"/>
          </a:xfrm>
          <a:prstGeom prst="rect">
            <a:avLst/>
          </a:prstGeom>
          <a:solidFill>
            <a:srgbClr val="FFFF00">
              <a:alpha val="1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50"/>
          <p:cNvSpPr txBox="1"/>
          <p:nvPr/>
        </p:nvSpPr>
        <p:spPr>
          <a:xfrm>
            <a:off x="3827627" y="5725022"/>
            <a:ext cx="1967904" cy="547130"/>
          </a:xfrm>
          <a:prstGeom prst="rect">
            <a:avLst/>
          </a:prstGeom>
          <a:solidFill>
            <a:srgbClr val="FFFF00">
              <a:alpha val="1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1"/>
          <p:cNvSpPr txBox="1"/>
          <p:nvPr>
            <p:ph type="title"/>
          </p:nvPr>
        </p:nvSpPr>
        <p:spPr>
          <a:xfrm>
            <a:off x="218150" y="1594774"/>
            <a:ext cx="2125980" cy="330973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200"/>
              <a:buFont typeface="Calibri"/>
              <a:buNone/>
            </a:pPr>
            <a:r>
              <a:rPr b="1" lang="en-US" sz="2200">
                <a:latin typeface="Calibri"/>
                <a:ea typeface="Calibri"/>
                <a:cs typeface="Calibri"/>
                <a:sym typeface="Calibri"/>
              </a:rPr>
              <a:t>Science Content Storyline Lens Strategies </a:t>
            </a:r>
            <a:br>
              <a:rPr b="1" lang="en-US" sz="2200">
                <a:latin typeface="Calibri"/>
                <a:ea typeface="Calibri"/>
                <a:cs typeface="Calibri"/>
                <a:sym typeface="Calibri"/>
              </a:rPr>
            </a:br>
            <a:r>
              <a:rPr b="1" lang="en-US" sz="2200">
                <a:latin typeface="Calibri"/>
                <a:ea typeface="Calibri"/>
                <a:cs typeface="Calibri"/>
                <a:sym typeface="Calibri"/>
              </a:rPr>
              <a:t>A, B, and I</a:t>
            </a:r>
            <a:br>
              <a:rPr b="1" lang="en-US" sz="2200">
                <a:latin typeface="Calibri"/>
                <a:ea typeface="Calibri"/>
                <a:cs typeface="Calibri"/>
                <a:sym typeface="Calibri"/>
              </a:rPr>
            </a:br>
            <a:br>
              <a:rPr b="1" lang="en-US" sz="2200">
                <a:latin typeface="Calibri"/>
                <a:ea typeface="Calibri"/>
                <a:cs typeface="Calibri"/>
                <a:sym typeface="Calibri"/>
              </a:rPr>
            </a:br>
            <a:r>
              <a:rPr b="1" lang="en-US" sz="2200">
                <a:latin typeface="Calibri"/>
                <a:ea typeface="Calibri"/>
                <a:cs typeface="Calibri"/>
                <a:sym typeface="Calibri"/>
              </a:rPr>
              <a:t>Student Thinking Lens Strategy 9 </a:t>
            </a:r>
            <a:endParaRPr/>
          </a:p>
        </p:txBody>
      </p:sp>
      <p:sp>
        <p:nvSpPr>
          <p:cNvPr id="308" name="Google Shape;308;p51"/>
          <p:cNvSpPr txBox="1"/>
          <p:nvPr/>
        </p:nvSpPr>
        <p:spPr>
          <a:xfrm>
            <a:off x="5558971" y="1594775"/>
            <a:ext cx="3050435" cy="3485570"/>
          </a:xfrm>
          <a:prstGeom prst="rect">
            <a:avLst/>
          </a:prstGeom>
          <a:noFill/>
          <a:ln cap="flat" cmpd="sng" w="1587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SCSL/STL #X</a:t>
            </a:r>
            <a:endParaRPr/>
          </a:p>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Purpose</a:t>
            </a: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t/>
            </a:r>
            <a:endParaRPr b="1" sz="1800">
              <a:solidFill>
                <a:schemeClr val="dk1"/>
              </a:solidFill>
              <a:latin typeface="Architects Daughter"/>
              <a:ea typeface="Architects Daughter"/>
              <a:cs typeface="Architects Daughter"/>
              <a:sym typeface="Architects Daughter"/>
            </a:endParaRPr>
          </a:p>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Key Features</a:t>
            </a:r>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309" name="Google Shape;309;p51"/>
          <p:cNvSpPr/>
          <p:nvPr/>
        </p:nvSpPr>
        <p:spPr>
          <a:xfrm>
            <a:off x="4482024" y="4899505"/>
            <a:ext cx="1911927" cy="1642538"/>
          </a:xfrm>
          <a:prstGeom prst="roundRect">
            <a:avLst>
              <a:gd fmla="val 16667" name="adj"/>
            </a:avLst>
          </a:prstGeom>
          <a:solidFill>
            <a:schemeClr val="accent1"/>
          </a:solidFill>
          <a:ln cap="flat" cmpd="sng" w="10775">
            <a:solidFill>
              <a:srgbClr val="1115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lang="en-US" sz="1400">
                <a:solidFill>
                  <a:schemeClr val="lt1"/>
                </a:solidFill>
                <a:latin typeface="Calibri"/>
                <a:ea typeface="Calibri"/>
                <a:cs typeface="Calibri"/>
                <a:sym typeface="Calibri"/>
              </a:rPr>
              <a:t>Purpose: WHY it’s important</a:t>
            </a:r>
            <a:endParaRPr/>
          </a:p>
          <a:p>
            <a:pPr indent="0" lvl="0" marL="0" marR="0" rtl="0" algn="l">
              <a:lnSpc>
                <a:spcPct val="90000"/>
              </a:lnSpc>
              <a:spcBef>
                <a:spcPts val="600"/>
              </a:spcBef>
              <a:spcAft>
                <a:spcPts val="0"/>
              </a:spcAft>
              <a:buNone/>
            </a:pPr>
            <a:r>
              <a:t/>
            </a:r>
            <a:endParaRPr b="1" sz="14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400">
                <a:solidFill>
                  <a:schemeClr val="lt1"/>
                </a:solidFill>
                <a:latin typeface="Calibri"/>
                <a:ea typeface="Calibri"/>
                <a:cs typeface="Calibri"/>
                <a:sym typeface="Calibri"/>
              </a:rPr>
              <a:t>Key Features: WHAT does it look like in the classroom</a:t>
            </a:r>
            <a:endParaRPr/>
          </a:p>
        </p:txBody>
      </p:sp>
      <p:sp>
        <p:nvSpPr>
          <p:cNvPr id="310" name="Google Shape;310;p51"/>
          <p:cNvSpPr txBox="1"/>
          <p:nvPr/>
        </p:nvSpPr>
        <p:spPr>
          <a:xfrm>
            <a:off x="2831948" y="801292"/>
            <a:ext cx="2606040" cy="4359521"/>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1800"/>
              <a:buFont typeface="Noto Sans Symbols"/>
              <a:buNone/>
            </a:pPr>
            <a:r>
              <a:rPr lang="en-US" sz="1800">
                <a:solidFill>
                  <a:schemeClr val="dk2"/>
                </a:solidFill>
                <a:latin typeface="Calibri"/>
                <a:ea typeface="Calibri"/>
                <a:cs typeface="Calibri"/>
                <a:sym typeface="Calibri"/>
              </a:rPr>
              <a:t>In your grade level team</a:t>
            </a:r>
            <a:endParaRPr/>
          </a:p>
          <a:p>
            <a:pPr indent="0" lvl="0" marL="0" marR="0" rtl="0" algn="l">
              <a:lnSpc>
                <a:spcPct val="100000"/>
              </a:lnSpc>
              <a:spcBef>
                <a:spcPts val="1200"/>
              </a:spcBef>
              <a:spcAft>
                <a:spcPts val="0"/>
              </a:spcAft>
              <a:buClr>
                <a:schemeClr val="accent1"/>
              </a:buClr>
              <a:buSzPts val="1800"/>
              <a:buFont typeface="Noto Sans Symbols"/>
              <a:buNone/>
            </a:pPr>
            <a:r>
              <a:rPr lang="en-US" sz="1800">
                <a:solidFill>
                  <a:schemeClr val="dk2"/>
                </a:solidFill>
                <a:latin typeface="Calibri"/>
                <a:ea typeface="Calibri"/>
                <a:cs typeface="Calibri"/>
                <a:sym typeface="Calibri"/>
              </a:rPr>
              <a:t>Complete the chart for your assigned strategy</a:t>
            </a:r>
            <a:endParaRPr/>
          </a:p>
          <a:p>
            <a:pPr indent="0" lvl="0" marL="0" marR="0" rtl="0" algn="l">
              <a:lnSpc>
                <a:spcPct val="100000"/>
              </a:lnSpc>
              <a:spcBef>
                <a:spcPts val="1200"/>
              </a:spcBef>
              <a:spcAft>
                <a:spcPts val="0"/>
              </a:spcAft>
              <a:buClr>
                <a:schemeClr val="accent1"/>
              </a:buClr>
              <a:buSzPts val="1800"/>
              <a:buFont typeface="Noto Sans Symbols"/>
              <a:buNone/>
            </a:pPr>
            <a:r>
              <a:t/>
            </a:r>
            <a:endParaRPr sz="1800">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chemeClr val="accent1"/>
              </a:buClr>
              <a:buSzPts val="1800"/>
              <a:buFont typeface="Noto Sans Symbols"/>
              <a:buNone/>
            </a:pPr>
            <a:r>
              <a:rPr lang="en-US" sz="1800">
                <a:solidFill>
                  <a:schemeClr val="dk2"/>
                </a:solidFill>
                <a:latin typeface="Calibri"/>
                <a:ea typeface="Calibri"/>
                <a:cs typeface="Calibri"/>
                <a:sym typeface="Calibri"/>
              </a:rPr>
              <a:t>Review the charts of others for any clarifications or questions.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