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7" r:id="rId12"/>
    <p:sldId id="275" r:id="rId13"/>
    <p:sldId id="269" r:id="rId14"/>
    <p:sldId id="270" r:id="rId15"/>
    <p:sldId id="271" r:id="rId16"/>
    <p:sldId id="272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912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6BE10857-5C8F-FAF2-3289-DBE4378A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>
            <a:extLst>
              <a:ext uri="{FF2B5EF4-FFF2-40B4-BE49-F238E27FC236}">
                <a16:creationId xmlns:a16="http://schemas.microsoft.com/office/drawing/2014/main" id="{5E2DCCF6-63A8-654F-CE7F-7740BA4665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>
            <a:extLst>
              <a:ext uri="{FF2B5EF4-FFF2-40B4-BE49-F238E27FC236}">
                <a16:creationId xmlns:a16="http://schemas.microsoft.com/office/drawing/2014/main" id="{D61772FE-1FAF-78D4-E6E1-2E0D67B5AA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8665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78" name="Google Shape;178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Google Shape;1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80" name="Google Shape;180;p3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81" name="Google Shape;181;p3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82" name="Google Shape;182;p3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89" name="Google Shape;1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91" name="Google Shape;191;p3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92" name="Google Shape;192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93" name="Google Shape;193;p3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206" name="Google Shape;20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Opening – 15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Analysis of Practice - 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1 – 45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2 – 30-35 min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Closing – 10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0" name="Google Shape;1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22" name="Google Shape;122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23" name="Google Shape;123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24" name="Google Shape;124;p1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0" name="Google Shape;1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132" name="Google Shape;132;p1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133" name="Google Shape;133;p1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6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6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125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26" name="Google Shape;26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0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34" name="Google Shape;34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37274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21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3"/>
          <p:cNvSpPr txBox="1">
            <a:spLocks noGrp="1"/>
          </p:cNvSpPr>
          <p:nvPr>
            <p:ph type="subTitle" idx="1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SG # 2: Science Teachers Learning From Lesson Analysis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Grade 5</a:t>
            </a: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Sun’s Effect on Climate and Seasons </a:t>
            </a: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Preparing for Video Analysis: 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 Process</a:t>
            </a:r>
            <a:endParaRPr sz="2800"/>
          </a:p>
        </p:txBody>
      </p:sp>
      <p:sp>
        <p:nvSpPr>
          <p:cNvPr id="239" name="Google Shape;239;p33"/>
          <p:cNvSpPr txBox="1"/>
          <p:nvPr/>
        </p:nvSpPr>
        <p:spPr>
          <a:xfrm>
            <a:off x="2743200" y="1228418"/>
            <a:ext cx="6211111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>
            <p:extLst>
              <p:ext uri="{D42A27DB-BD31-4B8C-83A1-F6EECF244321}">
                <p14:modId xmlns:p14="http://schemas.microsoft.com/office/powerpoint/2010/main" val="2174285624"/>
              </p:ext>
            </p:extLst>
          </p:nvPr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84BF6118-C407-B694-6C39-993EDC026D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05385DE4-D9E0-4900-9DFD-85241F65E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>
            <a:extLst>
              <a:ext uri="{FF2B5EF4-FFF2-40B4-BE49-F238E27FC236}">
                <a16:creationId xmlns:a16="http://schemas.microsoft.com/office/drawing/2014/main" id="{A74BCAB2-E165-327D-F047-5AB4D0FEE7D2}"/>
              </a:ext>
            </a:extLst>
          </p:cNvPr>
          <p:cNvGraphicFramePr/>
          <p:nvPr/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>
            <a:extLst>
              <a:ext uri="{FF2B5EF4-FFF2-40B4-BE49-F238E27FC236}">
                <a16:creationId xmlns:a16="http://schemas.microsoft.com/office/drawing/2014/main" id="{2D8F7B45-F2C9-B5E9-60D0-04BFCF3D23BA}"/>
              </a:ext>
            </a:extLst>
          </p:cNvPr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35A7417F-027A-83FC-E186-2975D66628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5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190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95" name="Rectangle 194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3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Purpose &amp; Key Features of Strategy 7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85" name="Google Shape;185;p34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Use your Z-fold to review the purpose and key features of the Strategy 7:  </a:t>
            </a:r>
            <a:r>
              <a:rPr lang="en-US" b="0" i="1" u="none" strike="noStrike" cap="none">
                <a:sym typeface="Calibri"/>
              </a:rPr>
              <a:t>engage students in constructing explanations and arguments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 b="0" i="0" u="none" strike="noStrike" cap="none">
              <a:sym typeface="Arial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Be prepared to share with the whole group.</a:t>
            </a:r>
          </a:p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</p:txBody>
      </p:sp>
      <p:sp>
        <p:nvSpPr>
          <p:cNvPr id="186" name="Google Shape;186;p34"/>
          <p:cNvSpPr txBox="1"/>
          <p:nvPr/>
        </p:nvSpPr>
        <p:spPr>
          <a:xfrm rot="-2328509">
            <a:off x="4682049" y="2864992"/>
            <a:ext cx="3611187" cy="180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this slide if you will plan to do a different strategy or review one of the STeLLA Lenses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2 Focus Questions</a:t>
            </a:r>
            <a:endParaRPr dirty="0"/>
          </a:p>
        </p:txBody>
      </p:sp>
      <p:sp>
        <p:nvSpPr>
          <p:cNvPr id="196" name="Google Shape;196;p35"/>
          <p:cNvSpPr/>
          <p:nvPr/>
        </p:nvSpPr>
        <p:spPr>
          <a:xfrm>
            <a:off x="1371600" y="2117324"/>
            <a:ext cx="6584701" cy="417147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11" name="Rectangle 2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</a:rPr>
              <a:t>Closing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4294967295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228600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en-US" dirty="0">
                <a:solidFill>
                  <a:schemeClr val="tx1"/>
                </a:solidFill>
                <a:sym typeface="Calibri"/>
              </a:rPr>
              <a:t>2 takeaways</a:t>
            </a:r>
            <a:endParaRPr lang="en-US" dirty="0">
              <a:solidFill>
                <a:schemeClr val="tx1"/>
              </a:solidFill>
            </a:endParaRPr>
          </a:p>
          <a:p>
            <a:pPr marL="228600" lv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</a:pPr>
            <a:r>
              <a:rPr lang="en-US" dirty="0">
                <a:solidFill>
                  <a:schemeClr val="tx1"/>
                </a:solidFill>
                <a:sym typeface="Calibri"/>
              </a:rPr>
              <a:t>1 question or aspiration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209" name="Google Shape;209;p13"/>
          <p:cNvSpPr txBox="1">
            <a:spLocks noGrp="1"/>
          </p:cNvSpPr>
          <p:nvPr>
            <p:ph type="body" idx="1"/>
          </p:nvPr>
        </p:nvSpPr>
        <p:spPr>
          <a:xfrm>
            <a:off x="1371600" y="2598167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26853" y="2057400"/>
            <a:ext cx="7890294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 a minute to update us on how your year has started.  In your update, be sure to include a brag about a success that you've had so far.</a:t>
            </a: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Agenda</a:t>
            </a:r>
            <a:endParaRPr lang="en-US" sz="36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Opening 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Analysis of Practice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     Round 1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     Round 2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Purpose &amp; Key Features of Strategy 7</a:t>
            </a:r>
            <a:endParaRPr lang="en-US" b="0" i="0" u="none" strike="noStrike" cap="none">
              <a:sym typeface="Arial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Closing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STeLLA Program Goals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4294967295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22860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STeLLA Norms [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CUSTOMIZE</a:t>
            </a: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]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Basics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Arrive prepared and on time; stay for the duration.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Remain attentive, thoughtful, and mindful of our community; eliminate interruptions.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Make room for participation from all and monitor your talk time. </a:t>
            </a:r>
          </a:p>
          <a:p>
            <a:pPr marL="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Heart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the goal in mind: We are analyzing teaching to improve student learning.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ideas, uncertainties, disagreements, and questions.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 and ask questions to deepen everyone’s learning!</a:t>
            </a:r>
          </a:p>
        </p:txBody>
      </p:sp>
      <p:sp>
        <p:nvSpPr>
          <p:cNvPr id="117" name="Google Shape;117;p5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lang="en-US"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2 Focus Questions</a:t>
            </a:r>
            <a:endParaRPr dirty="0"/>
          </a:p>
        </p:txBody>
      </p:sp>
      <p:sp>
        <p:nvSpPr>
          <p:cNvPr id="127" name="Google Shape;127;p14"/>
          <p:cNvSpPr/>
          <p:nvPr/>
        </p:nvSpPr>
        <p:spPr>
          <a:xfrm>
            <a:off x="2743201" y="1143000"/>
            <a:ext cx="5943600" cy="3657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21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21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2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STeLLA Conceptual Framework</a:t>
            </a:r>
            <a:endParaRPr sz="4500" dirty="0"/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5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921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" name="Google Shape;143;p6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ts val="3200"/>
            </a:pPr>
            <a:r>
              <a:rPr lang="en-US" sz="3600" b="1" i="0" u="none" strike="noStrike" cap="none" spc="-6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Video Analysis:  Purposes</a:t>
            </a:r>
            <a:endParaRPr lang="en-US" sz="3600" b="0" i="0" u="none" strike="noStrike" cap="none" spc="-60">
              <a:solidFill>
                <a:srgbClr val="FFFFFF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Google Shape;144;p6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Gain a deeper understanding of the strategies in messy reality</a:t>
            </a:r>
            <a:endParaRPr lang="en-US" b="0" i="0" u="none" strike="noStrike" cap="none">
              <a:sym typeface="Arial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Slow analysis can lead to changes in practice at “full speed”</a:t>
            </a:r>
            <a:endParaRPr lang="en-US" b="0" i="0" u="none" strike="noStrike" cap="none">
              <a:sym typeface="Arial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Practice our focus on what students are saying and thinking</a:t>
            </a:r>
            <a:endParaRPr lang="en-US" b="0" i="0" u="none" strike="noStrike" cap="none">
              <a:sym typeface="Arial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Another way to dig into our ideas about the science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20788</TotalTime>
  <Words>954</Words>
  <Application>Microsoft Office PowerPoint</Application>
  <PresentationFormat>On-screen Show (4:3)</PresentationFormat>
  <Paragraphs>132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Open Sans</vt:lpstr>
      <vt:lpstr>Open Sans Light</vt:lpstr>
      <vt:lpstr>Wingdings 2</vt:lpstr>
      <vt:lpstr>Frame</vt:lpstr>
      <vt:lpstr>Microsoft Word Document</vt:lpstr>
      <vt:lpstr>STeLLA Scale Up and Sustainability Study (SSUP) </vt:lpstr>
      <vt:lpstr>Opening</vt:lpstr>
      <vt:lpstr>Agenda</vt:lpstr>
      <vt:lpstr>STeLLA Program Goals</vt:lpstr>
      <vt:lpstr>STeLLA Norms [CUSTOMIZE]</vt:lpstr>
      <vt:lpstr>SG # 2 Focus Questions</vt:lpstr>
      <vt:lpstr>STeLLA Conceptual Framework</vt:lpstr>
      <vt:lpstr>PowerPoint Presentation</vt:lpstr>
      <vt:lpstr>Lesson Analysis: The Basics (pp. 1-2)</vt:lpstr>
      <vt:lpstr>   Preparing for Video Analysis:  The Process</vt:lpstr>
      <vt:lpstr>Lesson Analysis Protocol: L#_Name_C#</vt:lpstr>
      <vt:lpstr>Lesson Analysis Protocol: L#_Name_C#</vt:lpstr>
      <vt:lpstr>Purpose &amp; Key Features of Strategy 7</vt:lpstr>
      <vt:lpstr>SG # 2 Focus Questions</vt:lpstr>
      <vt:lpstr>Closing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573</cp:revision>
  <dcterms:created xsi:type="dcterms:W3CDTF">2021-09-15T21:06:18Z</dcterms:created>
  <dcterms:modified xsi:type="dcterms:W3CDTF">2024-11-15T18:44:05Z</dcterms:modified>
</cp:coreProperties>
</file>