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7" r:id="rId12"/>
    <p:sldId id="275" r:id="rId13"/>
    <p:sldId id="269" r:id="rId14"/>
    <p:sldId id="270" r:id="rId15"/>
    <p:sldId id="271" r:id="rId16"/>
    <p:sldId id="272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8" name="Google Shape;17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Google Shape;1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80" name="Google Shape;180;p3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81" name="Google Shape;181;p3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82" name="Google Shape;182;p3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206" name="Google Shape;20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Opening – 15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Analysis of Practice - 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1 – 45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2 – 30-35 min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Closing – 10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132" name="Google Shape;13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133" name="Google Shape;133;p1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 3: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Sun’s Effect on Climate and Seasons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Preparing for Video Analysis: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Process</a:t>
            </a:r>
            <a:endParaRPr sz="2800"/>
          </a:p>
        </p:txBody>
      </p:sp>
      <p:sp>
        <p:nvSpPr>
          <p:cNvPr id="239" name="Google Shape;239;p33"/>
          <p:cNvSpPr txBox="1"/>
          <p:nvPr/>
        </p:nvSpPr>
        <p:spPr>
          <a:xfrm>
            <a:off x="2743200" y="1228418"/>
            <a:ext cx="6211111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190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5" name="Rectangle 194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3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Purpose &amp; Key Features of </a:t>
            </a:r>
            <a:r>
              <a:rPr lang="en-US" sz="33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Strategy 7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5" name="Google Shape;185;p34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Use your Z-fold to review the purpose and key features of the Strategy 7:  </a:t>
            </a:r>
            <a:r>
              <a:rPr lang="en-US" b="0" i="1" u="none" strike="noStrike" cap="none">
                <a:sym typeface="Calibri"/>
              </a:rPr>
              <a:t>engage students in constructing explanations and arguments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 b="0" i="0" u="none" strike="noStrike" cap="none">
              <a:sym typeface="Arial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Be prepared to share with the whole group.</a:t>
            </a:r>
          </a:p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</p:txBody>
      </p:sp>
      <p:sp>
        <p:nvSpPr>
          <p:cNvPr id="186" name="Google Shape;186;p34"/>
          <p:cNvSpPr txBox="1"/>
          <p:nvPr/>
        </p:nvSpPr>
        <p:spPr>
          <a:xfrm rot="-2328509">
            <a:off x="4682049" y="2864992"/>
            <a:ext cx="3611187" cy="180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this slide if you will plan to do a different strategy or review one of the STeLLA Lenses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3 Focus Questions</a:t>
            </a:r>
            <a:endParaRPr dirty="0"/>
          </a:p>
        </p:txBody>
      </p:sp>
      <p:sp>
        <p:nvSpPr>
          <p:cNvPr id="196" name="Google Shape;196;p35"/>
          <p:cNvSpPr/>
          <p:nvPr/>
        </p:nvSpPr>
        <p:spPr>
          <a:xfrm>
            <a:off x="1371600" y="2117324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2286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dirty="0">
                <a:solidFill>
                  <a:schemeClr val="tx1"/>
                </a:solidFill>
                <a:sym typeface="Calibri"/>
              </a:rPr>
              <a:t>2 takeaways</a:t>
            </a:r>
            <a:endParaRPr lang="en-US" dirty="0">
              <a:solidFill>
                <a:schemeClr val="tx1"/>
              </a:solidFill>
            </a:endParaRPr>
          </a:p>
          <a:p>
            <a:pPr marL="22860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</a:pPr>
            <a:r>
              <a:rPr lang="en-US" dirty="0">
                <a:solidFill>
                  <a:schemeClr val="tx1"/>
                </a:solidFill>
                <a:sym typeface="Calibri"/>
              </a:rPr>
              <a:t>1 question or aspiration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1"/>
          </p:nvPr>
        </p:nvSpPr>
        <p:spPr>
          <a:xfrm>
            <a:off x="1371600" y="2598167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Opening 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Analysis of Practice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     Round 1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     Round 2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olidFill>
                  <a:srgbClr val="FF0000"/>
                </a:solidFill>
                <a:sym typeface="Calibri"/>
              </a:rPr>
              <a:t>Purpose &amp; Key Features of Strategy 7</a:t>
            </a:r>
            <a:endParaRPr lang="en-US" b="0" i="0" u="none" strike="noStrike" cap="none" dirty="0">
              <a:solidFill>
                <a:srgbClr val="FF0000"/>
              </a:solidFill>
              <a:sym typeface="Arial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Closing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3 Focus Questions</a:t>
            </a:r>
            <a:endParaRPr dirty="0"/>
          </a:p>
        </p:txBody>
      </p:sp>
      <p:sp>
        <p:nvSpPr>
          <p:cNvPr id="127" name="Google Shape;127;p14"/>
          <p:cNvSpPr/>
          <p:nvPr/>
        </p:nvSpPr>
        <p:spPr>
          <a:xfrm>
            <a:off x="2743201" y="1143000"/>
            <a:ext cx="5943600" cy="365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2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STeLLA Conceptual Framework</a:t>
            </a:r>
            <a:endParaRPr sz="4500" dirty="0"/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Gain a deeper understanding of the strategies in messy reality</a:t>
            </a:r>
            <a:endParaRPr lang="en-US" b="0" i="0" u="none" strike="noStrike" cap="none">
              <a:sym typeface="Arial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Slow analysis can lead to changes in practice at “full speed”</a:t>
            </a:r>
            <a:endParaRPr lang="en-US" b="0" i="0" u="none" strike="noStrike" cap="none">
              <a:sym typeface="Arial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Practice our focus on what students are saying and thinking</a:t>
            </a:r>
            <a:endParaRPr lang="en-US" b="0" i="0" u="none" strike="noStrike" cap="none">
              <a:sym typeface="Arial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#1: </a:t>
            </a:r>
            <a:r>
              <a:rPr lang="en-US" sz="2000" dirty="0"/>
              <a:t>Look past the trivial, the little things that “bug” you.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#2: </a:t>
            </a:r>
            <a:r>
              <a:rPr lang="en-US" sz="2000" dirty="0"/>
              <a:t>Avoid the “this doesn’t look like my classroom” trap.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#3: </a:t>
            </a:r>
            <a:r>
              <a:rPr lang="en-US" sz="2000" dirty="0"/>
              <a:t>Avoid making snap judgments about the teaching or learning in the classroom you are viewing. </a:t>
            </a:r>
            <a:endParaRPr dirty="0"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20814</TotalTime>
  <Words>954</Words>
  <Application>Microsoft Office PowerPoint</Application>
  <PresentationFormat>On-screen Show (4:3)</PresentationFormat>
  <Paragraphs>132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Agenda</vt:lpstr>
      <vt:lpstr>STeLLA Program Goals</vt:lpstr>
      <vt:lpstr>STeLLA Norms [CUSTOMIZE]</vt:lpstr>
      <vt:lpstr>SG # 3 Focus Questions</vt:lpstr>
      <vt:lpstr>STeLLA Conceptual Framework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Purpose &amp; Key Features of Strategy 7</vt:lpstr>
      <vt:lpstr>SG # 3 Focus Questions</vt:lpstr>
      <vt:lpstr>Closing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577</cp:revision>
  <dcterms:created xsi:type="dcterms:W3CDTF">2021-09-15T21:06:18Z</dcterms:created>
  <dcterms:modified xsi:type="dcterms:W3CDTF">2024-11-15T19:09:54Z</dcterms:modified>
</cp:coreProperties>
</file>