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 id="2147483668" r:id="rId2"/>
    <p:sldMasterId id="2147483687" r:id="rId3"/>
    <p:sldMasterId id="2147483701" r:id="rId4"/>
  </p:sldMasterIdLst>
  <p:notesMasterIdLst>
    <p:notesMasterId r:id="rId47"/>
  </p:notesMasterIdLst>
  <p:handoutMasterIdLst>
    <p:handoutMasterId r:id="rId48"/>
  </p:handoutMasterIdLst>
  <p:sldIdLst>
    <p:sldId id="709" r:id="rId5"/>
    <p:sldId id="710" r:id="rId6"/>
    <p:sldId id="711" r:id="rId7"/>
    <p:sldId id="712" r:id="rId8"/>
    <p:sldId id="694" r:id="rId9"/>
    <p:sldId id="713" r:id="rId10"/>
    <p:sldId id="278" r:id="rId11"/>
    <p:sldId id="656" r:id="rId12"/>
    <p:sldId id="714" r:id="rId13"/>
    <p:sldId id="715" r:id="rId14"/>
    <p:sldId id="716" r:id="rId15"/>
    <p:sldId id="717" r:id="rId16"/>
    <p:sldId id="718" r:id="rId17"/>
    <p:sldId id="719" r:id="rId18"/>
    <p:sldId id="720" r:id="rId19"/>
    <p:sldId id="721" r:id="rId20"/>
    <p:sldId id="722" r:id="rId21"/>
    <p:sldId id="533" r:id="rId22"/>
    <p:sldId id="566" r:id="rId23"/>
    <p:sldId id="565" r:id="rId24"/>
    <p:sldId id="723" r:id="rId25"/>
    <p:sldId id="650" r:id="rId26"/>
    <p:sldId id="724" r:id="rId27"/>
    <p:sldId id="725" r:id="rId28"/>
    <p:sldId id="726" r:id="rId29"/>
    <p:sldId id="727" r:id="rId30"/>
    <p:sldId id="728" r:id="rId31"/>
    <p:sldId id="685" r:id="rId32"/>
    <p:sldId id="686" r:id="rId33"/>
    <p:sldId id="687" r:id="rId34"/>
    <p:sldId id="689" r:id="rId35"/>
    <p:sldId id="690" r:id="rId36"/>
    <p:sldId id="679" r:id="rId37"/>
    <p:sldId id="729" r:id="rId38"/>
    <p:sldId id="730" r:id="rId39"/>
    <p:sldId id="731" r:id="rId40"/>
    <p:sldId id="732" r:id="rId41"/>
    <p:sldId id="568" r:id="rId42"/>
    <p:sldId id="733" r:id="rId43"/>
    <p:sldId id="734" r:id="rId44"/>
    <p:sldId id="735" r:id="rId45"/>
    <p:sldId id="271"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D42BFF58-6B64-4189-AD9A-4666BF177485}">
          <p14:sldIdLst>
            <p14:sldId id="709"/>
            <p14:sldId id="710"/>
            <p14:sldId id="711"/>
            <p14:sldId id="712"/>
            <p14:sldId id="694"/>
            <p14:sldId id="713"/>
            <p14:sldId id="278"/>
            <p14:sldId id="656"/>
            <p14:sldId id="714"/>
            <p14:sldId id="715"/>
            <p14:sldId id="716"/>
            <p14:sldId id="717"/>
            <p14:sldId id="718"/>
            <p14:sldId id="719"/>
            <p14:sldId id="720"/>
            <p14:sldId id="721"/>
            <p14:sldId id="722"/>
            <p14:sldId id="533"/>
            <p14:sldId id="566"/>
            <p14:sldId id="565"/>
            <p14:sldId id="723"/>
            <p14:sldId id="650"/>
            <p14:sldId id="724"/>
            <p14:sldId id="725"/>
            <p14:sldId id="726"/>
            <p14:sldId id="727"/>
            <p14:sldId id="728"/>
            <p14:sldId id="685"/>
            <p14:sldId id="686"/>
            <p14:sldId id="687"/>
            <p14:sldId id="689"/>
            <p14:sldId id="690"/>
            <p14:sldId id="679"/>
            <p14:sldId id="729"/>
            <p14:sldId id="730"/>
            <p14:sldId id="731"/>
            <p14:sldId id="732"/>
            <p14:sldId id="568"/>
            <p14:sldId id="733"/>
            <p14:sldId id="734"/>
            <p14:sldId id="735"/>
            <p14:sldId id="27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y Belcastro" initials="AB" lastIdx="2" clrIdx="0">
    <p:extLst>
      <p:ext uri="{19B8F6BF-5375-455C-9EA6-DF929625EA0E}">
        <p15:presenceInfo xmlns:p15="http://schemas.microsoft.com/office/powerpoint/2012/main" userId="S::abelcastro@bscs.org::d5307bc7-1e30-43eb-a70b-9105a7be5cb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16" autoAdjust="0"/>
    <p:restoredTop sz="94820" autoAdjust="0"/>
  </p:normalViewPr>
  <p:slideViewPr>
    <p:cSldViewPr snapToGrid="0">
      <p:cViewPr varScale="1">
        <p:scale>
          <a:sx n="105" d="100"/>
          <a:sy n="105" d="100"/>
        </p:scale>
        <p:origin x="408" y="176"/>
      </p:cViewPr>
      <p:guideLst/>
    </p:cSldViewPr>
  </p:slideViewPr>
  <p:outlineViewPr>
    <p:cViewPr>
      <p:scale>
        <a:sx n="33" d="100"/>
        <a:sy n="33" d="100"/>
      </p:scale>
      <p:origin x="0" y="-3221"/>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21" d="100"/>
          <a:sy n="121" d="100"/>
        </p:scale>
        <p:origin x="156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19A355-F30C-46FE-B7A4-69DC81354875}"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en-US"/>
        </a:p>
      </dgm:t>
    </dgm:pt>
    <dgm:pt modelId="{BCF62A49-8118-42C0-A89A-8C8505FB4A13}">
      <dgm:prSet/>
      <dgm:spPr/>
      <dgm:t>
        <a:bodyPr/>
        <a:lstStyle/>
        <a:p>
          <a:r>
            <a:rPr lang="en-US" b="1"/>
            <a:t>The Basics</a:t>
          </a:r>
          <a:endParaRPr lang="en-US"/>
        </a:p>
      </dgm:t>
    </dgm:pt>
    <dgm:pt modelId="{0B807ED8-7381-4A5A-8BFC-1B569D78C709}" type="parTrans" cxnId="{85D1395C-D343-4419-9CE2-705C0E88327A}">
      <dgm:prSet/>
      <dgm:spPr/>
      <dgm:t>
        <a:bodyPr/>
        <a:lstStyle/>
        <a:p>
          <a:endParaRPr lang="en-US"/>
        </a:p>
      </dgm:t>
    </dgm:pt>
    <dgm:pt modelId="{51162BF8-6018-4529-A663-3DDF1815B3D6}" type="sibTrans" cxnId="{85D1395C-D343-4419-9CE2-705C0E88327A}">
      <dgm:prSet/>
      <dgm:spPr/>
      <dgm:t>
        <a:bodyPr/>
        <a:lstStyle/>
        <a:p>
          <a:endParaRPr lang="en-US"/>
        </a:p>
      </dgm:t>
    </dgm:pt>
    <dgm:pt modelId="{BBD3E84D-1B60-4D24-B180-054972F09C45}">
      <dgm:prSet/>
      <dgm:spPr/>
      <dgm:t>
        <a:bodyPr/>
        <a:lstStyle/>
        <a:p>
          <a:r>
            <a:rPr lang="en-US"/>
            <a:t>Arrive prepared and on time; stay for the duration</a:t>
          </a:r>
        </a:p>
      </dgm:t>
    </dgm:pt>
    <dgm:pt modelId="{CB0F5996-66E5-4A4E-BB10-630D16F7AE19}" type="parTrans" cxnId="{AB3D269D-4751-49A3-A193-E882923FAF88}">
      <dgm:prSet/>
      <dgm:spPr/>
      <dgm:t>
        <a:bodyPr/>
        <a:lstStyle/>
        <a:p>
          <a:endParaRPr lang="en-US"/>
        </a:p>
      </dgm:t>
    </dgm:pt>
    <dgm:pt modelId="{98CB7C09-BFAA-4585-A309-A7E2144EBE9F}" type="sibTrans" cxnId="{AB3D269D-4751-49A3-A193-E882923FAF88}">
      <dgm:prSet/>
      <dgm:spPr/>
      <dgm:t>
        <a:bodyPr/>
        <a:lstStyle/>
        <a:p>
          <a:endParaRPr lang="en-US"/>
        </a:p>
      </dgm:t>
    </dgm:pt>
    <dgm:pt modelId="{1531FCA3-318F-444F-B290-0F23100C9EFD}">
      <dgm:prSet/>
      <dgm:spPr/>
      <dgm:t>
        <a:bodyPr/>
        <a:lstStyle/>
        <a:p>
          <a:r>
            <a:rPr lang="en-US"/>
            <a:t>Remain attentive, thoughtful, and STeLLAful; eliminate interruptions (turn off cell phones, email)</a:t>
          </a:r>
        </a:p>
      </dgm:t>
    </dgm:pt>
    <dgm:pt modelId="{D3F323E8-6EC7-4BDA-860D-8AA8CF103235}" type="parTrans" cxnId="{6B74136B-617F-4726-9912-FBD5A51FD570}">
      <dgm:prSet/>
      <dgm:spPr/>
      <dgm:t>
        <a:bodyPr/>
        <a:lstStyle/>
        <a:p>
          <a:endParaRPr lang="en-US"/>
        </a:p>
      </dgm:t>
    </dgm:pt>
    <dgm:pt modelId="{43CAB32D-7F80-4CC1-997E-860211AD50EF}" type="sibTrans" cxnId="{6B74136B-617F-4726-9912-FBD5A51FD570}">
      <dgm:prSet/>
      <dgm:spPr/>
      <dgm:t>
        <a:bodyPr/>
        <a:lstStyle/>
        <a:p>
          <a:endParaRPr lang="en-US"/>
        </a:p>
      </dgm:t>
    </dgm:pt>
    <dgm:pt modelId="{6D6E9263-1451-4DC2-A3D9-F2CC01181F6B}">
      <dgm:prSet/>
      <dgm:spPr/>
      <dgm:t>
        <a:bodyPr/>
        <a:lstStyle/>
        <a:p>
          <a:r>
            <a:rPr lang="en-US"/>
            <a:t>Make room for participation from all (monitor your floor time)</a:t>
          </a:r>
        </a:p>
      </dgm:t>
    </dgm:pt>
    <dgm:pt modelId="{B7331CD6-502E-4070-9093-A36C792252FA}" type="parTrans" cxnId="{4E5890DB-4979-4ED6-908D-5B53D30B9865}">
      <dgm:prSet/>
      <dgm:spPr/>
      <dgm:t>
        <a:bodyPr/>
        <a:lstStyle/>
        <a:p>
          <a:endParaRPr lang="en-US"/>
        </a:p>
      </dgm:t>
    </dgm:pt>
    <dgm:pt modelId="{E1559CA8-B4DA-4AB6-9B9C-DA0319709689}" type="sibTrans" cxnId="{4E5890DB-4979-4ED6-908D-5B53D30B9865}">
      <dgm:prSet/>
      <dgm:spPr/>
      <dgm:t>
        <a:bodyPr/>
        <a:lstStyle/>
        <a:p>
          <a:endParaRPr lang="en-US"/>
        </a:p>
      </dgm:t>
    </dgm:pt>
    <dgm:pt modelId="{B2494A0C-451E-4E8B-B01B-46CDE19B78F6}">
      <dgm:prSet/>
      <dgm:spPr/>
      <dgm:t>
        <a:bodyPr/>
        <a:lstStyle/>
        <a:p>
          <a:r>
            <a:rPr lang="en-US" b="1"/>
            <a:t>The Heart of  STeLLA Lesson Analysis</a:t>
          </a:r>
          <a:endParaRPr lang="en-US"/>
        </a:p>
      </dgm:t>
    </dgm:pt>
    <dgm:pt modelId="{7002BFAB-9BD4-4FD6-96E3-A50AA5507793}" type="parTrans" cxnId="{E73F9FFD-E18E-4B2E-875B-B07533FA18CA}">
      <dgm:prSet/>
      <dgm:spPr/>
      <dgm:t>
        <a:bodyPr/>
        <a:lstStyle/>
        <a:p>
          <a:endParaRPr lang="en-US"/>
        </a:p>
      </dgm:t>
    </dgm:pt>
    <dgm:pt modelId="{A1A2D635-9615-4C4E-8CC2-43405E915766}" type="sibTrans" cxnId="{E73F9FFD-E18E-4B2E-875B-B07533FA18CA}">
      <dgm:prSet/>
      <dgm:spPr/>
      <dgm:t>
        <a:bodyPr/>
        <a:lstStyle/>
        <a:p>
          <a:endParaRPr lang="en-US"/>
        </a:p>
      </dgm:t>
    </dgm:pt>
    <dgm:pt modelId="{5DEBDD24-679D-4CAE-8C4D-41A705FF06E1}">
      <dgm:prSet/>
      <dgm:spPr/>
      <dgm:t>
        <a:bodyPr/>
        <a:lstStyle/>
        <a:p>
          <a:r>
            <a:rPr lang="en-US"/>
            <a:t>Keep the goal in mind: We are analyzing teaching to improve student learning  </a:t>
          </a:r>
        </a:p>
      </dgm:t>
    </dgm:pt>
    <dgm:pt modelId="{DFBC24AE-981E-404A-AED6-02D5C289A3D2}" type="parTrans" cxnId="{5EA80CD5-1CA1-4148-82E6-559D0A539FC6}">
      <dgm:prSet/>
      <dgm:spPr/>
      <dgm:t>
        <a:bodyPr/>
        <a:lstStyle/>
        <a:p>
          <a:endParaRPr lang="en-US"/>
        </a:p>
      </dgm:t>
    </dgm:pt>
    <dgm:pt modelId="{C0221E7A-7BB8-4E3A-9BD4-646A1EDB75AD}" type="sibTrans" cxnId="{5EA80CD5-1CA1-4148-82E6-559D0A539FC6}">
      <dgm:prSet/>
      <dgm:spPr/>
      <dgm:t>
        <a:bodyPr/>
        <a:lstStyle/>
        <a:p>
          <a:endParaRPr lang="en-US"/>
        </a:p>
      </dgm:t>
    </dgm:pt>
    <dgm:pt modelId="{8305C70C-F2D0-4268-BED3-43DC31B8989E}">
      <dgm:prSet/>
      <dgm:spPr/>
      <dgm:t>
        <a:bodyPr/>
        <a:lstStyle/>
        <a:p>
          <a:r>
            <a:rPr lang="en-US"/>
            <a:t>Share your ideas, uncertainties, confusions, disagreements, questions—open up time so this can happen!</a:t>
          </a:r>
        </a:p>
      </dgm:t>
    </dgm:pt>
    <dgm:pt modelId="{880541EC-1724-429B-B66B-268E05D6D60C}" type="parTrans" cxnId="{5F7A8AC9-A026-42C4-86AD-0B1F59F81A65}">
      <dgm:prSet/>
      <dgm:spPr/>
      <dgm:t>
        <a:bodyPr/>
        <a:lstStyle/>
        <a:p>
          <a:endParaRPr lang="en-US"/>
        </a:p>
      </dgm:t>
    </dgm:pt>
    <dgm:pt modelId="{EEFB31D9-0017-412C-B7F7-8462088F1686}" type="sibTrans" cxnId="{5F7A8AC9-A026-42C4-86AD-0B1F59F81A65}">
      <dgm:prSet/>
      <dgm:spPr/>
      <dgm:t>
        <a:bodyPr/>
        <a:lstStyle/>
        <a:p>
          <a:endParaRPr lang="en-US"/>
        </a:p>
      </dgm:t>
    </dgm:pt>
    <dgm:pt modelId="{8F9F233B-E647-4955-8700-61FC64FCDD4E}">
      <dgm:prSet/>
      <dgm:spPr/>
      <dgm:t>
        <a:bodyPr/>
        <a:lstStyle/>
        <a:p>
          <a:r>
            <a:rPr lang="en-US"/>
            <a:t>Expect and ask questions to deepen everyone’s learning—honor needs!</a:t>
          </a:r>
        </a:p>
      </dgm:t>
    </dgm:pt>
    <dgm:pt modelId="{D6AD9DF7-19D7-43B0-AF46-8E05B1DBE1B0}" type="parTrans" cxnId="{F30748FF-BAD5-4831-8576-01C9FFC827F5}">
      <dgm:prSet/>
      <dgm:spPr/>
      <dgm:t>
        <a:bodyPr/>
        <a:lstStyle/>
        <a:p>
          <a:endParaRPr lang="en-US"/>
        </a:p>
      </dgm:t>
    </dgm:pt>
    <dgm:pt modelId="{3E19A011-5B1B-41BC-B4B2-B890F4B818FF}" type="sibTrans" cxnId="{F30748FF-BAD5-4831-8576-01C9FFC827F5}">
      <dgm:prSet/>
      <dgm:spPr/>
      <dgm:t>
        <a:bodyPr/>
        <a:lstStyle/>
        <a:p>
          <a:endParaRPr lang="en-US"/>
        </a:p>
      </dgm:t>
    </dgm:pt>
    <dgm:pt modelId="{27BD0B11-8C3E-234B-99CA-41E6B4D93F62}" type="pres">
      <dgm:prSet presAssocID="{1B19A355-F30C-46FE-B7A4-69DC81354875}" presName="linear" presStyleCnt="0">
        <dgm:presLayoutVars>
          <dgm:animLvl val="lvl"/>
          <dgm:resizeHandles val="exact"/>
        </dgm:presLayoutVars>
      </dgm:prSet>
      <dgm:spPr/>
    </dgm:pt>
    <dgm:pt modelId="{78434BB4-3546-D44E-BE48-79B6854CF48D}" type="pres">
      <dgm:prSet presAssocID="{BCF62A49-8118-42C0-A89A-8C8505FB4A13}" presName="parentText" presStyleLbl="node1" presStyleIdx="0" presStyleCnt="2">
        <dgm:presLayoutVars>
          <dgm:chMax val="0"/>
          <dgm:bulletEnabled val="1"/>
        </dgm:presLayoutVars>
      </dgm:prSet>
      <dgm:spPr/>
    </dgm:pt>
    <dgm:pt modelId="{03AC0482-812A-734F-9AE0-1CABA31936C3}" type="pres">
      <dgm:prSet presAssocID="{BCF62A49-8118-42C0-A89A-8C8505FB4A13}" presName="childText" presStyleLbl="revTx" presStyleIdx="0" presStyleCnt="2">
        <dgm:presLayoutVars>
          <dgm:bulletEnabled val="1"/>
        </dgm:presLayoutVars>
      </dgm:prSet>
      <dgm:spPr/>
    </dgm:pt>
    <dgm:pt modelId="{62A2AE5F-A894-3343-B79D-1C96053C305A}" type="pres">
      <dgm:prSet presAssocID="{B2494A0C-451E-4E8B-B01B-46CDE19B78F6}" presName="parentText" presStyleLbl="node1" presStyleIdx="1" presStyleCnt="2">
        <dgm:presLayoutVars>
          <dgm:chMax val="0"/>
          <dgm:bulletEnabled val="1"/>
        </dgm:presLayoutVars>
      </dgm:prSet>
      <dgm:spPr/>
    </dgm:pt>
    <dgm:pt modelId="{D5642E87-6699-3247-B5D3-2ACC12E7B8F1}" type="pres">
      <dgm:prSet presAssocID="{B2494A0C-451E-4E8B-B01B-46CDE19B78F6}" presName="childText" presStyleLbl="revTx" presStyleIdx="1" presStyleCnt="2">
        <dgm:presLayoutVars>
          <dgm:bulletEnabled val="1"/>
        </dgm:presLayoutVars>
      </dgm:prSet>
      <dgm:spPr/>
    </dgm:pt>
  </dgm:ptLst>
  <dgm:cxnLst>
    <dgm:cxn modelId="{C191F902-33EE-B44C-A28D-D120989E7307}" type="presOf" srcId="{1B19A355-F30C-46FE-B7A4-69DC81354875}" destId="{27BD0B11-8C3E-234B-99CA-41E6B4D93F62}" srcOrd="0" destOrd="0" presId="urn:microsoft.com/office/officeart/2005/8/layout/vList2"/>
    <dgm:cxn modelId="{85D1395C-D343-4419-9CE2-705C0E88327A}" srcId="{1B19A355-F30C-46FE-B7A4-69DC81354875}" destId="{BCF62A49-8118-42C0-A89A-8C8505FB4A13}" srcOrd="0" destOrd="0" parTransId="{0B807ED8-7381-4A5A-8BFC-1B569D78C709}" sibTransId="{51162BF8-6018-4529-A663-3DDF1815B3D6}"/>
    <dgm:cxn modelId="{6B74136B-617F-4726-9912-FBD5A51FD570}" srcId="{BCF62A49-8118-42C0-A89A-8C8505FB4A13}" destId="{1531FCA3-318F-444F-B290-0F23100C9EFD}" srcOrd="1" destOrd="0" parTransId="{D3F323E8-6EC7-4BDA-860D-8AA8CF103235}" sibTransId="{43CAB32D-7F80-4CC1-997E-860211AD50EF}"/>
    <dgm:cxn modelId="{0458EE86-A160-5743-AF8E-D25D30CA64CF}" type="presOf" srcId="{6D6E9263-1451-4DC2-A3D9-F2CC01181F6B}" destId="{03AC0482-812A-734F-9AE0-1CABA31936C3}" srcOrd="0" destOrd="2" presId="urn:microsoft.com/office/officeart/2005/8/layout/vList2"/>
    <dgm:cxn modelId="{4990F886-0BC7-4741-B7DF-2B1E1708F1A4}" type="presOf" srcId="{1531FCA3-318F-444F-B290-0F23100C9EFD}" destId="{03AC0482-812A-734F-9AE0-1CABA31936C3}" srcOrd="0" destOrd="1" presId="urn:microsoft.com/office/officeart/2005/8/layout/vList2"/>
    <dgm:cxn modelId="{318ED395-6420-BA40-A034-9B6C812984FE}" type="presOf" srcId="{8305C70C-F2D0-4268-BED3-43DC31B8989E}" destId="{D5642E87-6699-3247-B5D3-2ACC12E7B8F1}" srcOrd="0" destOrd="1" presId="urn:microsoft.com/office/officeart/2005/8/layout/vList2"/>
    <dgm:cxn modelId="{AB3D269D-4751-49A3-A193-E882923FAF88}" srcId="{BCF62A49-8118-42C0-A89A-8C8505FB4A13}" destId="{BBD3E84D-1B60-4D24-B180-054972F09C45}" srcOrd="0" destOrd="0" parTransId="{CB0F5996-66E5-4A4E-BB10-630D16F7AE19}" sibTransId="{98CB7C09-BFAA-4585-A309-A7E2144EBE9F}"/>
    <dgm:cxn modelId="{65989DC3-2315-E14A-8780-2FAD4AD48C92}" type="presOf" srcId="{BBD3E84D-1B60-4D24-B180-054972F09C45}" destId="{03AC0482-812A-734F-9AE0-1CABA31936C3}" srcOrd="0" destOrd="0" presId="urn:microsoft.com/office/officeart/2005/8/layout/vList2"/>
    <dgm:cxn modelId="{A80B49C7-7280-434E-9F0F-4A25AE969CE0}" type="presOf" srcId="{BCF62A49-8118-42C0-A89A-8C8505FB4A13}" destId="{78434BB4-3546-D44E-BE48-79B6854CF48D}" srcOrd="0" destOrd="0" presId="urn:microsoft.com/office/officeart/2005/8/layout/vList2"/>
    <dgm:cxn modelId="{5F7A8AC9-A026-42C4-86AD-0B1F59F81A65}" srcId="{B2494A0C-451E-4E8B-B01B-46CDE19B78F6}" destId="{8305C70C-F2D0-4268-BED3-43DC31B8989E}" srcOrd="1" destOrd="0" parTransId="{880541EC-1724-429B-B66B-268E05D6D60C}" sibTransId="{EEFB31D9-0017-412C-B7F7-8462088F1686}"/>
    <dgm:cxn modelId="{76BBB8CA-3026-1449-9AB1-5EADD16795E4}" type="presOf" srcId="{8F9F233B-E647-4955-8700-61FC64FCDD4E}" destId="{D5642E87-6699-3247-B5D3-2ACC12E7B8F1}" srcOrd="0" destOrd="2" presId="urn:microsoft.com/office/officeart/2005/8/layout/vList2"/>
    <dgm:cxn modelId="{5EA80CD5-1CA1-4148-82E6-559D0A539FC6}" srcId="{B2494A0C-451E-4E8B-B01B-46CDE19B78F6}" destId="{5DEBDD24-679D-4CAE-8C4D-41A705FF06E1}" srcOrd="0" destOrd="0" parTransId="{DFBC24AE-981E-404A-AED6-02D5C289A3D2}" sibTransId="{C0221E7A-7BB8-4E3A-9BD4-646A1EDB75AD}"/>
    <dgm:cxn modelId="{4E5890DB-4979-4ED6-908D-5B53D30B9865}" srcId="{BCF62A49-8118-42C0-A89A-8C8505FB4A13}" destId="{6D6E9263-1451-4DC2-A3D9-F2CC01181F6B}" srcOrd="2" destOrd="0" parTransId="{B7331CD6-502E-4070-9093-A36C792252FA}" sibTransId="{E1559CA8-B4DA-4AB6-9B9C-DA0319709689}"/>
    <dgm:cxn modelId="{807D89E3-A662-DB42-BE86-61B7FA7B1245}" type="presOf" srcId="{5DEBDD24-679D-4CAE-8C4D-41A705FF06E1}" destId="{D5642E87-6699-3247-B5D3-2ACC12E7B8F1}" srcOrd="0" destOrd="0" presId="urn:microsoft.com/office/officeart/2005/8/layout/vList2"/>
    <dgm:cxn modelId="{C39404EB-98AE-5C42-A789-F1F7C625042F}" type="presOf" srcId="{B2494A0C-451E-4E8B-B01B-46CDE19B78F6}" destId="{62A2AE5F-A894-3343-B79D-1C96053C305A}" srcOrd="0" destOrd="0" presId="urn:microsoft.com/office/officeart/2005/8/layout/vList2"/>
    <dgm:cxn modelId="{E73F9FFD-E18E-4B2E-875B-B07533FA18CA}" srcId="{1B19A355-F30C-46FE-B7A4-69DC81354875}" destId="{B2494A0C-451E-4E8B-B01B-46CDE19B78F6}" srcOrd="1" destOrd="0" parTransId="{7002BFAB-9BD4-4FD6-96E3-A50AA5507793}" sibTransId="{A1A2D635-9615-4C4E-8CC2-43405E915766}"/>
    <dgm:cxn modelId="{F30748FF-BAD5-4831-8576-01C9FFC827F5}" srcId="{B2494A0C-451E-4E8B-B01B-46CDE19B78F6}" destId="{8F9F233B-E647-4955-8700-61FC64FCDD4E}" srcOrd="2" destOrd="0" parTransId="{D6AD9DF7-19D7-43B0-AF46-8E05B1DBE1B0}" sibTransId="{3E19A011-5B1B-41BC-B4B2-B890F4B818FF}"/>
    <dgm:cxn modelId="{1BC20428-C9A0-6A44-ADD4-4B3A895E7BE7}" type="presParOf" srcId="{27BD0B11-8C3E-234B-99CA-41E6B4D93F62}" destId="{78434BB4-3546-D44E-BE48-79B6854CF48D}" srcOrd="0" destOrd="0" presId="urn:microsoft.com/office/officeart/2005/8/layout/vList2"/>
    <dgm:cxn modelId="{095DB62B-7947-CD44-8128-E665A2E0190D}" type="presParOf" srcId="{27BD0B11-8C3E-234B-99CA-41E6B4D93F62}" destId="{03AC0482-812A-734F-9AE0-1CABA31936C3}" srcOrd="1" destOrd="0" presId="urn:microsoft.com/office/officeart/2005/8/layout/vList2"/>
    <dgm:cxn modelId="{18E7B56F-333A-BE4F-B930-884DD76595D9}" type="presParOf" srcId="{27BD0B11-8C3E-234B-99CA-41E6B4D93F62}" destId="{62A2AE5F-A894-3343-B79D-1C96053C305A}" srcOrd="2" destOrd="0" presId="urn:microsoft.com/office/officeart/2005/8/layout/vList2"/>
    <dgm:cxn modelId="{270CF860-961D-6543-B0A5-349671AA4228}" type="presParOf" srcId="{27BD0B11-8C3E-234B-99CA-41E6B4D93F62}" destId="{D5642E87-6699-3247-B5D3-2ACC12E7B8F1}"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434BB4-3546-D44E-BE48-79B6854CF48D}">
      <dsp:nvSpPr>
        <dsp:cNvPr id="0" name=""/>
        <dsp:cNvSpPr/>
      </dsp:nvSpPr>
      <dsp:spPr>
        <a:xfrm>
          <a:off x="0" y="72000"/>
          <a:ext cx="5486400" cy="575639"/>
        </a:xfrm>
        <a:prstGeom prst="roundRect">
          <a:avLst/>
        </a:prstGeom>
        <a:solidFill>
          <a:schemeClr val="accent1">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The Basics</a:t>
          </a:r>
          <a:endParaRPr lang="en-US" sz="2400" kern="1200"/>
        </a:p>
      </dsp:txBody>
      <dsp:txXfrm>
        <a:off x="28100" y="100100"/>
        <a:ext cx="5430200" cy="519439"/>
      </dsp:txXfrm>
    </dsp:sp>
    <dsp:sp modelId="{03AC0482-812A-734F-9AE0-1CABA31936C3}">
      <dsp:nvSpPr>
        <dsp:cNvPr id="0" name=""/>
        <dsp:cNvSpPr/>
      </dsp:nvSpPr>
      <dsp:spPr>
        <a:xfrm>
          <a:off x="0" y="647639"/>
          <a:ext cx="5486400" cy="1788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193"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Arrive prepared and on time; stay for the duration</a:t>
          </a:r>
        </a:p>
        <a:p>
          <a:pPr marL="171450" lvl="1" indent="-171450" algn="l" defTabSz="844550">
            <a:lnSpc>
              <a:spcPct val="90000"/>
            </a:lnSpc>
            <a:spcBef>
              <a:spcPct val="0"/>
            </a:spcBef>
            <a:spcAft>
              <a:spcPct val="20000"/>
            </a:spcAft>
            <a:buChar char="•"/>
          </a:pPr>
          <a:r>
            <a:rPr lang="en-US" sz="1900" kern="1200"/>
            <a:t>Remain attentive, thoughtful, and STeLLAful; eliminate interruptions (turn off cell phones, email)</a:t>
          </a:r>
        </a:p>
        <a:p>
          <a:pPr marL="171450" lvl="1" indent="-171450" algn="l" defTabSz="844550">
            <a:lnSpc>
              <a:spcPct val="90000"/>
            </a:lnSpc>
            <a:spcBef>
              <a:spcPct val="0"/>
            </a:spcBef>
            <a:spcAft>
              <a:spcPct val="20000"/>
            </a:spcAft>
            <a:buChar char="•"/>
          </a:pPr>
          <a:r>
            <a:rPr lang="en-US" sz="1900" kern="1200"/>
            <a:t>Make room for participation from all (monitor your floor time)</a:t>
          </a:r>
        </a:p>
      </dsp:txBody>
      <dsp:txXfrm>
        <a:off x="0" y="647639"/>
        <a:ext cx="5486400" cy="1788480"/>
      </dsp:txXfrm>
    </dsp:sp>
    <dsp:sp modelId="{62A2AE5F-A894-3343-B79D-1C96053C305A}">
      <dsp:nvSpPr>
        <dsp:cNvPr id="0" name=""/>
        <dsp:cNvSpPr/>
      </dsp:nvSpPr>
      <dsp:spPr>
        <a:xfrm>
          <a:off x="0" y="2436120"/>
          <a:ext cx="5486400" cy="575639"/>
        </a:xfrm>
        <a:prstGeom prst="roundRect">
          <a:avLst/>
        </a:prstGeom>
        <a:solidFill>
          <a:schemeClr val="accent1">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The Heart of  STeLLA Lesson Analysis</a:t>
          </a:r>
          <a:endParaRPr lang="en-US" sz="2400" kern="1200"/>
        </a:p>
      </dsp:txBody>
      <dsp:txXfrm>
        <a:off x="28100" y="2464220"/>
        <a:ext cx="5430200" cy="519439"/>
      </dsp:txXfrm>
    </dsp:sp>
    <dsp:sp modelId="{D5642E87-6699-3247-B5D3-2ACC12E7B8F1}">
      <dsp:nvSpPr>
        <dsp:cNvPr id="0" name=""/>
        <dsp:cNvSpPr/>
      </dsp:nvSpPr>
      <dsp:spPr>
        <a:xfrm>
          <a:off x="0" y="3011760"/>
          <a:ext cx="5486400" cy="2036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193"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Keep the goal in mind: We are analyzing teaching to improve student learning  </a:t>
          </a:r>
        </a:p>
        <a:p>
          <a:pPr marL="171450" lvl="1" indent="-171450" algn="l" defTabSz="844550">
            <a:lnSpc>
              <a:spcPct val="90000"/>
            </a:lnSpc>
            <a:spcBef>
              <a:spcPct val="0"/>
            </a:spcBef>
            <a:spcAft>
              <a:spcPct val="20000"/>
            </a:spcAft>
            <a:buChar char="•"/>
          </a:pPr>
          <a:r>
            <a:rPr lang="en-US" sz="1900" kern="1200"/>
            <a:t>Share your ideas, uncertainties, confusions, disagreements, questions—open up time so this can happen!</a:t>
          </a:r>
        </a:p>
        <a:p>
          <a:pPr marL="171450" lvl="1" indent="-171450" algn="l" defTabSz="844550">
            <a:lnSpc>
              <a:spcPct val="90000"/>
            </a:lnSpc>
            <a:spcBef>
              <a:spcPct val="0"/>
            </a:spcBef>
            <a:spcAft>
              <a:spcPct val="20000"/>
            </a:spcAft>
            <a:buChar char="•"/>
          </a:pPr>
          <a:r>
            <a:rPr lang="en-US" sz="1900" kern="1200"/>
            <a:t>Expect and ask questions to deepen everyone’s learning—honor needs!</a:t>
          </a:r>
        </a:p>
      </dsp:txBody>
      <dsp:txXfrm>
        <a:off x="0" y="3011760"/>
        <a:ext cx="5486400" cy="20368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342C8F9-F9B8-4EBE-B52F-E0F8ABBF8A2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881F17F-2BFE-4197-8716-59C0960EDFA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D26F84E-CE4B-43DD-AE61-F7C6DB5873D1}" type="datetimeFigureOut">
              <a:rPr lang="en-US" smtClean="0"/>
              <a:t>3/14/24</a:t>
            </a:fld>
            <a:endParaRPr lang="en-US"/>
          </a:p>
        </p:txBody>
      </p:sp>
      <p:sp>
        <p:nvSpPr>
          <p:cNvPr id="4" name="Footer Placeholder 3">
            <a:extLst>
              <a:ext uri="{FF2B5EF4-FFF2-40B4-BE49-F238E27FC236}">
                <a16:creationId xmlns:a16="http://schemas.microsoft.com/office/drawing/2014/main" id="{2038AFF0-EF01-48C4-A978-A0D47692F3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6901CEC-A0B4-4636-B2CC-E4057C5372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1049A8-3F0A-4826-B51E-33C746CBDFA1}" type="slidenum">
              <a:rPr lang="en-US" smtClean="0"/>
              <a:t>‹#›</a:t>
            </a:fld>
            <a:endParaRPr lang="en-US"/>
          </a:p>
        </p:txBody>
      </p:sp>
    </p:spTree>
    <p:extLst>
      <p:ext uri="{BB962C8B-B14F-4D97-AF65-F5344CB8AC3E}">
        <p14:creationId xmlns:p14="http://schemas.microsoft.com/office/powerpoint/2010/main" val="949255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AD5795-B520-4D7F-B577-12DD7429D38A}" type="datetimeFigureOut">
              <a:rPr lang="en-US" smtClean="0"/>
              <a:t>3/14/24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9290B1-5309-497B-A4AF-44912C034D3E}" type="slidenum">
              <a:rPr lang="en-US" smtClean="0"/>
              <a:t>‹#›</a:t>
            </a:fld>
            <a:endParaRPr lang="en-US"/>
          </a:p>
        </p:txBody>
      </p:sp>
    </p:spTree>
    <p:extLst>
      <p:ext uri="{BB962C8B-B14F-4D97-AF65-F5344CB8AC3E}">
        <p14:creationId xmlns:p14="http://schemas.microsoft.com/office/powerpoint/2010/main" val="331454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9290B1-5309-497B-A4AF-44912C034D3E}" type="slidenum">
              <a:rPr lang="en-US" smtClean="0"/>
              <a:t>1</a:t>
            </a:fld>
            <a:endParaRPr lang="en-US"/>
          </a:p>
        </p:txBody>
      </p:sp>
    </p:spTree>
    <p:extLst>
      <p:ext uri="{BB962C8B-B14F-4D97-AF65-F5344CB8AC3E}">
        <p14:creationId xmlns:p14="http://schemas.microsoft.com/office/powerpoint/2010/main" val="1078973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did the AG support your understanding of the strategy?</a:t>
            </a:r>
          </a:p>
        </p:txBody>
      </p:sp>
      <p:sp>
        <p:nvSpPr>
          <p:cNvPr id="4" name="Slide Number Placeholder 3"/>
          <p:cNvSpPr>
            <a:spLocks noGrp="1"/>
          </p:cNvSpPr>
          <p:nvPr>
            <p:ph type="sldNum" sz="quarter" idx="5"/>
          </p:nvPr>
        </p:nvSpPr>
        <p:spPr/>
        <p:txBody>
          <a:bodyPr/>
          <a:lstStyle/>
          <a:p>
            <a:fld id="{3C9290B1-5309-497B-A4AF-44912C034D3E}" type="slidenum">
              <a:rPr lang="en-US" smtClean="0"/>
              <a:t>11</a:t>
            </a:fld>
            <a:endParaRPr lang="en-US"/>
          </a:p>
        </p:txBody>
      </p:sp>
    </p:spTree>
    <p:extLst>
      <p:ext uri="{BB962C8B-B14F-4D97-AF65-F5344CB8AC3E}">
        <p14:creationId xmlns:p14="http://schemas.microsoft.com/office/powerpoint/2010/main" val="119955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9290B1-5309-497B-A4AF-44912C034D3E}" type="slidenum">
              <a:rPr lang="en-US" smtClean="0"/>
              <a:t>12</a:t>
            </a:fld>
            <a:endParaRPr lang="en-US"/>
          </a:p>
        </p:txBody>
      </p:sp>
    </p:spTree>
    <p:extLst>
      <p:ext uri="{BB962C8B-B14F-4D97-AF65-F5344CB8AC3E}">
        <p14:creationId xmlns:p14="http://schemas.microsoft.com/office/powerpoint/2010/main" val="2906579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9290B1-5309-497B-A4AF-44912C034D3E}" type="slidenum">
              <a:rPr lang="en-US" smtClean="0"/>
              <a:t>13</a:t>
            </a:fld>
            <a:endParaRPr lang="en-US"/>
          </a:p>
        </p:txBody>
      </p:sp>
    </p:spTree>
    <p:extLst>
      <p:ext uri="{BB962C8B-B14F-4D97-AF65-F5344CB8AC3E}">
        <p14:creationId xmlns:p14="http://schemas.microsoft.com/office/powerpoint/2010/main" val="4103630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9290B1-5309-497B-A4AF-44912C034D3E}" type="slidenum">
              <a:rPr lang="en-US" smtClean="0"/>
              <a:t>14</a:t>
            </a:fld>
            <a:endParaRPr lang="en-US"/>
          </a:p>
        </p:txBody>
      </p:sp>
    </p:spTree>
    <p:extLst>
      <p:ext uri="{BB962C8B-B14F-4D97-AF65-F5344CB8AC3E}">
        <p14:creationId xmlns:p14="http://schemas.microsoft.com/office/powerpoint/2010/main" val="2924499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stand out to you and why? </a:t>
            </a:r>
          </a:p>
        </p:txBody>
      </p:sp>
      <p:sp>
        <p:nvSpPr>
          <p:cNvPr id="4" name="Slide Number Placeholder 3"/>
          <p:cNvSpPr>
            <a:spLocks noGrp="1"/>
          </p:cNvSpPr>
          <p:nvPr>
            <p:ph type="sldNum" sz="quarter" idx="5"/>
          </p:nvPr>
        </p:nvSpPr>
        <p:spPr/>
        <p:txBody>
          <a:bodyPr/>
          <a:lstStyle/>
          <a:p>
            <a:fld id="{F9FB2763-A6E9-4AE2-817C-183BF27EE03E}" type="slidenum">
              <a:rPr lang="en-US" smtClean="0"/>
              <a:t>18</a:t>
            </a:fld>
            <a:endParaRPr lang="en-US"/>
          </a:p>
        </p:txBody>
      </p:sp>
    </p:spTree>
    <p:extLst>
      <p:ext uri="{BB962C8B-B14F-4D97-AF65-F5344CB8AC3E}">
        <p14:creationId xmlns:p14="http://schemas.microsoft.com/office/powerpoint/2010/main" val="1653842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9290B1-5309-497B-A4AF-44912C034D3E}" type="slidenum">
              <a:rPr lang="en-US" smtClean="0"/>
              <a:t>19</a:t>
            </a:fld>
            <a:endParaRPr lang="en-US"/>
          </a:p>
        </p:txBody>
      </p:sp>
    </p:spTree>
    <p:extLst>
      <p:ext uri="{BB962C8B-B14F-4D97-AF65-F5344CB8AC3E}">
        <p14:creationId xmlns:p14="http://schemas.microsoft.com/office/powerpoint/2010/main" val="5856849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9290B1-5309-497B-A4AF-44912C034D3E}" type="slidenum">
              <a:rPr lang="en-US" smtClean="0"/>
              <a:t>20</a:t>
            </a:fld>
            <a:endParaRPr lang="en-US"/>
          </a:p>
        </p:txBody>
      </p:sp>
    </p:spTree>
    <p:extLst>
      <p:ext uri="{BB962C8B-B14F-4D97-AF65-F5344CB8AC3E}">
        <p14:creationId xmlns:p14="http://schemas.microsoft.com/office/powerpoint/2010/main" val="1934162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887" lvl="1"/>
            <a:r>
              <a:rPr lang="en-US" dirty="0"/>
              <a:t>n your journal, </a:t>
            </a:r>
          </a:p>
          <a:p>
            <a:endParaRPr lang="en-US" dirty="0"/>
          </a:p>
        </p:txBody>
      </p:sp>
      <p:sp>
        <p:nvSpPr>
          <p:cNvPr id="4" name="Slide Number Placeholder 3"/>
          <p:cNvSpPr>
            <a:spLocks noGrp="1"/>
          </p:cNvSpPr>
          <p:nvPr>
            <p:ph type="sldNum" sz="quarter" idx="5"/>
          </p:nvPr>
        </p:nvSpPr>
        <p:spPr/>
        <p:txBody>
          <a:bodyPr/>
          <a:lstStyle/>
          <a:p>
            <a:fld id="{3C9290B1-5309-497B-A4AF-44912C034D3E}" type="slidenum">
              <a:rPr lang="en-US" smtClean="0"/>
              <a:t>22</a:t>
            </a:fld>
            <a:endParaRPr lang="en-US"/>
          </a:p>
        </p:txBody>
      </p:sp>
    </p:spTree>
    <p:extLst>
      <p:ext uri="{BB962C8B-B14F-4D97-AF65-F5344CB8AC3E}">
        <p14:creationId xmlns:p14="http://schemas.microsoft.com/office/powerpoint/2010/main" val="1758643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565D06-5599-785B-FDE9-DD53E84630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2886A2-BEBF-25F3-28B7-01A4307B86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7DD812-B331-E11F-00E8-EB4966A00E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E909078-883B-A779-1BBC-119D0C72965E}"/>
              </a:ext>
            </a:extLst>
          </p:cNvPr>
          <p:cNvSpPr>
            <a:spLocks noGrp="1"/>
          </p:cNvSpPr>
          <p:nvPr>
            <p:ph type="sldNum" sz="quarter" idx="5"/>
          </p:nvPr>
        </p:nvSpPr>
        <p:spPr/>
        <p:txBody>
          <a:bodyPr/>
          <a:lstStyle/>
          <a:p>
            <a:fld id="{3C9290B1-5309-497B-A4AF-44912C034D3E}" type="slidenum">
              <a:rPr lang="en-US" smtClean="0"/>
              <a:t>23</a:t>
            </a:fld>
            <a:endParaRPr lang="en-US"/>
          </a:p>
        </p:txBody>
      </p:sp>
    </p:spTree>
    <p:extLst>
      <p:ext uri="{BB962C8B-B14F-4D97-AF65-F5344CB8AC3E}">
        <p14:creationId xmlns:p14="http://schemas.microsoft.com/office/powerpoint/2010/main" val="8830590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9290B1-5309-497B-A4AF-44912C034D3E}" type="slidenum">
              <a:rPr lang="en-US" smtClean="0"/>
              <a:t>24</a:t>
            </a:fld>
            <a:endParaRPr lang="en-US"/>
          </a:p>
        </p:txBody>
      </p:sp>
    </p:spTree>
    <p:extLst>
      <p:ext uri="{BB962C8B-B14F-4D97-AF65-F5344CB8AC3E}">
        <p14:creationId xmlns:p14="http://schemas.microsoft.com/office/powerpoint/2010/main" val="1934162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9290B1-5309-497B-A4AF-44912C034D3E}" type="slidenum">
              <a:rPr lang="en-US" smtClean="0"/>
              <a:t>2</a:t>
            </a:fld>
            <a:endParaRPr lang="en-US"/>
          </a:p>
        </p:txBody>
      </p:sp>
    </p:spTree>
    <p:extLst>
      <p:ext uri="{BB962C8B-B14F-4D97-AF65-F5344CB8AC3E}">
        <p14:creationId xmlns:p14="http://schemas.microsoft.com/office/powerpoint/2010/main" val="4071090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887" lvl="1"/>
            <a:r>
              <a:rPr lang="en-US" dirty="0"/>
              <a:t>n your journal, </a:t>
            </a:r>
          </a:p>
          <a:p>
            <a:endParaRPr lang="en-US" dirty="0"/>
          </a:p>
        </p:txBody>
      </p:sp>
      <p:sp>
        <p:nvSpPr>
          <p:cNvPr id="4" name="Slide Number Placeholder 3"/>
          <p:cNvSpPr>
            <a:spLocks noGrp="1"/>
          </p:cNvSpPr>
          <p:nvPr>
            <p:ph type="sldNum" sz="quarter" idx="5"/>
          </p:nvPr>
        </p:nvSpPr>
        <p:spPr/>
        <p:txBody>
          <a:bodyPr/>
          <a:lstStyle/>
          <a:p>
            <a:fld id="{3C9290B1-5309-497B-A4AF-44912C034D3E}" type="slidenum">
              <a:rPr lang="en-US" smtClean="0"/>
              <a:t>26</a:t>
            </a:fld>
            <a:endParaRPr lang="en-US"/>
          </a:p>
        </p:txBody>
      </p:sp>
    </p:spTree>
    <p:extLst>
      <p:ext uri="{BB962C8B-B14F-4D97-AF65-F5344CB8AC3E}">
        <p14:creationId xmlns:p14="http://schemas.microsoft.com/office/powerpoint/2010/main" val="1758643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9290B1-5309-497B-A4AF-44912C034D3E}" type="slidenum">
              <a:rPr lang="en-US" smtClean="0"/>
              <a:t>27</a:t>
            </a:fld>
            <a:endParaRPr lang="en-US"/>
          </a:p>
        </p:txBody>
      </p:sp>
    </p:spTree>
    <p:extLst>
      <p:ext uri="{BB962C8B-B14F-4D97-AF65-F5344CB8AC3E}">
        <p14:creationId xmlns:p14="http://schemas.microsoft.com/office/powerpoint/2010/main" val="39411702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9290B1-5309-497B-A4AF-44912C034D3E}" type="slidenum">
              <a:rPr lang="en-US" smtClean="0"/>
              <a:t>34</a:t>
            </a:fld>
            <a:endParaRPr lang="en-US"/>
          </a:p>
        </p:txBody>
      </p:sp>
    </p:spTree>
    <p:extLst>
      <p:ext uri="{BB962C8B-B14F-4D97-AF65-F5344CB8AC3E}">
        <p14:creationId xmlns:p14="http://schemas.microsoft.com/office/powerpoint/2010/main" val="33478188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FF20D7-0A74-8311-396D-0BBA1CF8D156}"/>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32ABC2B1-8B93-D66F-5B22-C204756FB0D9}"/>
              </a:ext>
            </a:extLst>
          </p:cNvPr>
          <p:cNvSpPr>
            <a:spLocks noGrp="1" noChangeArrowheads="1"/>
          </p:cNvSpPr>
          <p:nvPr>
            <p:ph type="sldNum" sz="quarter" idx="5"/>
          </p:nvPr>
        </p:nvSpPr>
        <p:spPr>
          <a:ln/>
        </p:spPr>
        <p:txBody>
          <a:bodyPr/>
          <a:lstStyle/>
          <a:p>
            <a:fld id="{206C6194-9416-4757-89E7-F4C99357FB7F}" type="slidenum">
              <a:rPr lang="en-US"/>
              <a:pPr/>
              <a:t>35</a:t>
            </a:fld>
            <a:endParaRPr lang="en-US"/>
          </a:p>
        </p:txBody>
      </p:sp>
      <p:sp>
        <p:nvSpPr>
          <p:cNvPr id="93186" name="Rectangle 2">
            <a:extLst>
              <a:ext uri="{FF2B5EF4-FFF2-40B4-BE49-F238E27FC236}">
                <a16:creationId xmlns:a16="http://schemas.microsoft.com/office/drawing/2014/main" id="{894F8390-0FE9-88CC-66E3-D1BB87CCC0C8}"/>
              </a:ext>
            </a:extLst>
          </p:cNvPr>
          <p:cNvSpPr>
            <a:spLocks noGrp="1" noRot="1" noChangeAspect="1" noChangeArrowheads="1" noTextEdit="1"/>
          </p:cNvSpPr>
          <p:nvPr>
            <p:ph type="sldImg"/>
          </p:nvPr>
        </p:nvSpPr>
        <p:spPr>
          <a:ln/>
        </p:spPr>
      </p:sp>
      <p:sp>
        <p:nvSpPr>
          <p:cNvPr id="93187" name="Rectangle 3">
            <a:extLst>
              <a:ext uri="{FF2B5EF4-FFF2-40B4-BE49-F238E27FC236}">
                <a16:creationId xmlns:a16="http://schemas.microsoft.com/office/drawing/2014/main" id="{B493D5D3-4CA1-52C2-E3B8-FD6B9AAFAA2D}"/>
              </a:ext>
            </a:extLst>
          </p:cNvPr>
          <p:cNvSpPr>
            <a:spLocks noGrp="1" noChangeArrowheads="1"/>
          </p:cNvSpPr>
          <p:nvPr>
            <p:ph type="body" idx="1"/>
          </p:nvPr>
        </p:nvSpPr>
        <p:spPr/>
        <p:txBody>
          <a:bodyPr/>
          <a:lstStyle/>
          <a:p>
            <a:endParaRPr lang="en-US" dirty="0"/>
          </a:p>
        </p:txBody>
      </p:sp>
      <p:sp>
        <p:nvSpPr>
          <p:cNvPr id="2" name="Footer Placeholder 1">
            <a:extLst>
              <a:ext uri="{FF2B5EF4-FFF2-40B4-BE49-F238E27FC236}">
                <a16:creationId xmlns:a16="http://schemas.microsoft.com/office/drawing/2014/main" id="{069854CF-EDF4-4917-1ADD-D6CC06B5F5A1}"/>
              </a:ext>
            </a:extLst>
          </p:cNvPr>
          <p:cNvSpPr>
            <a:spLocks noGrp="1"/>
          </p:cNvSpPr>
          <p:nvPr>
            <p:ph type="ftr" sz="quarter" idx="10"/>
          </p:nvPr>
        </p:nvSpPr>
        <p:spPr/>
        <p:txBody>
          <a:bodyPr/>
          <a:lstStyle/>
          <a:p>
            <a:pPr>
              <a:defRPr/>
            </a:pPr>
            <a:r>
              <a:rPr lang="en-US"/>
              <a:t>STLHS Day 2</a:t>
            </a:r>
          </a:p>
        </p:txBody>
      </p:sp>
      <p:sp>
        <p:nvSpPr>
          <p:cNvPr id="3" name="Header Placeholder 2">
            <a:extLst>
              <a:ext uri="{FF2B5EF4-FFF2-40B4-BE49-F238E27FC236}">
                <a16:creationId xmlns:a16="http://schemas.microsoft.com/office/drawing/2014/main" id="{698A89C9-21FB-D2EC-ADE5-B3C4C679C9B7}"/>
              </a:ext>
            </a:extLst>
          </p:cNvPr>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4298892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47791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9E2C6B-1571-4D43-9E57-23EA5C5D9815}" type="slidenum">
              <a:rPr lang="en-US"/>
              <a:pPr/>
              <a:t>38</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dirty="0"/>
          </a:p>
        </p:txBody>
      </p:sp>
      <p:sp>
        <p:nvSpPr>
          <p:cNvPr id="2" name="Footer Placeholder 1"/>
          <p:cNvSpPr>
            <a:spLocks noGrp="1"/>
          </p:cNvSpPr>
          <p:nvPr>
            <p:ph type="ftr" sz="quarter" idx="10"/>
          </p:nvPr>
        </p:nvSpPr>
        <p:spPr/>
        <p:txBody>
          <a:bodyPr/>
          <a:lstStyle/>
          <a:p>
            <a:pPr>
              <a:defRPr/>
            </a:pPr>
            <a:r>
              <a:rPr lang="en-US"/>
              <a:t>STLHS: Day 1</a:t>
            </a:r>
          </a:p>
        </p:txBody>
      </p:sp>
      <p:sp>
        <p:nvSpPr>
          <p:cNvPr id="3" name="Header Placeholder 2"/>
          <p:cNvSpPr>
            <a:spLocks noGrp="1"/>
          </p:cNvSpPr>
          <p:nvPr>
            <p:ph type="hdr" sz="quarter" idx="11"/>
          </p:nvPr>
        </p:nvSpPr>
        <p:spPr/>
        <p:txBody>
          <a:bodyPr/>
          <a:lstStyle/>
          <a:p>
            <a:pPr>
              <a:defRPr/>
            </a:pPr>
            <a:r>
              <a:rPr lang="en-US"/>
              <a:t>BSCS</a:t>
            </a:r>
          </a:p>
        </p:txBody>
      </p:sp>
      <p:sp>
        <p:nvSpPr>
          <p:cNvPr id="4" name="Date Placeholder 3"/>
          <p:cNvSpPr>
            <a:spLocks noGrp="1"/>
          </p:cNvSpPr>
          <p:nvPr>
            <p:ph type="dt" idx="12"/>
          </p:nvPr>
        </p:nvSpPr>
        <p:spPr/>
        <p:txBody>
          <a:bodyPr/>
          <a:lstStyle/>
          <a:p>
            <a:r>
              <a:rPr lang="en-US"/>
              <a:t>7/17/17</a:t>
            </a:r>
          </a:p>
        </p:txBody>
      </p:sp>
    </p:spTree>
    <p:extLst>
      <p:ext uri="{BB962C8B-B14F-4D97-AF65-F5344CB8AC3E}">
        <p14:creationId xmlns:p14="http://schemas.microsoft.com/office/powerpoint/2010/main" val="8516971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E37F6-A61B-90F5-3803-8CAD70E25A40}"/>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0D66B1F3-70AD-A048-AE13-D1D9B1666703}"/>
              </a:ext>
            </a:extLst>
          </p:cNvPr>
          <p:cNvSpPr>
            <a:spLocks noGrp="1" noChangeArrowheads="1"/>
          </p:cNvSpPr>
          <p:nvPr>
            <p:ph type="sldNum" sz="quarter" idx="5"/>
          </p:nvPr>
        </p:nvSpPr>
        <p:spPr>
          <a:ln/>
        </p:spPr>
        <p:txBody>
          <a:bodyPr/>
          <a:lstStyle/>
          <a:p>
            <a:fld id="{9470F5C6-3BA7-4858-A254-67A9CBC1E07B}" type="slidenum">
              <a:rPr lang="en-US"/>
              <a:pPr/>
              <a:t>39</a:t>
            </a:fld>
            <a:endParaRPr lang="en-US"/>
          </a:p>
        </p:txBody>
      </p:sp>
      <p:sp>
        <p:nvSpPr>
          <p:cNvPr id="55298" name="Rectangle 2">
            <a:extLst>
              <a:ext uri="{FF2B5EF4-FFF2-40B4-BE49-F238E27FC236}">
                <a16:creationId xmlns:a16="http://schemas.microsoft.com/office/drawing/2014/main" id="{F26DBCF1-C40A-309A-4DE8-55B1FC3C043C}"/>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372F0AF2-CC18-BEA5-02B6-1B25EC136BEB}"/>
              </a:ext>
            </a:extLst>
          </p:cNvPr>
          <p:cNvSpPr>
            <a:spLocks noGrp="1" noChangeArrowheads="1"/>
          </p:cNvSpPr>
          <p:nvPr>
            <p:ph type="body" idx="1"/>
          </p:nvPr>
        </p:nvSpPr>
        <p:spPr/>
        <p:txBody>
          <a:bodyPr/>
          <a:lstStyle/>
          <a:p>
            <a:endParaRPr lang="en-US" dirty="0"/>
          </a:p>
        </p:txBody>
      </p:sp>
      <p:sp>
        <p:nvSpPr>
          <p:cNvPr id="2" name="Footer Placeholder 1">
            <a:extLst>
              <a:ext uri="{FF2B5EF4-FFF2-40B4-BE49-F238E27FC236}">
                <a16:creationId xmlns:a16="http://schemas.microsoft.com/office/drawing/2014/main" id="{124A75F8-37C2-ED04-BD33-E0FC35DF3FDD}"/>
              </a:ext>
            </a:extLst>
          </p:cNvPr>
          <p:cNvSpPr>
            <a:spLocks noGrp="1"/>
          </p:cNvSpPr>
          <p:nvPr>
            <p:ph type="ftr" sz="quarter" idx="10"/>
          </p:nvPr>
        </p:nvSpPr>
        <p:spPr/>
        <p:txBody>
          <a:bodyPr/>
          <a:lstStyle/>
          <a:p>
            <a:pPr>
              <a:defRPr/>
            </a:pPr>
            <a:r>
              <a:rPr lang="en-US"/>
              <a:t>STLHS: Day 1</a:t>
            </a:r>
          </a:p>
        </p:txBody>
      </p:sp>
      <p:sp>
        <p:nvSpPr>
          <p:cNvPr id="3" name="Header Placeholder 2">
            <a:extLst>
              <a:ext uri="{FF2B5EF4-FFF2-40B4-BE49-F238E27FC236}">
                <a16:creationId xmlns:a16="http://schemas.microsoft.com/office/drawing/2014/main" id="{3F9EB5F0-561F-0FFE-8749-7EEF0C96B081}"/>
              </a:ext>
            </a:extLst>
          </p:cNvPr>
          <p:cNvSpPr>
            <a:spLocks noGrp="1"/>
          </p:cNvSpPr>
          <p:nvPr>
            <p:ph type="hdr" sz="quarter" idx="11"/>
          </p:nvPr>
        </p:nvSpPr>
        <p:spPr/>
        <p:txBody>
          <a:bodyPr/>
          <a:lstStyle/>
          <a:p>
            <a:pPr>
              <a:defRPr/>
            </a:pPr>
            <a:r>
              <a:rPr lang="en-US"/>
              <a:t>BSCS</a:t>
            </a:r>
          </a:p>
        </p:txBody>
      </p:sp>
      <p:sp>
        <p:nvSpPr>
          <p:cNvPr id="4" name="Date Placeholder 3">
            <a:extLst>
              <a:ext uri="{FF2B5EF4-FFF2-40B4-BE49-F238E27FC236}">
                <a16:creationId xmlns:a16="http://schemas.microsoft.com/office/drawing/2014/main" id="{245128C9-45C0-23CC-2E2A-68B2A4F0062F}"/>
              </a:ext>
            </a:extLst>
          </p:cNvPr>
          <p:cNvSpPr>
            <a:spLocks noGrp="1"/>
          </p:cNvSpPr>
          <p:nvPr>
            <p:ph type="dt" idx="12"/>
          </p:nvPr>
        </p:nvSpPr>
        <p:spPr/>
        <p:txBody>
          <a:bodyPr/>
          <a:lstStyle/>
          <a:p>
            <a:r>
              <a:rPr lang="en-US"/>
              <a:t>7/17/17</a:t>
            </a:r>
          </a:p>
        </p:txBody>
      </p:sp>
    </p:spTree>
    <p:extLst>
      <p:ext uri="{BB962C8B-B14F-4D97-AF65-F5344CB8AC3E}">
        <p14:creationId xmlns:p14="http://schemas.microsoft.com/office/powerpoint/2010/main" val="8457495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9290B1-5309-497B-A4AF-44912C034D3E}" type="slidenum">
              <a:rPr lang="en-US" smtClean="0"/>
              <a:t>40</a:t>
            </a:fld>
            <a:endParaRPr lang="en-US"/>
          </a:p>
        </p:txBody>
      </p:sp>
    </p:spTree>
    <p:extLst>
      <p:ext uri="{BB962C8B-B14F-4D97-AF65-F5344CB8AC3E}">
        <p14:creationId xmlns:p14="http://schemas.microsoft.com/office/powerpoint/2010/main" val="8705933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AD6761-AFE7-9F4D-B59A-2D4BC90CA7B8}" type="slidenum">
              <a:rPr lang="en-US" smtClean="0"/>
              <a:t>42</a:t>
            </a:fld>
            <a:endParaRPr lang="en-US"/>
          </a:p>
        </p:txBody>
      </p:sp>
    </p:spTree>
    <p:extLst>
      <p:ext uri="{BB962C8B-B14F-4D97-AF65-F5344CB8AC3E}">
        <p14:creationId xmlns:p14="http://schemas.microsoft.com/office/powerpoint/2010/main" val="1324453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B2763-A6E9-4AE2-817C-183BF27EE03E}" type="slidenum">
              <a:rPr lang="en-US" smtClean="0"/>
              <a:t>3</a:t>
            </a:fld>
            <a:endParaRPr lang="en-US"/>
          </a:p>
        </p:txBody>
      </p:sp>
    </p:spTree>
    <p:extLst>
      <p:ext uri="{BB962C8B-B14F-4D97-AF65-F5344CB8AC3E}">
        <p14:creationId xmlns:p14="http://schemas.microsoft.com/office/powerpoint/2010/main" val="3828450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9290B1-5309-497B-A4AF-44912C034D3E}" type="slidenum">
              <a:rPr lang="en-US" smtClean="0"/>
              <a:t>4</a:t>
            </a:fld>
            <a:endParaRPr lang="en-US"/>
          </a:p>
        </p:txBody>
      </p:sp>
    </p:spTree>
    <p:extLst>
      <p:ext uri="{BB962C8B-B14F-4D97-AF65-F5344CB8AC3E}">
        <p14:creationId xmlns:p14="http://schemas.microsoft.com/office/powerpoint/2010/main" val="4002950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465887">
              <a:defRPr/>
            </a:pPr>
            <a:fld id="{E842B386-B601-413B-B6D9-4DF24339D9ED}" type="slidenum">
              <a:rPr lang="en-US">
                <a:solidFill>
                  <a:prstClr val="black"/>
                </a:solidFill>
                <a:latin typeface="Calibri" panose="020F0502020204030204"/>
              </a:rPr>
              <a:pPr defTabSz="465887">
                <a:defRPr/>
              </a:pPr>
              <a:t>5</a:t>
            </a:fld>
            <a:endParaRPr lang="en-US">
              <a:solidFill>
                <a:prstClr val="black"/>
              </a:solidFill>
              <a:latin typeface="Calibri" panose="020F0502020204030204"/>
            </a:endParaRPr>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en-US" dirty="0">
              <a:latin typeface="Arial" charset="0"/>
            </a:endParaRPr>
          </a:p>
        </p:txBody>
      </p:sp>
      <p:sp>
        <p:nvSpPr>
          <p:cNvPr id="2" name="Date Placeholder 1"/>
          <p:cNvSpPr>
            <a:spLocks noGrp="1"/>
          </p:cNvSpPr>
          <p:nvPr>
            <p:ph type="dt" idx="10"/>
          </p:nvPr>
        </p:nvSpPr>
        <p:spPr/>
        <p:txBody>
          <a:bodyPr/>
          <a:lstStyle/>
          <a:p>
            <a:pPr defTabSz="465887">
              <a:defRPr/>
            </a:pPr>
            <a:fld id="{791F6A36-12B1-4AF8-B1F5-C6823970F91E}" type="datetime1">
              <a:rPr lang="en-US">
                <a:solidFill>
                  <a:prstClr val="black"/>
                </a:solidFill>
                <a:latin typeface="Calibri" panose="020F0502020204030204"/>
              </a:rPr>
              <a:pPr defTabSz="465887">
                <a:defRPr/>
              </a:pPr>
              <a:t>3/14/24</a:t>
            </a:fld>
            <a:endParaRPr lang="en-US">
              <a:solidFill>
                <a:prstClr val="black"/>
              </a:solidFill>
              <a:latin typeface="Calibri" panose="020F0502020204030204"/>
            </a:endParaRPr>
          </a:p>
        </p:txBody>
      </p:sp>
      <p:sp>
        <p:nvSpPr>
          <p:cNvPr id="3" name="Footer Placeholder 2"/>
          <p:cNvSpPr>
            <a:spLocks noGrp="1"/>
          </p:cNvSpPr>
          <p:nvPr>
            <p:ph type="ftr" sz="quarter" idx="11"/>
          </p:nvPr>
        </p:nvSpPr>
        <p:spPr/>
        <p:txBody>
          <a:bodyPr/>
          <a:lstStyle/>
          <a:p>
            <a:pPr defTabSz="465887">
              <a:defRPr/>
            </a:pPr>
            <a:r>
              <a:rPr lang="en-US">
                <a:solidFill>
                  <a:prstClr val="black"/>
                </a:solidFill>
                <a:latin typeface="Calibri" panose="020F0502020204030204"/>
              </a:rPr>
              <a:t>BSCS: STeLLA High School Leadership Institute</a:t>
            </a:r>
          </a:p>
        </p:txBody>
      </p:sp>
      <p:sp>
        <p:nvSpPr>
          <p:cNvPr id="4" name="Header Placeholder 3"/>
          <p:cNvSpPr>
            <a:spLocks noGrp="1"/>
          </p:cNvSpPr>
          <p:nvPr>
            <p:ph type="hdr" sz="quarter" idx="12"/>
          </p:nvPr>
        </p:nvSpPr>
        <p:spPr/>
        <p:txBody>
          <a:bodyPr/>
          <a:lstStyle/>
          <a:p>
            <a:pPr defTabSz="465887">
              <a:defRPr/>
            </a:pPr>
            <a:r>
              <a:rPr lang="en-US">
                <a:solidFill>
                  <a:prstClr val="black"/>
                </a:solidFill>
                <a:latin typeface="Calibri" panose="020F0502020204030204"/>
              </a:rPr>
              <a:t>Day 1</a:t>
            </a:r>
            <a:endParaRPr lang="en-US" dirty="0">
              <a:solidFill>
                <a:prstClr val="black"/>
              </a:solidFill>
              <a:latin typeface="Calibri" panose="020F0502020204030204"/>
            </a:endParaRPr>
          </a:p>
        </p:txBody>
      </p:sp>
    </p:spTree>
    <p:extLst>
      <p:ext uri="{BB962C8B-B14F-4D97-AF65-F5344CB8AC3E}">
        <p14:creationId xmlns:p14="http://schemas.microsoft.com/office/powerpoint/2010/main" val="3143993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70F5C6-3BA7-4858-A254-67A9CBC1E07B}" type="slidenum">
              <a:rPr lang="en-US"/>
              <a:pPr/>
              <a:t>7</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dirty="0"/>
          </a:p>
        </p:txBody>
      </p:sp>
      <p:sp>
        <p:nvSpPr>
          <p:cNvPr id="2" name="Footer Placeholder 1"/>
          <p:cNvSpPr>
            <a:spLocks noGrp="1"/>
          </p:cNvSpPr>
          <p:nvPr>
            <p:ph type="ftr" sz="quarter" idx="10"/>
          </p:nvPr>
        </p:nvSpPr>
        <p:spPr/>
        <p:txBody>
          <a:bodyPr/>
          <a:lstStyle/>
          <a:p>
            <a:pPr>
              <a:defRPr/>
            </a:pPr>
            <a:r>
              <a:rPr lang="en-US"/>
              <a:t>STLHS: Day 1</a:t>
            </a:r>
          </a:p>
        </p:txBody>
      </p:sp>
      <p:sp>
        <p:nvSpPr>
          <p:cNvPr id="3" name="Header Placeholder 2"/>
          <p:cNvSpPr>
            <a:spLocks noGrp="1"/>
          </p:cNvSpPr>
          <p:nvPr>
            <p:ph type="hdr" sz="quarter" idx="11"/>
          </p:nvPr>
        </p:nvSpPr>
        <p:spPr/>
        <p:txBody>
          <a:bodyPr/>
          <a:lstStyle/>
          <a:p>
            <a:pPr>
              <a:defRPr/>
            </a:pPr>
            <a:r>
              <a:rPr lang="en-US"/>
              <a:t>BSCS</a:t>
            </a:r>
          </a:p>
        </p:txBody>
      </p:sp>
      <p:sp>
        <p:nvSpPr>
          <p:cNvPr id="4" name="Date Placeholder 3"/>
          <p:cNvSpPr>
            <a:spLocks noGrp="1"/>
          </p:cNvSpPr>
          <p:nvPr>
            <p:ph type="dt" idx="12"/>
          </p:nvPr>
        </p:nvSpPr>
        <p:spPr/>
        <p:txBody>
          <a:bodyPr/>
          <a:lstStyle/>
          <a:p>
            <a:r>
              <a:rPr lang="en-US"/>
              <a:t>7/17/17</a:t>
            </a:r>
          </a:p>
        </p:txBody>
      </p:sp>
    </p:spTree>
    <p:extLst>
      <p:ext uri="{BB962C8B-B14F-4D97-AF65-F5344CB8AC3E}">
        <p14:creationId xmlns:p14="http://schemas.microsoft.com/office/powerpoint/2010/main" val="1537439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6C6194-9416-4757-89E7-F4C99357FB7F}" type="slidenum">
              <a:rPr lang="en-US"/>
              <a:pPr/>
              <a:t>8</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US" dirty="0"/>
          </a:p>
        </p:txBody>
      </p:sp>
      <p:sp>
        <p:nvSpPr>
          <p:cNvPr id="2" name="Footer Placeholder 1"/>
          <p:cNvSpPr>
            <a:spLocks noGrp="1"/>
          </p:cNvSpPr>
          <p:nvPr>
            <p:ph type="ftr" sz="quarter" idx="10"/>
          </p:nvPr>
        </p:nvSpPr>
        <p:spPr/>
        <p:txBody>
          <a:bodyPr/>
          <a:lstStyle/>
          <a:p>
            <a:pPr>
              <a:defRPr/>
            </a:pPr>
            <a:r>
              <a:rPr lang="en-US"/>
              <a:t>STLHS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2118088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rooms</a:t>
            </a:r>
          </a:p>
          <a:p>
            <a:r>
              <a:rPr lang="en-US" dirty="0" err="1"/>
              <a:t>Jamboard</a:t>
            </a:r>
            <a:endParaRPr lang="en-US" dirty="0"/>
          </a:p>
          <a:p>
            <a:endParaRPr lang="en-US" dirty="0"/>
          </a:p>
          <a:p>
            <a:r>
              <a:rPr lang="en-US" dirty="0"/>
              <a:t>**Slide has been updated</a:t>
            </a:r>
          </a:p>
        </p:txBody>
      </p:sp>
      <p:sp>
        <p:nvSpPr>
          <p:cNvPr id="4" name="Slide Number Placeholder 3"/>
          <p:cNvSpPr>
            <a:spLocks noGrp="1"/>
          </p:cNvSpPr>
          <p:nvPr>
            <p:ph type="sldNum" sz="quarter" idx="5"/>
          </p:nvPr>
        </p:nvSpPr>
        <p:spPr/>
        <p:txBody>
          <a:bodyPr/>
          <a:lstStyle/>
          <a:p>
            <a:fld id="{F9FB2763-A6E9-4AE2-817C-183BF27EE03E}" type="slidenum">
              <a:rPr lang="en-US" smtClean="0"/>
              <a:t>9</a:t>
            </a:fld>
            <a:endParaRPr lang="en-US"/>
          </a:p>
        </p:txBody>
      </p:sp>
    </p:spTree>
    <p:extLst>
      <p:ext uri="{BB962C8B-B14F-4D97-AF65-F5344CB8AC3E}">
        <p14:creationId xmlns:p14="http://schemas.microsoft.com/office/powerpoint/2010/main" val="2288181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2549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SCS title pag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36DFE0E-D9C5-4490-85AB-C9D702D49034}"/>
              </a:ext>
            </a:extLst>
          </p:cNvPr>
          <p:cNvSpPr>
            <a:spLocks noGrp="1"/>
          </p:cNvSpPr>
          <p:nvPr>
            <p:ph type="title"/>
          </p:nvPr>
        </p:nvSpPr>
        <p:spPr>
          <a:xfrm>
            <a:off x="679391" y="2543286"/>
            <a:ext cx="7785219" cy="441693"/>
          </a:xfrm>
          <a:prstGeom prst="rect">
            <a:avLst/>
          </a:prstGeom>
        </p:spPr>
        <p:txBody>
          <a:bodyPr anchor="b"/>
          <a:lstStyle>
            <a:lvl1pPr>
              <a:defRPr sz="3600" b="1">
                <a:latin typeface="+mn-lt"/>
              </a:defRPr>
            </a:lvl1pPr>
          </a:lstStyle>
          <a:p>
            <a:r>
              <a:rPr lang="en-US" dirty="0"/>
              <a:t>Click to edit Master title style</a:t>
            </a:r>
          </a:p>
        </p:txBody>
      </p:sp>
      <p:sp>
        <p:nvSpPr>
          <p:cNvPr id="6" name="Text Placeholder 14">
            <a:extLst>
              <a:ext uri="{FF2B5EF4-FFF2-40B4-BE49-F238E27FC236}">
                <a16:creationId xmlns:a16="http://schemas.microsoft.com/office/drawing/2014/main" id="{16379FD0-ECF3-402F-BEF1-90A2CDD9FD67}"/>
              </a:ext>
            </a:extLst>
          </p:cNvPr>
          <p:cNvSpPr>
            <a:spLocks noGrp="1"/>
          </p:cNvSpPr>
          <p:nvPr>
            <p:ph type="body" sz="quarter" idx="12" hasCustomPrompt="1"/>
          </p:nvPr>
        </p:nvSpPr>
        <p:spPr>
          <a:xfrm>
            <a:off x="679391" y="3220213"/>
            <a:ext cx="7785219" cy="247849"/>
          </a:xfrm>
          <a:prstGeom prst="rect">
            <a:avLst/>
          </a:prstGeom>
        </p:spPr>
        <p:txBody>
          <a:bodyPr anchor="b"/>
          <a:lstStyle>
            <a:lvl1pPr marL="0" indent="0">
              <a:buNone/>
              <a:defRPr sz="1400">
                <a:solidFill>
                  <a:schemeClr val="bg1"/>
                </a:solidFill>
                <a:latin typeface="+mn-lt"/>
              </a:defRPr>
            </a:lvl1pPr>
          </a:lstStyle>
          <a:p>
            <a:pPr lvl="0"/>
            <a:r>
              <a:rPr lang="en-US" dirty="0"/>
              <a:t>Day, Month &amp; Date, Year</a:t>
            </a:r>
          </a:p>
        </p:txBody>
      </p:sp>
      <p:sp>
        <p:nvSpPr>
          <p:cNvPr id="7" name="Text Placeholder 7">
            <a:extLst>
              <a:ext uri="{FF2B5EF4-FFF2-40B4-BE49-F238E27FC236}">
                <a16:creationId xmlns:a16="http://schemas.microsoft.com/office/drawing/2014/main" id="{0BA57B95-60DA-4645-843B-6D892950C8FB}"/>
              </a:ext>
            </a:extLst>
          </p:cNvPr>
          <p:cNvSpPr>
            <a:spLocks noGrp="1"/>
          </p:cNvSpPr>
          <p:nvPr>
            <p:ph type="body" sz="quarter" idx="10" hasCustomPrompt="1"/>
          </p:nvPr>
        </p:nvSpPr>
        <p:spPr>
          <a:xfrm>
            <a:off x="679391" y="2829821"/>
            <a:ext cx="7785219" cy="315032"/>
          </a:xfrm>
          <a:prstGeom prst="rect">
            <a:avLst/>
          </a:prstGeom>
        </p:spPr>
        <p:txBody>
          <a:bodyPr anchor="t"/>
          <a:lstStyle>
            <a:lvl1pPr marL="0" indent="0">
              <a:buNone/>
              <a:tabLst>
                <a:tab pos="803275" algn="l"/>
              </a:tabLst>
              <a:defRPr sz="2400">
                <a:solidFill>
                  <a:schemeClr val="bg2"/>
                </a:solidFill>
                <a:latin typeface="+mn-lt"/>
              </a:defRPr>
            </a:lvl1pPr>
            <a:lvl2pPr marL="457200" indent="0">
              <a:buNone/>
              <a:defRPr/>
            </a:lvl2pPr>
          </a:lstStyle>
          <a:p>
            <a:pPr lvl="0"/>
            <a:r>
              <a:rPr lang="en-US" dirty="0"/>
              <a:t>Click to edit sub-title</a:t>
            </a:r>
          </a:p>
        </p:txBody>
      </p:sp>
      <p:cxnSp>
        <p:nvCxnSpPr>
          <p:cNvPr id="8" name="Straight Connector 7">
            <a:extLst>
              <a:ext uri="{FF2B5EF4-FFF2-40B4-BE49-F238E27FC236}">
                <a16:creationId xmlns:a16="http://schemas.microsoft.com/office/drawing/2014/main" id="{ED883271-3E62-47BA-8291-FE051EBC25AF}"/>
              </a:ext>
            </a:extLst>
          </p:cNvPr>
          <p:cNvCxnSpPr>
            <a:cxnSpLocks/>
          </p:cNvCxnSpPr>
          <p:nvPr userDrawn="1"/>
        </p:nvCxnSpPr>
        <p:spPr>
          <a:xfrm>
            <a:off x="679391" y="1114679"/>
            <a:ext cx="7785219"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673EC860-FC9D-4C3C-A140-FFD6BD5DACF0}"/>
              </a:ext>
            </a:extLst>
          </p:cNvPr>
          <p:cNvSpPr>
            <a:spLocks noGrp="1"/>
          </p:cNvSpPr>
          <p:nvPr>
            <p:ph type="body" sz="quarter" idx="13" hasCustomPrompt="1"/>
          </p:nvPr>
        </p:nvSpPr>
        <p:spPr>
          <a:xfrm>
            <a:off x="0" y="1097306"/>
            <a:ext cx="9144000" cy="540247"/>
          </a:xfrm>
          <a:prstGeom prst="rect">
            <a:avLst/>
          </a:prstGeom>
        </p:spPr>
        <p:txBody>
          <a:bodyPr anchor="t"/>
          <a:lstStyle>
            <a:lvl1pPr marL="0" indent="0" algn="ctr">
              <a:buNone/>
              <a:defRPr sz="1300">
                <a:solidFill>
                  <a:schemeClr val="bg1"/>
                </a:solidFill>
                <a:latin typeface="Myriad Pro Light" panose="020B0403030403020204" pitchFamily="34" charset="0"/>
              </a:defRPr>
            </a:lvl1pPr>
            <a:lvl2pPr marL="457200" indent="0">
              <a:buNone/>
              <a:defRPr/>
            </a:lvl2pPr>
          </a:lstStyle>
          <a:p>
            <a:r>
              <a:rPr lang="en-US" dirty="0"/>
              <a:t>Transforming Science Education Through Research-Driven Innovation</a:t>
            </a:r>
          </a:p>
        </p:txBody>
      </p:sp>
    </p:spTree>
    <p:extLst>
      <p:ext uri="{BB962C8B-B14F-4D97-AF65-F5344CB8AC3E}">
        <p14:creationId xmlns:p14="http://schemas.microsoft.com/office/powerpoint/2010/main" val="1016529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vl1pPr>
          </a:lstStyle>
          <a:p>
            <a:pPr lvl="0"/>
            <a:endParaRPr lang="en-US" dirty="0"/>
          </a:p>
        </p:txBody>
      </p:sp>
    </p:spTree>
    <p:extLst>
      <p:ext uri="{BB962C8B-B14F-4D97-AF65-F5344CB8AC3E}">
        <p14:creationId xmlns:p14="http://schemas.microsoft.com/office/powerpoint/2010/main" val="3097196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1CDCAD-C696-4543-9C72-D0A9145795F8}" type="datetime1">
              <a:rPr lang="en-US" smtClean="0"/>
              <a:t>3/14/24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963670-91CB-4325-8070-1E97CCD3EA5E}" type="slidenum">
              <a:rPr lang="en-US" smtClean="0"/>
              <a:t>‹#›</a:t>
            </a:fld>
            <a:endParaRPr lang="en-US"/>
          </a:p>
        </p:txBody>
      </p:sp>
    </p:spTree>
    <p:extLst>
      <p:ext uri="{BB962C8B-B14F-4D97-AF65-F5344CB8AC3E}">
        <p14:creationId xmlns:p14="http://schemas.microsoft.com/office/powerpoint/2010/main" val="476496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1064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chemeClr val="accent4">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B16017-14D2-AA4A-A4D5-00E73FBB99F7}" type="datetimeFigureOut">
              <a:rPr lang="en-US" smtClean="0"/>
              <a:t>3/14/24</a:t>
            </a:fld>
            <a:endParaRPr lang="en-US"/>
          </a:p>
        </p:txBody>
      </p:sp>
      <p:sp>
        <p:nvSpPr>
          <p:cNvPr id="5" name="Footer Placeholder 4"/>
          <p:cNvSpPr>
            <a:spLocks noGrp="1"/>
          </p:cNvSpPr>
          <p:nvPr>
            <p:ph type="ftr" sz="quarter" idx="11"/>
          </p:nvPr>
        </p:nvSpPr>
        <p:spPr/>
        <p:txBody>
          <a:bodyPr/>
          <a:lstStyle/>
          <a:p>
            <a:endParaRPr lang="en-US"/>
          </a:p>
        </p:txBody>
      </p:sp>
      <p:pic>
        <p:nvPicPr>
          <p:cNvPr id="9" name="Picture 8" descr="Logo&#10;&#10;Description automatically generated">
            <a:extLst>
              <a:ext uri="{FF2B5EF4-FFF2-40B4-BE49-F238E27FC236}">
                <a16:creationId xmlns:a16="http://schemas.microsoft.com/office/drawing/2014/main" id="{4614A090-640F-FA4D-B1E1-5DE60F8DE108}"/>
              </a:ext>
            </a:extLst>
          </p:cNvPr>
          <p:cNvPicPr>
            <a:picLocks noChangeAspect="1"/>
          </p:cNvPicPr>
          <p:nvPr/>
        </p:nvPicPr>
        <p:blipFill>
          <a:blip r:embed="rId2"/>
          <a:stretch>
            <a:fillRect/>
          </a:stretch>
        </p:blipFill>
        <p:spPr>
          <a:xfrm>
            <a:off x="7772400" y="6349703"/>
            <a:ext cx="1233516" cy="340346"/>
          </a:xfrm>
          <a:prstGeom prst="rect">
            <a:avLst/>
          </a:prstGeom>
        </p:spPr>
      </p:pic>
    </p:spTree>
    <p:extLst>
      <p:ext uri="{BB962C8B-B14F-4D97-AF65-F5344CB8AC3E}">
        <p14:creationId xmlns:p14="http://schemas.microsoft.com/office/powerpoint/2010/main" val="7539726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5BB16017-14D2-AA4A-A4D5-00E73FBB99F7}" type="datetimeFigureOut">
              <a:rPr lang="en-US" smtClean="0"/>
              <a:t>3/14/24</a:t>
            </a:fld>
            <a:endParaRPr lang="en-US"/>
          </a:p>
        </p:txBody>
      </p:sp>
      <p:sp>
        <p:nvSpPr>
          <p:cNvPr id="5" name="Footer Placeholder 4"/>
          <p:cNvSpPr>
            <a:spLocks noGrp="1"/>
          </p:cNvSpPr>
          <p:nvPr>
            <p:ph type="ftr" sz="quarter" idx="11"/>
          </p:nvPr>
        </p:nvSpPr>
        <p:spPr/>
        <p:txBody>
          <a:bodyPr/>
          <a:lstStyle/>
          <a:p>
            <a:endParaRPr lang="en-US"/>
          </a:p>
        </p:txBody>
      </p:sp>
      <p:sp>
        <p:nvSpPr>
          <p:cNvPr id="6" name="Text Placeholder 2">
            <a:extLst>
              <a:ext uri="{FF2B5EF4-FFF2-40B4-BE49-F238E27FC236}">
                <a16:creationId xmlns:a16="http://schemas.microsoft.com/office/drawing/2014/main" id="{827ABDEE-C6DF-5F0F-3A22-E03B9155E323}"/>
              </a:ext>
            </a:extLst>
          </p:cNvPr>
          <p:cNvSpPr>
            <a:spLocks noGrp="1"/>
          </p:cNvSpPr>
          <p:nvPr>
            <p:ph idx="1"/>
          </p:nvPr>
        </p:nvSpPr>
        <p:spPr>
          <a:xfrm>
            <a:off x="2901951" y="864108"/>
            <a:ext cx="5486400" cy="5120640"/>
          </a:xfrm>
          <a:prstGeom prst="rect">
            <a:avLst/>
          </a:prstGeom>
        </p:spPr>
        <p:txBody>
          <a:bodyPr vert="horz" lIns="91440" tIns="45720" rIns="91440" bIns="45720" rtlCol="0" anchor="ctr">
            <a:norm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9156589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7015734" cy="2743200"/>
          </a:xfrm>
        </p:spPr>
        <p:txBody>
          <a:bodyPr anchor="b">
            <a:normAutofit/>
          </a:bodyPr>
          <a:lstStyle>
            <a:lvl1pPr>
              <a:defRPr sz="5400" b="1" spc="-10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3613151"/>
            <a:ext cx="7015734"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B16017-14D2-AA4A-A4D5-00E73FBB99F7}" type="datetimeFigureOut">
              <a:rPr lang="en-US" smtClean="0"/>
              <a:t>3/14/24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dirty="0"/>
              <a:pPr/>
              <a:t>‹#›</a:t>
            </a:fld>
            <a:endParaRPr lang="en-US" dirty="0"/>
          </a:p>
        </p:txBody>
      </p:sp>
      <p:sp>
        <p:nvSpPr>
          <p:cNvPr id="7" name="Rectangle 6">
            <a:extLst>
              <a:ext uri="{FF2B5EF4-FFF2-40B4-BE49-F238E27FC236}">
                <a16:creationId xmlns:a16="http://schemas.microsoft.com/office/drawing/2014/main" id="{2739D9FD-B1C9-684E-8973-BF3FDEBB0C48}"/>
              </a:ext>
            </a:extLst>
          </p:cNvPr>
          <p:cNvSpPr/>
          <p:nvPr/>
        </p:nvSpPr>
        <p:spPr>
          <a:xfrm>
            <a:off x="1" y="685800"/>
            <a:ext cx="457199" cy="548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48998340"/>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2800"/>
            </a:lvl1pPr>
            <a:lvl2pPr>
              <a:defRPr sz="2000"/>
            </a:lvl2pPr>
            <a:lvl3pPr>
              <a:defRPr sz="1800"/>
            </a:lvl3pPr>
            <a:lvl4pPr>
              <a:defRPr sz="1800"/>
            </a:lvl4pPr>
            <a:lvl5pPr>
              <a:defRPr sz="18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2800"/>
            </a:lvl1pPr>
            <a:lvl2pPr>
              <a:defRPr sz="2000"/>
            </a:lvl2pPr>
            <a:lvl3pPr>
              <a:defRPr sz="1800"/>
            </a:lvl3pPr>
            <a:lvl4pPr>
              <a:defRPr sz="1800"/>
            </a:lvl4pPr>
            <a:lvl5pPr>
              <a:defRPr sz="18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19EADE5A-31E0-44A6-8365-1C25B1B2659B}" type="datetime1">
              <a:rPr lang="en-US" smtClean="0"/>
              <a:t>3/14/24</a:t>
            </a:fld>
            <a:endParaRPr lang="en-US"/>
          </a:p>
        </p:txBody>
      </p:sp>
      <p:sp>
        <p:nvSpPr>
          <p:cNvPr id="9" name="Footer Placeholder 8"/>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1484917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00934" y="685800"/>
            <a:ext cx="2606040" cy="1145506"/>
          </a:xfrm>
        </p:spPr>
        <p:txBody>
          <a:bodyPr anchor="b">
            <a:noAutofit/>
          </a:bodyPr>
          <a:lstStyle>
            <a:lvl1pPr marL="0" indent="0">
              <a:spcBef>
                <a:spcPts val="0"/>
              </a:spcBef>
              <a:buNone/>
              <a:defRPr sz="2800" b="1">
                <a:solidFill>
                  <a:schemeClr val="accent1"/>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2800"/>
            </a:lvl1pPr>
            <a:lvl2pPr>
              <a:defRPr sz="2000"/>
            </a:lvl2pPr>
            <a:lvl3pPr>
              <a:defRPr sz="1800"/>
            </a:lvl3pPr>
            <a:lvl4pPr>
              <a:defRPr sz="1800"/>
            </a:lvl4pPr>
            <a:lvl5pPr>
              <a:defRPr sz="18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3847" y="685801"/>
            <a:ext cx="2606040" cy="1150958"/>
          </a:xfrm>
        </p:spPr>
        <p:txBody>
          <a:bodyPr anchor="b">
            <a:noAutofit/>
          </a:bodyPr>
          <a:lstStyle>
            <a:lvl1pPr marL="0" indent="0">
              <a:spcBef>
                <a:spcPts val="0"/>
              </a:spcBef>
              <a:buNone/>
              <a:defRPr sz="2800" b="1">
                <a:solidFill>
                  <a:schemeClr val="accent1"/>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2800"/>
            </a:lvl1pPr>
            <a:lvl2pPr>
              <a:defRPr sz="2000"/>
            </a:lvl2pPr>
            <a:lvl3pPr>
              <a:defRPr sz="1800"/>
            </a:lvl3pPr>
            <a:lvl4pPr>
              <a:defRPr sz="1800"/>
            </a:lvl4pPr>
            <a:lvl5pPr>
              <a:defRPr sz="18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BB16017-14D2-AA4A-A4D5-00E73FBB99F7}" type="datetimeFigureOut">
              <a:rPr lang="en-US" smtClean="0"/>
              <a:t>3/14/24</a:t>
            </a:fld>
            <a:endParaRPr lang="en-US"/>
          </a:p>
        </p:txBody>
      </p:sp>
      <p:sp>
        <p:nvSpPr>
          <p:cNvPr id="11" name="Footer Placeholder 10"/>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50210832"/>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BB16017-14D2-AA4A-A4D5-00E73FBB99F7}" type="datetimeFigureOut">
              <a:rPr lang="en-US" smtClean="0"/>
              <a:t>3/14/24</a:t>
            </a:fld>
            <a:endParaRPr lang="en-US"/>
          </a:p>
        </p:txBody>
      </p:sp>
      <p:sp>
        <p:nvSpPr>
          <p:cNvPr id="7" name="Footer Placeholder 6"/>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45377724"/>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BB16017-14D2-AA4A-A4D5-00E73FBB99F7}" type="datetimeFigureOut">
              <a:rPr lang="en-US" smtClean="0"/>
              <a:t>3/14/24</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555830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EADE5A-31E0-44A6-8365-1C25B1B2659B}" type="datetime1">
              <a:rPr lang="en-US" smtClean="0"/>
              <a:t>3/14/24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963670-91CB-4325-8070-1E97CCD3EA5E}" type="slidenum">
              <a:rPr lang="en-US" smtClean="0"/>
              <a:t>‹#›</a:t>
            </a:fld>
            <a:endParaRPr lang="en-US" dirty="0"/>
          </a:p>
        </p:txBody>
      </p:sp>
    </p:spTree>
    <p:extLst>
      <p:ext uri="{BB962C8B-B14F-4D97-AF65-F5344CB8AC3E}">
        <p14:creationId xmlns:p14="http://schemas.microsoft.com/office/powerpoint/2010/main" val="16207823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3200" b="1" baseline="0"/>
            </a:lvl1pPr>
          </a:lstStyle>
          <a:p>
            <a:r>
              <a:rPr lang="en-US"/>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2800"/>
            </a:lvl1pPr>
            <a:lvl2pPr>
              <a:defRPr sz="2000"/>
            </a:lvl2pPr>
            <a:lvl3pPr>
              <a:defRPr sz="1800"/>
            </a:lvl3pPr>
            <a:lvl4pPr>
              <a:defRPr sz="1800"/>
            </a:lvl4pPr>
            <a:lvl5pPr>
              <a:defRPr sz="18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BB16017-14D2-AA4A-A4D5-00E73FBB99F7}" type="datetimeFigureOut">
              <a:rPr lang="en-US" smtClean="0"/>
              <a:t>3/14/24</a:t>
            </a:fld>
            <a:endParaRPr lang="en-US"/>
          </a:p>
        </p:txBody>
      </p:sp>
      <p:sp>
        <p:nvSpPr>
          <p:cNvPr id="9" name="Footer Placeholder 8"/>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0154987"/>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BB16017-14D2-AA4A-A4D5-00E73FBB99F7}" type="datetimeFigureOut">
              <a:rPr lang="en-US" smtClean="0"/>
              <a:t>3/14/24</a:t>
            </a:fld>
            <a:endParaRPr lang="en-US"/>
          </a:p>
        </p:txBody>
      </p:sp>
      <p:sp>
        <p:nvSpPr>
          <p:cNvPr id="9" name="Footer Placeholder 8"/>
          <p:cNvSpPr>
            <a:spLocks noGrp="1"/>
          </p:cNvSpPr>
          <p:nvPr>
            <p:ph type="ftr" sz="quarter" idx="11"/>
          </p:nvPr>
        </p:nvSpPr>
        <p:spPr>
          <a:xfrm>
            <a:off x="2624326" y="6356351"/>
            <a:ext cx="4433638" cy="365125"/>
          </a:xfrm>
        </p:spPr>
        <p:txBody>
          <a:bodyPr/>
          <a:lstStyle/>
          <a:p>
            <a:endParaRPr lang="en-US"/>
          </a:p>
        </p:txBody>
      </p:sp>
    </p:spTree>
    <p:extLst>
      <p:ext uri="{BB962C8B-B14F-4D97-AF65-F5344CB8AC3E}">
        <p14:creationId xmlns:p14="http://schemas.microsoft.com/office/powerpoint/2010/main" val="2523207555"/>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B16017-14D2-AA4A-A4D5-00E73FBB99F7}" type="datetimeFigureOut">
              <a:rPr lang="en-US" smtClean="0"/>
              <a:t>3/14/24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89331489"/>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B16017-14D2-AA4A-A4D5-00E73FBB99F7}" type="datetimeFigureOut">
              <a:rPr lang="en-US" smtClean="0"/>
              <a:t>3/14/24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436167386"/>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omparison Layout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220E47A-C020-DE60-A9E7-5017913F04CD}"/>
              </a:ext>
            </a:extLst>
          </p:cNvPr>
          <p:cNvSpPr>
            <a:spLocks noGrp="1"/>
          </p:cNvSpPr>
          <p:nvPr>
            <p:ph type="dt" sz="half" idx="10"/>
          </p:nvPr>
        </p:nvSpPr>
        <p:spPr/>
        <p:txBody>
          <a:bodyPr/>
          <a:lstStyle/>
          <a:p>
            <a:fld id="{5BB16017-14D2-AA4A-A4D5-00E73FBB99F7}" type="datetimeFigureOut">
              <a:rPr lang="en-US" smtClean="0"/>
              <a:t>3/14/24</a:t>
            </a:fld>
            <a:endParaRPr lang="en-US"/>
          </a:p>
        </p:txBody>
      </p:sp>
      <p:sp>
        <p:nvSpPr>
          <p:cNvPr id="4" name="Footer Placeholder 3">
            <a:extLst>
              <a:ext uri="{FF2B5EF4-FFF2-40B4-BE49-F238E27FC236}">
                <a16:creationId xmlns:a16="http://schemas.microsoft.com/office/drawing/2014/main" id="{3BB2CDF0-186F-85D3-4021-B432EDAC17F8}"/>
              </a:ext>
            </a:extLst>
          </p:cNvPr>
          <p:cNvSpPr>
            <a:spLocks noGrp="1"/>
          </p:cNvSpPr>
          <p:nvPr>
            <p:ph type="ftr" sz="quarter" idx="11"/>
          </p:nvPr>
        </p:nvSpPr>
        <p:spPr/>
        <p:txBody>
          <a:bodyPr/>
          <a:lstStyle/>
          <a:p>
            <a:endParaRPr lang="en-US"/>
          </a:p>
        </p:txBody>
      </p:sp>
      <p:sp>
        <p:nvSpPr>
          <p:cNvPr id="5" name="Text Placeholder 2">
            <a:extLst>
              <a:ext uri="{FF2B5EF4-FFF2-40B4-BE49-F238E27FC236}">
                <a16:creationId xmlns:a16="http://schemas.microsoft.com/office/drawing/2014/main" id="{CF24C346-A28C-C8E4-B39C-8E98C0EA49D1}"/>
              </a:ext>
            </a:extLst>
          </p:cNvPr>
          <p:cNvSpPr>
            <a:spLocks noGrp="1"/>
          </p:cNvSpPr>
          <p:nvPr>
            <p:ph type="body" idx="1"/>
          </p:nvPr>
        </p:nvSpPr>
        <p:spPr>
          <a:xfrm>
            <a:off x="627460" y="2048843"/>
            <a:ext cx="3868340" cy="904875"/>
          </a:xfrm>
        </p:spPr>
        <p:txBody>
          <a:bodyPr anchor="b">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3">
            <a:extLst>
              <a:ext uri="{FF2B5EF4-FFF2-40B4-BE49-F238E27FC236}">
                <a16:creationId xmlns:a16="http://schemas.microsoft.com/office/drawing/2014/main" id="{BA8942DF-8257-C512-F1F9-41E2E522FC73}"/>
              </a:ext>
            </a:extLst>
          </p:cNvPr>
          <p:cNvSpPr>
            <a:spLocks noGrp="1"/>
          </p:cNvSpPr>
          <p:nvPr>
            <p:ph sz="half" idx="2"/>
          </p:nvPr>
        </p:nvSpPr>
        <p:spPr>
          <a:xfrm>
            <a:off x="629842" y="2971800"/>
            <a:ext cx="3868340" cy="3217863"/>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a:extLst>
              <a:ext uri="{FF2B5EF4-FFF2-40B4-BE49-F238E27FC236}">
                <a16:creationId xmlns:a16="http://schemas.microsoft.com/office/drawing/2014/main" id="{64B5BCDA-6E9E-66AA-6037-0B4BE9E9B891}"/>
              </a:ext>
            </a:extLst>
          </p:cNvPr>
          <p:cNvSpPr>
            <a:spLocks noGrp="1"/>
          </p:cNvSpPr>
          <p:nvPr>
            <p:ph type="body" sz="quarter" idx="3"/>
          </p:nvPr>
        </p:nvSpPr>
        <p:spPr>
          <a:xfrm>
            <a:off x="4629150" y="2048843"/>
            <a:ext cx="3887391" cy="904875"/>
          </a:xfrm>
        </p:spPr>
        <p:txBody>
          <a:bodyPr anchor="b">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Content Placeholder 5">
            <a:extLst>
              <a:ext uri="{FF2B5EF4-FFF2-40B4-BE49-F238E27FC236}">
                <a16:creationId xmlns:a16="http://schemas.microsoft.com/office/drawing/2014/main" id="{88DB153D-2DC3-4BCA-D213-379FD9BE00B7}"/>
              </a:ext>
            </a:extLst>
          </p:cNvPr>
          <p:cNvSpPr>
            <a:spLocks noGrp="1"/>
          </p:cNvSpPr>
          <p:nvPr>
            <p:ph sz="quarter" idx="4"/>
          </p:nvPr>
        </p:nvSpPr>
        <p:spPr>
          <a:xfrm>
            <a:off x="4629150" y="2971800"/>
            <a:ext cx="3887391" cy="3217863"/>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0F5017C6-A274-3584-1B86-A5B69C16F11A}"/>
              </a:ext>
            </a:extLst>
          </p:cNvPr>
          <p:cNvSpPr/>
          <p:nvPr/>
        </p:nvSpPr>
        <p:spPr>
          <a:xfrm>
            <a:off x="-1" y="365126"/>
            <a:ext cx="7298872" cy="13255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8748A5EF-8972-08B4-0F90-97A73A6AE259}"/>
              </a:ext>
            </a:extLst>
          </p:cNvPr>
          <p:cNvSpPr/>
          <p:nvPr/>
        </p:nvSpPr>
        <p:spPr>
          <a:xfrm>
            <a:off x="7347858" y="365126"/>
            <a:ext cx="1796143" cy="13255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descr="Logo&#10;&#10;Description automatically generated">
            <a:extLst>
              <a:ext uri="{FF2B5EF4-FFF2-40B4-BE49-F238E27FC236}">
                <a16:creationId xmlns:a16="http://schemas.microsoft.com/office/drawing/2014/main" id="{E8C92A13-3809-01EC-3FD2-4802A19F2E40}"/>
              </a:ext>
            </a:extLst>
          </p:cNvPr>
          <p:cNvPicPr>
            <a:picLocks noChangeAspect="1"/>
          </p:cNvPicPr>
          <p:nvPr/>
        </p:nvPicPr>
        <p:blipFill>
          <a:blip r:embed="rId2"/>
          <a:stretch>
            <a:fillRect/>
          </a:stretch>
        </p:blipFill>
        <p:spPr>
          <a:xfrm>
            <a:off x="7772400" y="6349703"/>
            <a:ext cx="1233516" cy="340346"/>
          </a:xfrm>
          <a:prstGeom prst="rect">
            <a:avLst/>
          </a:prstGeom>
        </p:spPr>
      </p:pic>
      <p:sp>
        <p:nvSpPr>
          <p:cNvPr id="11" name="Title 1">
            <a:extLst>
              <a:ext uri="{FF2B5EF4-FFF2-40B4-BE49-F238E27FC236}">
                <a16:creationId xmlns:a16="http://schemas.microsoft.com/office/drawing/2014/main" id="{9B07BD32-C2DD-0295-168C-924B2016915D}"/>
              </a:ext>
            </a:extLst>
          </p:cNvPr>
          <p:cNvSpPr>
            <a:spLocks noGrp="1"/>
          </p:cNvSpPr>
          <p:nvPr>
            <p:ph type="title"/>
          </p:nvPr>
        </p:nvSpPr>
        <p:spPr>
          <a:xfrm>
            <a:off x="457200" y="534441"/>
            <a:ext cx="6337980" cy="1111796"/>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98498288"/>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Only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BBBE980-F303-8C51-A216-C5BA760C98A5}"/>
              </a:ext>
            </a:extLst>
          </p:cNvPr>
          <p:cNvSpPr>
            <a:spLocks noGrp="1"/>
          </p:cNvSpPr>
          <p:nvPr>
            <p:ph type="dt" sz="half" idx="10"/>
          </p:nvPr>
        </p:nvSpPr>
        <p:spPr/>
        <p:txBody>
          <a:bodyPr/>
          <a:lstStyle/>
          <a:p>
            <a:fld id="{5BB16017-14D2-AA4A-A4D5-00E73FBB99F7}" type="datetimeFigureOut">
              <a:rPr lang="en-US" smtClean="0"/>
              <a:t>3/14/24</a:t>
            </a:fld>
            <a:endParaRPr lang="en-US"/>
          </a:p>
        </p:txBody>
      </p:sp>
      <p:sp>
        <p:nvSpPr>
          <p:cNvPr id="4" name="Footer Placeholder 3">
            <a:extLst>
              <a:ext uri="{FF2B5EF4-FFF2-40B4-BE49-F238E27FC236}">
                <a16:creationId xmlns:a16="http://schemas.microsoft.com/office/drawing/2014/main" id="{0B84782E-8C8D-5AC1-1BAC-879F828ADF41}"/>
              </a:ext>
            </a:extLst>
          </p:cNvPr>
          <p:cNvSpPr>
            <a:spLocks noGrp="1"/>
          </p:cNvSpPr>
          <p:nvPr>
            <p:ph type="ftr" sz="quarter" idx="11"/>
          </p:nvPr>
        </p:nvSpPr>
        <p:spPr/>
        <p:txBody>
          <a:bodyPr/>
          <a:lstStyle/>
          <a:p>
            <a:endParaRPr lang="en-US"/>
          </a:p>
        </p:txBody>
      </p:sp>
      <p:sp>
        <p:nvSpPr>
          <p:cNvPr id="5" name="Rectangle 4">
            <a:extLst>
              <a:ext uri="{FF2B5EF4-FFF2-40B4-BE49-F238E27FC236}">
                <a16:creationId xmlns:a16="http://schemas.microsoft.com/office/drawing/2014/main" id="{4872B863-9A62-9D0D-BF3E-435D37FBE54F}"/>
              </a:ext>
            </a:extLst>
          </p:cNvPr>
          <p:cNvSpPr/>
          <p:nvPr/>
        </p:nvSpPr>
        <p:spPr>
          <a:xfrm>
            <a:off x="-1" y="365126"/>
            <a:ext cx="7298872" cy="13255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5D32BD13-F1CD-2655-AD2C-1E9D0EEAA5A0}"/>
              </a:ext>
            </a:extLst>
          </p:cNvPr>
          <p:cNvSpPr/>
          <p:nvPr/>
        </p:nvSpPr>
        <p:spPr>
          <a:xfrm>
            <a:off x="7347858" y="365126"/>
            <a:ext cx="1796143" cy="13255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descr="Logo&#10;&#10;Description automatically generated">
            <a:extLst>
              <a:ext uri="{FF2B5EF4-FFF2-40B4-BE49-F238E27FC236}">
                <a16:creationId xmlns:a16="http://schemas.microsoft.com/office/drawing/2014/main" id="{84AB93CE-8921-2C09-4AED-6B7964F82F7E}"/>
              </a:ext>
            </a:extLst>
          </p:cNvPr>
          <p:cNvPicPr>
            <a:picLocks noChangeAspect="1"/>
          </p:cNvPicPr>
          <p:nvPr/>
        </p:nvPicPr>
        <p:blipFill>
          <a:blip r:embed="rId2"/>
          <a:stretch>
            <a:fillRect/>
          </a:stretch>
        </p:blipFill>
        <p:spPr>
          <a:xfrm>
            <a:off x="7772400" y="6349703"/>
            <a:ext cx="1233516" cy="340346"/>
          </a:xfrm>
          <a:prstGeom prst="rect">
            <a:avLst/>
          </a:prstGeom>
        </p:spPr>
      </p:pic>
      <p:sp>
        <p:nvSpPr>
          <p:cNvPr id="2" name="Title 1">
            <a:extLst>
              <a:ext uri="{FF2B5EF4-FFF2-40B4-BE49-F238E27FC236}">
                <a16:creationId xmlns:a16="http://schemas.microsoft.com/office/drawing/2014/main" id="{9A951DF1-A573-65B1-56E7-AAE29EFBC853}"/>
              </a:ext>
            </a:extLst>
          </p:cNvPr>
          <p:cNvSpPr>
            <a:spLocks noGrp="1"/>
          </p:cNvSpPr>
          <p:nvPr>
            <p:ph type="title"/>
          </p:nvPr>
        </p:nvSpPr>
        <p:spPr>
          <a:xfrm>
            <a:off x="457200" y="534441"/>
            <a:ext cx="6337980" cy="1111796"/>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616279145"/>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1_Research presention no titl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BBBE980-F303-8C51-A216-C5BA760C98A5}"/>
              </a:ext>
            </a:extLst>
          </p:cNvPr>
          <p:cNvSpPr>
            <a:spLocks noGrp="1"/>
          </p:cNvSpPr>
          <p:nvPr>
            <p:ph type="dt" sz="half" idx="10"/>
          </p:nvPr>
        </p:nvSpPr>
        <p:spPr/>
        <p:txBody>
          <a:bodyPr/>
          <a:lstStyle/>
          <a:p>
            <a:fld id="{5BB16017-14D2-AA4A-A4D5-00E73FBB99F7}" type="datetimeFigureOut">
              <a:rPr lang="en-US" smtClean="0"/>
              <a:t>3/14/24</a:t>
            </a:fld>
            <a:endParaRPr lang="en-US"/>
          </a:p>
        </p:txBody>
      </p:sp>
      <p:sp>
        <p:nvSpPr>
          <p:cNvPr id="4" name="Footer Placeholder 3">
            <a:extLst>
              <a:ext uri="{FF2B5EF4-FFF2-40B4-BE49-F238E27FC236}">
                <a16:creationId xmlns:a16="http://schemas.microsoft.com/office/drawing/2014/main" id="{0B84782E-8C8D-5AC1-1BAC-879F828ADF41}"/>
              </a:ext>
            </a:extLst>
          </p:cNvPr>
          <p:cNvSpPr>
            <a:spLocks noGrp="1"/>
          </p:cNvSpPr>
          <p:nvPr>
            <p:ph type="ftr" sz="quarter" idx="11"/>
          </p:nvPr>
        </p:nvSpPr>
        <p:spPr/>
        <p:txBody>
          <a:bodyPr/>
          <a:lstStyle/>
          <a:p>
            <a:endParaRPr lang="en-US"/>
          </a:p>
        </p:txBody>
      </p:sp>
      <p:sp>
        <p:nvSpPr>
          <p:cNvPr id="8" name="Content Placeholder 2">
            <a:extLst>
              <a:ext uri="{FF2B5EF4-FFF2-40B4-BE49-F238E27FC236}">
                <a16:creationId xmlns:a16="http://schemas.microsoft.com/office/drawing/2014/main" id="{F4E0E83A-50AE-80E5-3345-3435C6C4586A}"/>
              </a:ext>
            </a:extLst>
          </p:cNvPr>
          <p:cNvSpPr>
            <a:spLocks noGrp="1"/>
          </p:cNvSpPr>
          <p:nvPr>
            <p:ph idx="1"/>
          </p:nvPr>
        </p:nvSpPr>
        <p:spPr>
          <a:xfrm>
            <a:off x="457200" y="228601"/>
            <a:ext cx="8229600" cy="5948363"/>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descr="Logo&#10;&#10;Description automatically generated">
            <a:extLst>
              <a:ext uri="{FF2B5EF4-FFF2-40B4-BE49-F238E27FC236}">
                <a16:creationId xmlns:a16="http://schemas.microsoft.com/office/drawing/2014/main" id="{05A4A7BD-65A9-1C7C-FB92-0218423C52D9}"/>
              </a:ext>
            </a:extLst>
          </p:cNvPr>
          <p:cNvPicPr>
            <a:picLocks noChangeAspect="1"/>
          </p:cNvPicPr>
          <p:nvPr/>
        </p:nvPicPr>
        <p:blipFill>
          <a:blip r:embed="rId2"/>
          <a:stretch>
            <a:fillRect/>
          </a:stretch>
        </p:blipFill>
        <p:spPr>
          <a:xfrm>
            <a:off x="7772400" y="6349703"/>
            <a:ext cx="1233516" cy="340346"/>
          </a:xfrm>
          <a:prstGeom prst="rect">
            <a:avLst/>
          </a:prstGeom>
        </p:spPr>
      </p:pic>
    </p:spTree>
    <p:extLst>
      <p:ext uri="{BB962C8B-B14F-4D97-AF65-F5344CB8AC3E}">
        <p14:creationId xmlns:p14="http://schemas.microsoft.com/office/powerpoint/2010/main" val="1101770097"/>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2_Research presention no title two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BBBE980-F303-8C51-A216-C5BA760C98A5}"/>
              </a:ext>
            </a:extLst>
          </p:cNvPr>
          <p:cNvSpPr>
            <a:spLocks noGrp="1"/>
          </p:cNvSpPr>
          <p:nvPr>
            <p:ph type="dt" sz="half" idx="10"/>
          </p:nvPr>
        </p:nvSpPr>
        <p:spPr/>
        <p:txBody>
          <a:bodyPr/>
          <a:lstStyle/>
          <a:p>
            <a:fld id="{5BB16017-14D2-AA4A-A4D5-00E73FBB99F7}" type="datetimeFigureOut">
              <a:rPr lang="en-US" smtClean="0"/>
              <a:t>3/14/24</a:t>
            </a:fld>
            <a:endParaRPr lang="en-US"/>
          </a:p>
        </p:txBody>
      </p:sp>
      <p:sp>
        <p:nvSpPr>
          <p:cNvPr id="4" name="Footer Placeholder 3">
            <a:extLst>
              <a:ext uri="{FF2B5EF4-FFF2-40B4-BE49-F238E27FC236}">
                <a16:creationId xmlns:a16="http://schemas.microsoft.com/office/drawing/2014/main" id="{0B84782E-8C8D-5AC1-1BAC-879F828ADF41}"/>
              </a:ext>
            </a:extLst>
          </p:cNvPr>
          <p:cNvSpPr>
            <a:spLocks noGrp="1"/>
          </p:cNvSpPr>
          <p:nvPr>
            <p:ph type="ftr" sz="quarter" idx="11"/>
          </p:nvPr>
        </p:nvSpPr>
        <p:spPr/>
        <p:txBody>
          <a:bodyPr/>
          <a:lstStyle/>
          <a:p>
            <a:endParaRPr lang="en-US"/>
          </a:p>
        </p:txBody>
      </p:sp>
      <p:sp>
        <p:nvSpPr>
          <p:cNvPr id="6" name="Content Placeholder 2">
            <a:extLst>
              <a:ext uri="{FF2B5EF4-FFF2-40B4-BE49-F238E27FC236}">
                <a16:creationId xmlns:a16="http://schemas.microsoft.com/office/drawing/2014/main" id="{4778AB91-A682-7F17-FEC5-65EC4BEAF723}"/>
              </a:ext>
            </a:extLst>
          </p:cNvPr>
          <p:cNvSpPr>
            <a:spLocks noGrp="1"/>
          </p:cNvSpPr>
          <p:nvPr>
            <p:ph sz="half" idx="1"/>
          </p:nvPr>
        </p:nvSpPr>
        <p:spPr>
          <a:xfrm>
            <a:off x="457200" y="228601"/>
            <a:ext cx="3657600" cy="5948363"/>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a:extLst>
              <a:ext uri="{FF2B5EF4-FFF2-40B4-BE49-F238E27FC236}">
                <a16:creationId xmlns:a16="http://schemas.microsoft.com/office/drawing/2014/main" id="{008BDA23-EDBF-8B42-A4DC-AD22A9D400EC}"/>
              </a:ext>
            </a:extLst>
          </p:cNvPr>
          <p:cNvSpPr>
            <a:spLocks noGrp="1"/>
          </p:cNvSpPr>
          <p:nvPr>
            <p:ph sz="half" idx="2"/>
          </p:nvPr>
        </p:nvSpPr>
        <p:spPr>
          <a:xfrm>
            <a:off x="5029200" y="228601"/>
            <a:ext cx="3657600" cy="5948363"/>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descr="Logo&#10;&#10;Description automatically generated">
            <a:extLst>
              <a:ext uri="{FF2B5EF4-FFF2-40B4-BE49-F238E27FC236}">
                <a16:creationId xmlns:a16="http://schemas.microsoft.com/office/drawing/2014/main" id="{00992917-D77A-8B37-F3EF-1700F5D41D55}"/>
              </a:ext>
            </a:extLst>
          </p:cNvPr>
          <p:cNvPicPr>
            <a:picLocks noChangeAspect="1"/>
          </p:cNvPicPr>
          <p:nvPr/>
        </p:nvPicPr>
        <p:blipFill>
          <a:blip r:embed="rId2"/>
          <a:stretch>
            <a:fillRect/>
          </a:stretch>
        </p:blipFill>
        <p:spPr>
          <a:xfrm>
            <a:off x="7772400" y="6349703"/>
            <a:ext cx="1233516" cy="340346"/>
          </a:xfrm>
          <a:prstGeom prst="rect">
            <a:avLst/>
          </a:prstGeom>
        </p:spPr>
      </p:pic>
    </p:spTree>
    <p:extLst>
      <p:ext uri="{BB962C8B-B14F-4D97-AF65-F5344CB8AC3E}">
        <p14:creationId xmlns:p14="http://schemas.microsoft.com/office/powerpoint/2010/main" val="2632563575"/>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377440"/>
          </a:xfrm>
        </p:spPr>
        <p:txBody>
          <a:bodyPr anchor="b">
            <a:normAutofit/>
          </a:bodyPr>
          <a:lstStyle>
            <a:lvl1pPr>
              <a:lnSpc>
                <a:spcPct val="100000"/>
              </a:lnSpc>
              <a:defRPr sz="3200" b="1" baseline="0"/>
            </a:lvl1pPr>
          </a:lstStyle>
          <a:p>
            <a:r>
              <a:rPr lang="en-US"/>
              <a:t>Click to edit Master title style</a:t>
            </a:r>
            <a:endParaRPr lang="en-US" dirty="0"/>
          </a:p>
        </p:txBody>
      </p:sp>
      <p:sp>
        <p:nvSpPr>
          <p:cNvPr id="4" name="Text Placeholder 3"/>
          <p:cNvSpPr>
            <a:spLocks noGrp="1"/>
          </p:cNvSpPr>
          <p:nvPr>
            <p:ph type="body" sz="half" idx="2"/>
          </p:nvPr>
        </p:nvSpPr>
        <p:spPr>
          <a:xfrm>
            <a:off x="192024" y="3494176"/>
            <a:ext cx="2125980" cy="2321990"/>
          </a:xfrm>
        </p:spPr>
        <p:txBody>
          <a:bodyPr anchor="t">
            <a:normAutofit/>
          </a:bodyPr>
          <a:lstStyle>
            <a:lvl1pPr marL="0" indent="0">
              <a:lnSpc>
                <a:spcPct val="100000"/>
              </a:lnSpc>
              <a:buNone/>
              <a:defRPr sz="2100">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Date Placeholder 7"/>
          <p:cNvSpPr>
            <a:spLocks noGrp="1"/>
          </p:cNvSpPr>
          <p:nvPr>
            <p:ph type="dt" sz="half" idx="10"/>
          </p:nvPr>
        </p:nvSpPr>
        <p:spPr/>
        <p:txBody>
          <a:bodyPr/>
          <a:lstStyle/>
          <a:p>
            <a:fld id="{5BB16017-14D2-AA4A-A4D5-00E73FBB99F7}" type="datetimeFigureOut">
              <a:rPr lang="en-US" smtClean="0"/>
              <a:t>3/14/24</a:t>
            </a:fld>
            <a:endParaRPr lang="en-US"/>
          </a:p>
        </p:txBody>
      </p:sp>
      <p:sp>
        <p:nvSpPr>
          <p:cNvPr id="9" name="Footer Placeholder 8"/>
          <p:cNvSpPr>
            <a:spLocks noGrp="1"/>
          </p:cNvSpPr>
          <p:nvPr>
            <p:ph type="ftr" sz="quarter" idx="11"/>
          </p:nvPr>
        </p:nvSpPr>
        <p:spPr/>
        <p:txBody>
          <a:bodyPr/>
          <a:lstStyle/>
          <a:p>
            <a:endParaRPr lang="en-US"/>
          </a:p>
        </p:txBody>
      </p:sp>
      <p:sp>
        <p:nvSpPr>
          <p:cNvPr id="5" name="Content Placeholder 2">
            <a:extLst>
              <a:ext uri="{FF2B5EF4-FFF2-40B4-BE49-F238E27FC236}">
                <a16:creationId xmlns:a16="http://schemas.microsoft.com/office/drawing/2014/main" id="{F0A710DF-67E4-CDFA-814E-3D81E8543E06}"/>
              </a:ext>
            </a:extLst>
          </p:cNvPr>
          <p:cNvSpPr>
            <a:spLocks noGrp="1"/>
          </p:cNvSpPr>
          <p:nvPr>
            <p:ph sz="half" idx="1"/>
          </p:nvPr>
        </p:nvSpPr>
        <p:spPr>
          <a:xfrm>
            <a:off x="2900934" y="868680"/>
            <a:ext cx="2606040" cy="5120640"/>
          </a:xfrm>
        </p:spPr>
        <p:txBody>
          <a:bodyPr/>
          <a:lstStyle>
            <a:lvl1pPr>
              <a:lnSpc>
                <a:spcPct val="100000"/>
              </a:lnSpc>
              <a:defRPr sz="2800"/>
            </a:lvl1pPr>
            <a:lvl2pPr>
              <a:lnSpc>
                <a:spcPct val="100000"/>
              </a:lnSpc>
              <a:defRPr sz="2000"/>
            </a:lvl2pPr>
            <a:lvl3pPr>
              <a:lnSpc>
                <a:spcPct val="100000"/>
              </a:lnSpc>
              <a:defRPr sz="1800"/>
            </a:lvl3pPr>
            <a:lvl4pPr>
              <a:lnSpc>
                <a:spcPct val="100000"/>
              </a:lnSpc>
              <a:defRPr sz="1800"/>
            </a:lvl4pPr>
            <a:lvl5pPr>
              <a:lnSpc>
                <a:spcPct val="100000"/>
              </a:lnSpc>
              <a:defRPr sz="180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3">
            <a:extLst>
              <a:ext uri="{FF2B5EF4-FFF2-40B4-BE49-F238E27FC236}">
                <a16:creationId xmlns:a16="http://schemas.microsoft.com/office/drawing/2014/main" id="{26DA0391-58A8-044B-AED3-EB6EFF71C13E}"/>
              </a:ext>
            </a:extLst>
          </p:cNvPr>
          <p:cNvSpPr>
            <a:spLocks noGrp="1"/>
          </p:cNvSpPr>
          <p:nvPr>
            <p:ph sz="half" idx="12"/>
          </p:nvPr>
        </p:nvSpPr>
        <p:spPr>
          <a:xfrm>
            <a:off x="5863590" y="868680"/>
            <a:ext cx="2606040" cy="5120640"/>
          </a:xfrm>
        </p:spPr>
        <p:txBody>
          <a:bodyPr/>
          <a:lstStyle>
            <a:lvl1pPr>
              <a:lnSpc>
                <a:spcPct val="100000"/>
              </a:lnSpc>
              <a:defRPr sz="2800"/>
            </a:lvl1pPr>
            <a:lvl2pPr>
              <a:lnSpc>
                <a:spcPct val="100000"/>
              </a:lnSpc>
              <a:defRPr sz="2000"/>
            </a:lvl2pPr>
            <a:lvl3pPr>
              <a:lnSpc>
                <a:spcPct val="100000"/>
              </a:lnSpc>
              <a:defRPr sz="1800"/>
            </a:lvl3pPr>
            <a:lvl4pPr>
              <a:lnSpc>
                <a:spcPct val="100000"/>
              </a:lnSpc>
              <a:defRPr sz="1800"/>
            </a:lvl4pPr>
            <a:lvl5pPr>
              <a:lnSpc>
                <a:spcPct val="100000"/>
              </a:lnSpc>
              <a:defRPr sz="180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25338958"/>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 Content w/titl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377440"/>
          </a:xfrm>
        </p:spPr>
        <p:txBody>
          <a:bodyPr anchor="b">
            <a:normAutofit/>
          </a:bodyPr>
          <a:lstStyle>
            <a:lvl1pPr>
              <a:lnSpc>
                <a:spcPct val="100000"/>
              </a:lnSpc>
              <a:defRPr sz="3200" b="1" baseline="0"/>
            </a:lvl1pPr>
          </a:lstStyle>
          <a:p>
            <a:r>
              <a:rPr lang="en-US"/>
              <a:t>Click to edit Master title style</a:t>
            </a:r>
            <a:endParaRPr lang="en-US" dirty="0"/>
          </a:p>
        </p:txBody>
      </p:sp>
      <p:sp>
        <p:nvSpPr>
          <p:cNvPr id="4" name="Text Placeholder 3"/>
          <p:cNvSpPr>
            <a:spLocks noGrp="1"/>
          </p:cNvSpPr>
          <p:nvPr>
            <p:ph type="body" sz="half" idx="2"/>
          </p:nvPr>
        </p:nvSpPr>
        <p:spPr>
          <a:xfrm>
            <a:off x="192024" y="3494176"/>
            <a:ext cx="2125980" cy="2321990"/>
          </a:xfrm>
        </p:spPr>
        <p:txBody>
          <a:bodyPr anchor="t">
            <a:normAutofit/>
          </a:bodyPr>
          <a:lstStyle>
            <a:lvl1pPr marL="0" indent="0">
              <a:lnSpc>
                <a:spcPct val="100000"/>
              </a:lnSpc>
              <a:buNone/>
              <a:defRPr sz="2100">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Date Placeholder 7"/>
          <p:cNvSpPr>
            <a:spLocks noGrp="1"/>
          </p:cNvSpPr>
          <p:nvPr>
            <p:ph type="dt" sz="half" idx="10"/>
          </p:nvPr>
        </p:nvSpPr>
        <p:spPr/>
        <p:txBody>
          <a:bodyPr/>
          <a:lstStyle/>
          <a:p>
            <a:fld id="{5BB16017-14D2-AA4A-A4D5-00E73FBB99F7}" type="datetimeFigureOut">
              <a:rPr lang="en-US" smtClean="0"/>
              <a:t>3/14/24</a:t>
            </a:fld>
            <a:endParaRPr lang="en-US"/>
          </a:p>
        </p:txBody>
      </p:sp>
      <p:sp>
        <p:nvSpPr>
          <p:cNvPr id="9" name="Footer Placeholder 8"/>
          <p:cNvSpPr>
            <a:spLocks noGrp="1"/>
          </p:cNvSpPr>
          <p:nvPr>
            <p:ph type="ftr" sz="quarter" idx="11"/>
          </p:nvPr>
        </p:nvSpPr>
        <p:spPr/>
        <p:txBody>
          <a:bodyPr/>
          <a:lstStyle/>
          <a:p>
            <a:endParaRPr lang="en-US"/>
          </a:p>
        </p:txBody>
      </p:sp>
      <p:sp>
        <p:nvSpPr>
          <p:cNvPr id="3" name="Text Placeholder 2">
            <a:extLst>
              <a:ext uri="{FF2B5EF4-FFF2-40B4-BE49-F238E27FC236}">
                <a16:creationId xmlns:a16="http://schemas.microsoft.com/office/drawing/2014/main" id="{D63FC0FE-AD08-F1F4-ED14-6BE5A23167B3}"/>
              </a:ext>
            </a:extLst>
          </p:cNvPr>
          <p:cNvSpPr>
            <a:spLocks noGrp="1"/>
          </p:cNvSpPr>
          <p:nvPr>
            <p:ph type="body" idx="1"/>
          </p:nvPr>
        </p:nvSpPr>
        <p:spPr>
          <a:xfrm>
            <a:off x="2900934" y="685800"/>
            <a:ext cx="2606040" cy="1145506"/>
          </a:xfrm>
        </p:spPr>
        <p:txBody>
          <a:bodyPr anchor="b">
            <a:noAutofit/>
          </a:bodyPr>
          <a:lstStyle>
            <a:lvl1pPr marL="0" indent="0">
              <a:spcBef>
                <a:spcPts val="0"/>
              </a:spcBef>
              <a:buNone/>
              <a:defRPr sz="28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7" name="Content Placeholder 3">
            <a:extLst>
              <a:ext uri="{FF2B5EF4-FFF2-40B4-BE49-F238E27FC236}">
                <a16:creationId xmlns:a16="http://schemas.microsoft.com/office/drawing/2014/main" id="{933E0B12-985B-CD63-10A2-B08D28FC8277}"/>
              </a:ext>
            </a:extLst>
          </p:cNvPr>
          <p:cNvSpPr>
            <a:spLocks noGrp="1"/>
          </p:cNvSpPr>
          <p:nvPr>
            <p:ph sz="half" idx="12"/>
          </p:nvPr>
        </p:nvSpPr>
        <p:spPr>
          <a:xfrm>
            <a:off x="2900934" y="1930936"/>
            <a:ext cx="2606040" cy="4023360"/>
          </a:xfrm>
        </p:spPr>
        <p:txBody>
          <a:bodyPr/>
          <a:lstStyle>
            <a:lvl1pPr>
              <a:lnSpc>
                <a:spcPct val="100000"/>
              </a:lnSpc>
              <a:defRPr sz="2800"/>
            </a:lvl1pPr>
            <a:lvl2pPr>
              <a:lnSpc>
                <a:spcPct val="100000"/>
              </a:lnSpc>
              <a:defRPr sz="2000"/>
            </a:lvl2pPr>
            <a:lvl3pPr>
              <a:lnSpc>
                <a:spcPct val="100000"/>
              </a:lnSpc>
              <a:defRPr sz="1800"/>
            </a:lvl3pPr>
            <a:lvl4pPr>
              <a:lnSpc>
                <a:spcPct val="100000"/>
              </a:lnSpc>
              <a:defRPr sz="1800"/>
            </a:lvl4pPr>
            <a:lvl5pPr>
              <a:lnSpc>
                <a:spcPct val="100000"/>
              </a:lnSpc>
              <a:defRPr sz="180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a16="http://schemas.microsoft.com/office/drawing/2014/main" id="{C508AEAE-0465-1085-2826-8C7AEA1F415D}"/>
              </a:ext>
            </a:extLst>
          </p:cNvPr>
          <p:cNvSpPr>
            <a:spLocks noGrp="1"/>
          </p:cNvSpPr>
          <p:nvPr>
            <p:ph type="body" sz="quarter" idx="3"/>
          </p:nvPr>
        </p:nvSpPr>
        <p:spPr>
          <a:xfrm>
            <a:off x="5863847" y="685801"/>
            <a:ext cx="2606040" cy="1150957"/>
          </a:xfrm>
        </p:spPr>
        <p:txBody>
          <a:bodyPr anchor="b">
            <a:noAutofit/>
          </a:bodyPr>
          <a:lstStyle>
            <a:lvl1pPr marL="0" indent="0">
              <a:spcBef>
                <a:spcPts val="0"/>
              </a:spcBef>
              <a:buNone/>
              <a:defRPr sz="28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1" name="Content Placeholder 5">
            <a:extLst>
              <a:ext uri="{FF2B5EF4-FFF2-40B4-BE49-F238E27FC236}">
                <a16:creationId xmlns:a16="http://schemas.microsoft.com/office/drawing/2014/main" id="{6E3E8EFE-5761-E017-4FE8-801C91B6F5CA}"/>
              </a:ext>
            </a:extLst>
          </p:cNvPr>
          <p:cNvSpPr>
            <a:spLocks noGrp="1"/>
          </p:cNvSpPr>
          <p:nvPr>
            <p:ph sz="quarter" idx="4"/>
          </p:nvPr>
        </p:nvSpPr>
        <p:spPr>
          <a:xfrm>
            <a:off x="5863847" y="1930936"/>
            <a:ext cx="2606040" cy="4023360"/>
          </a:xfrm>
        </p:spPr>
        <p:txBody>
          <a:bodyPr/>
          <a:lstStyle>
            <a:lvl1pPr>
              <a:lnSpc>
                <a:spcPct val="100000"/>
              </a:lnSpc>
              <a:defRPr sz="2800"/>
            </a:lvl1pPr>
            <a:lvl2pPr>
              <a:lnSpc>
                <a:spcPct val="100000"/>
              </a:lnSpc>
              <a:defRPr sz="2000"/>
            </a:lvl2pPr>
            <a:lvl3pPr>
              <a:lnSpc>
                <a:spcPct val="100000"/>
              </a:lnSpc>
              <a:defRPr sz="1800"/>
            </a:lvl3pPr>
            <a:lvl4pPr>
              <a:lnSpc>
                <a:spcPct val="100000"/>
              </a:lnSpc>
              <a:defRPr sz="1800"/>
            </a:lvl4pPr>
            <a:lvl5pPr>
              <a:lnSpc>
                <a:spcPct val="100000"/>
              </a:lnSpc>
              <a:defRPr sz="180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9729240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1 Body ">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859A1823-E708-4AEC-8871-031463E3FA68}"/>
              </a:ext>
            </a:extLst>
          </p:cNvPr>
          <p:cNvSpPr>
            <a:spLocks noGrp="1"/>
          </p:cNvSpPr>
          <p:nvPr>
            <p:ph type="title"/>
          </p:nvPr>
        </p:nvSpPr>
        <p:spPr>
          <a:xfrm>
            <a:off x="628650" y="459466"/>
            <a:ext cx="7886700" cy="367847"/>
          </a:xfrm>
          <a:prstGeom prst="rect">
            <a:avLst/>
          </a:prstGeom>
        </p:spPr>
        <p:txBody>
          <a:bodyPr vert="horz" lIns="91440" tIns="45720" rIns="91440" bIns="45720" rtlCol="0" anchor="ctr">
            <a:noAutofit/>
          </a:bodyPr>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cxnSp>
        <p:nvCxnSpPr>
          <p:cNvPr id="4" name="Straight Connector 3">
            <a:extLst>
              <a:ext uri="{FF2B5EF4-FFF2-40B4-BE49-F238E27FC236}">
                <a16:creationId xmlns:a16="http://schemas.microsoft.com/office/drawing/2014/main" id="{583789CC-9A59-45A8-A4E4-F37C98F50DC3}"/>
              </a:ext>
            </a:extLst>
          </p:cNvPr>
          <p:cNvCxnSpPr>
            <a:cxnSpLocks/>
          </p:cNvCxnSpPr>
          <p:nvPr userDrawn="1"/>
        </p:nvCxnSpPr>
        <p:spPr>
          <a:xfrm>
            <a:off x="692935" y="945494"/>
            <a:ext cx="7758130" cy="0"/>
          </a:xfrm>
          <a:prstGeom prst="line">
            <a:avLst/>
          </a:prstGeom>
          <a:noFill/>
          <a:ln w="19050" cap="flat" cmpd="sng" algn="ctr">
            <a:solidFill>
              <a:srgbClr val="FAAD6D"/>
            </a:solidFill>
            <a:prstDash val="solid"/>
            <a:miter lim="800000"/>
          </a:ln>
          <a:effectLst/>
        </p:spPr>
      </p:cxnSp>
      <p:sp>
        <p:nvSpPr>
          <p:cNvPr id="6" name="Text Placeholder 11">
            <a:extLst>
              <a:ext uri="{FF2B5EF4-FFF2-40B4-BE49-F238E27FC236}">
                <a16:creationId xmlns:a16="http://schemas.microsoft.com/office/drawing/2014/main" id="{31F6D984-A26D-4FA7-A107-9314A69FE773}"/>
              </a:ext>
            </a:extLst>
          </p:cNvPr>
          <p:cNvSpPr>
            <a:spLocks noGrp="1"/>
          </p:cNvSpPr>
          <p:nvPr>
            <p:ph type="body" sz="quarter" idx="10"/>
          </p:nvPr>
        </p:nvSpPr>
        <p:spPr>
          <a:xfrm>
            <a:off x="628650" y="1287613"/>
            <a:ext cx="7886700" cy="4629093"/>
          </a:xfrm>
          <a:prstGeom prst="rect">
            <a:avLst/>
          </a:prstGeom>
        </p:spPr>
        <p:txBody>
          <a:bodyP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606626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03 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70CFD-BA4E-4157-9E3C-9AE7B130789A}"/>
              </a:ext>
            </a:extLst>
          </p:cNvPr>
          <p:cNvSpPr>
            <a:spLocks noGrp="1"/>
          </p:cNvSpPr>
          <p:nvPr>
            <p:ph type="title"/>
          </p:nvPr>
        </p:nvSpPr>
        <p:spPr>
          <a:xfrm>
            <a:off x="628650" y="365126"/>
            <a:ext cx="7886700" cy="507439"/>
          </a:xfrm>
          <a:prstGeom prst="rect">
            <a:avLst/>
          </a:prstGeom>
        </p:spPr>
        <p:txBody>
          <a:bodyPr/>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7FAB9427-14FC-4088-9437-022BF634864F}"/>
              </a:ext>
            </a:extLst>
          </p:cNvPr>
          <p:cNvSpPr>
            <a:spLocks noGrp="1"/>
          </p:cNvSpPr>
          <p:nvPr>
            <p:ph sz="half" idx="1"/>
          </p:nvPr>
        </p:nvSpPr>
        <p:spPr>
          <a:xfrm>
            <a:off x="628650" y="1287757"/>
            <a:ext cx="3867150" cy="4628949"/>
          </a:xfrm>
          <a:prstGeom prst="rect">
            <a:avLst/>
          </a:prstGeom>
        </p:spPr>
        <p:txBody>
          <a:bodyP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4B08BEA-233E-4912-831E-52DD2851F0DF}"/>
              </a:ext>
            </a:extLst>
          </p:cNvPr>
          <p:cNvSpPr>
            <a:spLocks noGrp="1"/>
          </p:cNvSpPr>
          <p:nvPr>
            <p:ph sz="half" idx="2"/>
          </p:nvPr>
        </p:nvSpPr>
        <p:spPr>
          <a:xfrm>
            <a:off x="4648200" y="1287757"/>
            <a:ext cx="3867150" cy="4628949"/>
          </a:xfrm>
          <a:prstGeom prst="rect">
            <a:avLst/>
          </a:prstGeom>
        </p:spPr>
        <p:txBody>
          <a:bodyP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52CA0642-08D1-48E1-ACE7-BF8D7C497BE3}"/>
              </a:ext>
            </a:extLst>
          </p:cNvPr>
          <p:cNvCxnSpPr>
            <a:cxnSpLocks/>
          </p:cNvCxnSpPr>
          <p:nvPr userDrawn="1"/>
        </p:nvCxnSpPr>
        <p:spPr>
          <a:xfrm>
            <a:off x="692935" y="945494"/>
            <a:ext cx="7758130" cy="0"/>
          </a:xfrm>
          <a:prstGeom prst="line">
            <a:avLst/>
          </a:prstGeom>
          <a:noFill/>
          <a:ln w="19050" cap="flat" cmpd="sng" algn="ctr">
            <a:solidFill>
              <a:srgbClr val="FAAD6D"/>
            </a:solidFill>
            <a:prstDash val="solid"/>
            <a:miter lim="800000"/>
          </a:ln>
          <a:effectLst/>
        </p:spPr>
      </p:cxnSp>
    </p:spTree>
    <p:extLst>
      <p:ext uri="{BB962C8B-B14F-4D97-AF65-F5344CB8AC3E}">
        <p14:creationId xmlns:p14="http://schemas.microsoft.com/office/powerpoint/2010/main" val="34634863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vl1pPr>
          </a:lstStyle>
          <a:p>
            <a:pPr lvl="0"/>
            <a:endParaRPr lang="en-US" dirty="0"/>
          </a:p>
        </p:txBody>
      </p:sp>
    </p:spTree>
    <p:extLst>
      <p:ext uri="{BB962C8B-B14F-4D97-AF65-F5344CB8AC3E}">
        <p14:creationId xmlns:p14="http://schemas.microsoft.com/office/powerpoint/2010/main" val="14887383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vl1pPr>
          </a:lstStyle>
          <a:p>
            <a:pPr lvl="0"/>
            <a:endParaRPr lang="en-US" dirty="0"/>
          </a:p>
        </p:txBody>
      </p:sp>
    </p:spTree>
    <p:extLst>
      <p:ext uri="{BB962C8B-B14F-4D97-AF65-F5344CB8AC3E}">
        <p14:creationId xmlns:p14="http://schemas.microsoft.com/office/powerpoint/2010/main" val="30083189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Conclusio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541A6AF-592B-0363-14C6-75EADF857589}"/>
              </a:ext>
            </a:extLst>
          </p:cNvPr>
          <p:cNvSpPr>
            <a:spLocks noGrp="1"/>
          </p:cNvSpPr>
          <p:nvPr>
            <p:ph type="dt" sz="half" idx="10"/>
          </p:nvPr>
        </p:nvSpPr>
        <p:spPr/>
        <p:txBody>
          <a:bodyPr/>
          <a:lstStyle/>
          <a:p>
            <a:fld id="{5BB16017-14D2-AA4A-A4D5-00E73FBB99F7}" type="datetimeFigureOut">
              <a:rPr lang="en-US" smtClean="0"/>
              <a:t>3/14/24</a:t>
            </a:fld>
            <a:endParaRPr lang="en-US"/>
          </a:p>
        </p:txBody>
      </p:sp>
      <p:sp>
        <p:nvSpPr>
          <p:cNvPr id="4" name="Footer Placeholder 3">
            <a:extLst>
              <a:ext uri="{FF2B5EF4-FFF2-40B4-BE49-F238E27FC236}">
                <a16:creationId xmlns:a16="http://schemas.microsoft.com/office/drawing/2014/main" id="{22F25F78-38D5-9BF8-C7F5-B8753861091F}"/>
              </a:ext>
            </a:extLst>
          </p:cNvPr>
          <p:cNvSpPr>
            <a:spLocks noGrp="1"/>
          </p:cNvSpPr>
          <p:nvPr>
            <p:ph type="ftr" sz="quarter" idx="11"/>
          </p:nvPr>
        </p:nvSpPr>
        <p:spPr/>
        <p:txBody>
          <a:bodyPr/>
          <a:lstStyle/>
          <a:p>
            <a:endParaRPr lang="en-US" dirty="0"/>
          </a:p>
        </p:txBody>
      </p:sp>
      <p:sp>
        <p:nvSpPr>
          <p:cNvPr id="6" name="Rectangle 5">
            <a:extLst>
              <a:ext uri="{FF2B5EF4-FFF2-40B4-BE49-F238E27FC236}">
                <a16:creationId xmlns:a16="http://schemas.microsoft.com/office/drawing/2014/main" id="{78FDE4EB-B4A8-5BBA-E9B3-5E745A5B8D88}"/>
              </a:ext>
            </a:extLst>
          </p:cNvPr>
          <p:cNvSpPr/>
          <p:nvPr userDrawn="1"/>
        </p:nvSpPr>
        <p:spPr>
          <a:xfrm>
            <a:off x="0" y="1"/>
            <a:ext cx="17590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dirty="0"/>
          </a:p>
        </p:txBody>
      </p:sp>
      <p:sp>
        <p:nvSpPr>
          <p:cNvPr id="11" name="Title 1">
            <a:extLst>
              <a:ext uri="{FF2B5EF4-FFF2-40B4-BE49-F238E27FC236}">
                <a16:creationId xmlns:a16="http://schemas.microsoft.com/office/drawing/2014/main" id="{D4C61DC9-DEB2-FEC8-6108-6B6A00D2A923}"/>
              </a:ext>
            </a:extLst>
          </p:cNvPr>
          <p:cNvSpPr>
            <a:spLocks noGrp="1"/>
          </p:cNvSpPr>
          <p:nvPr>
            <p:ph type="title" hasCustomPrompt="1"/>
          </p:nvPr>
        </p:nvSpPr>
        <p:spPr>
          <a:xfrm>
            <a:off x="457200" y="5715000"/>
            <a:ext cx="8229600" cy="457200"/>
          </a:xfrm>
        </p:spPr>
        <p:txBody>
          <a:bodyPr anchor="b">
            <a:normAutofit/>
          </a:bodyPr>
          <a:lstStyle>
            <a:lvl1pPr algn="ctr">
              <a:lnSpc>
                <a:spcPct val="100000"/>
              </a:lnSpc>
              <a:defRPr sz="2100" b="0" spc="-75" baseline="0">
                <a:solidFill>
                  <a:schemeClr val="tx2"/>
                </a:solidFill>
              </a:defRPr>
            </a:lvl1pPr>
          </a:lstStyle>
          <a:p>
            <a:r>
              <a:rPr lang="en-US" dirty="0"/>
              <a:t>Presenter contact info</a:t>
            </a:r>
          </a:p>
        </p:txBody>
      </p:sp>
      <p:sp>
        <p:nvSpPr>
          <p:cNvPr id="22" name="Text Placeholder 21">
            <a:extLst>
              <a:ext uri="{FF2B5EF4-FFF2-40B4-BE49-F238E27FC236}">
                <a16:creationId xmlns:a16="http://schemas.microsoft.com/office/drawing/2014/main" id="{7DA8400F-FE9E-8A09-A56C-CFC79BF0DEFA}"/>
              </a:ext>
            </a:extLst>
          </p:cNvPr>
          <p:cNvSpPr>
            <a:spLocks noGrp="1"/>
          </p:cNvSpPr>
          <p:nvPr>
            <p:ph type="body" sz="quarter" idx="12" hasCustomPrompt="1"/>
          </p:nvPr>
        </p:nvSpPr>
        <p:spPr>
          <a:xfrm>
            <a:off x="457200" y="228600"/>
            <a:ext cx="8229600" cy="1828800"/>
          </a:xfrm>
        </p:spPr>
        <p:txBody>
          <a:bodyPr>
            <a:noAutofit/>
          </a:bodyPr>
          <a:lstStyle>
            <a:lvl1pPr marL="0" indent="0" algn="ctr">
              <a:buNone/>
              <a:defRPr sz="4050" b="1">
                <a:solidFill>
                  <a:schemeClr val="accent1"/>
                </a:solidFill>
              </a:defRPr>
            </a:lvl1pPr>
          </a:lstStyle>
          <a:p>
            <a:pPr lvl="0"/>
            <a:r>
              <a:rPr lang="en-US" dirty="0"/>
              <a:t>Conclusion (thank you, questions?, </a:t>
            </a:r>
            <a:r>
              <a:rPr lang="en-US" dirty="0" err="1"/>
              <a:t>etc</a:t>
            </a:r>
            <a:r>
              <a:rPr lang="en-US" dirty="0"/>
              <a:t>)</a:t>
            </a:r>
          </a:p>
        </p:txBody>
      </p:sp>
      <p:pic>
        <p:nvPicPr>
          <p:cNvPr id="7" name="Picture 6" descr="Graphical user interface, text, application, chat or text message">
            <a:extLst>
              <a:ext uri="{FF2B5EF4-FFF2-40B4-BE49-F238E27FC236}">
                <a16:creationId xmlns:a16="http://schemas.microsoft.com/office/drawing/2014/main" id="{09082D56-4BFE-E60E-BB8E-9D3D2B6E5995}"/>
              </a:ext>
            </a:extLst>
          </p:cNvPr>
          <p:cNvPicPr>
            <a:picLocks noChangeAspect="1"/>
          </p:cNvPicPr>
          <p:nvPr userDrawn="1"/>
        </p:nvPicPr>
        <p:blipFill>
          <a:blip r:embed="rId2"/>
          <a:stretch>
            <a:fillRect/>
          </a:stretch>
        </p:blipFill>
        <p:spPr>
          <a:xfrm>
            <a:off x="1632700" y="1556889"/>
            <a:ext cx="6342901" cy="4017272"/>
          </a:xfrm>
          <a:prstGeom prst="rect">
            <a:avLst/>
          </a:prstGeom>
        </p:spPr>
      </p:pic>
      <p:pic>
        <p:nvPicPr>
          <p:cNvPr id="2" name="Picture 1" descr="Logo&#10;&#10;Description automatically generated">
            <a:extLst>
              <a:ext uri="{FF2B5EF4-FFF2-40B4-BE49-F238E27FC236}">
                <a16:creationId xmlns:a16="http://schemas.microsoft.com/office/drawing/2014/main" id="{8C677286-2203-8A89-F2D6-88A71EC0A110}"/>
              </a:ext>
            </a:extLst>
          </p:cNvPr>
          <p:cNvPicPr>
            <a:picLocks noChangeAspect="1"/>
          </p:cNvPicPr>
          <p:nvPr userDrawn="1"/>
        </p:nvPicPr>
        <p:blipFill>
          <a:blip r:embed="rId3"/>
          <a:stretch>
            <a:fillRect/>
          </a:stretch>
        </p:blipFill>
        <p:spPr>
          <a:xfrm>
            <a:off x="7772400" y="6349703"/>
            <a:ext cx="1233516" cy="340346"/>
          </a:xfrm>
          <a:prstGeom prst="rect">
            <a:avLst/>
          </a:prstGeom>
        </p:spPr>
      </p:pic>
    </p:spTree>
    <p:extLst>
      <p:ext uri="{BB962C8B-B14F-4D97-AF65-F5344CB8AC3E}">
        <p14:creationId xmlns:p14="http://schemas.microsoft.com/office/powerpoint/2010/main" val="995722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2 Body - two lines">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859A1823-E708-4AEC-8871-031463E3FA68}"/>
              </a:ext>
            </a:extLst>
          </p:cNvPr>
          <p:cNvSpPr>
            <a:spLocks noGrp="1"/>
          </p:cNvSpPr>
          <p:nvPr>
            <p:ph type="title" hasCustomPrompt="1"/>
          </p:nvPr>
        </p:nvSpPr>
        <p:spPr>
          <a:xfrm>
            <a:off x="628650" y="871824"/>
            <a:ext cx="7886700" cy="367847"/>
          </a:xfrm>
          <a:prstGeom prst="rect">
            <a:avLst/>
          </a:prstGeom>
        </p:spPr>
        <p:txBody>
          <a:bodyPr vert="horz" lIns="91440" tIns="45720" rIns="91440" bIns="45720" rtlCol="0" anchor="b">
            <a:noAutofit/>
          </a:bodyPr>
          <a:lstStyle>
            <a:lvl1pPr>
              <a:defRPr sz="3200">
                <a:latin typeface="Calibri" panose="020F0502020204030204" pitchFamily="34" charset="0"/>
                <a:cs typeface="Calibri" panose="020F0502020204030204" pitchFamily="34" charset="0"/>
              </a:defRPr>
            </a:lvl1pPr>
          </a:lstStyle>
          <a:p>
            <a:r>
              <a:rPr lang="en-US" dirty="0"/>
              <a:t>Click to edit Master two line long title </a:t>
            </a:r>
            <a:br>
              <a:rPr lang="en-US" dirty="0"/>
            </a:br>
            <a:r>
              <a:rPr lang="en-US" dirty="0"/>
              <a:t>Click to edit Master two line long title</a:t>
            </a:r>
          </a:p>
        </p:txBody>
      </p:sp>
      <p:cxnSp>
        <p:nvCxnSpPr>
          <p:cNvPr id="4" name="Straight Connector 3">
            <a:extLst>
              <a:ext uri="{FF2B5EF4-FFF2-40B4-BE49-F238E27FC236}">
                <a16:creationId xmlns:a16="http://schemas.microsoft.com/office/drawing/2014/main" id="{583789CC-9A59-45A8-A4E4-F37C98F50DC3}"/>
              </a:ext>
            </a:extLst>
          </p:cNvPr>
          <p:cNvCxnSpPr>
            <a:cxnSpLocks/>
          </p:cNvCxnSpPr>
          <p:nvPr userDrawn="1"/>
        </p:nvCxnSpPr>
        <p:spPr>
          <a:xfrm>
            <a:off x="692935" y="1357852"/>
            <a:ext cx="7758130" cy="0"/>
          </a:xfrm>
          <a:prstGeom prst="line">
            <a:avLst/>
          </a:prstGeom>
          <a:noFill/>
          <a:ln w="19050" cap="flat" cmpd="sng" algn="ctr">
            <a:solidFill>
              <a:srgbClr val="FAAD6D"/>
            </a:solidFill>
            <a:prstDash val="solid"/>
            <a:miter lim="800000"/>
          </a:ln>
          <a:effectLst/>
        </p:spPr>
      </p:cxnSp>
      <p:sp>
        <p:nvSpPr>
          <p:cNvPr id="6" name="Text Placeholder 11">
            <a:extLst>
              <a:ext uri="{FF2B5EF4-FFF2-40B4-BE49-F238E27FC236}">
                <a16:creationId xmlns:a16="http://schemas.microsoft.com/office/drawing/2014/main" id="{31F6D984-A26D-4FA7-A107-9314A69FE773}"/>
              </a:ext>
            </a:extLst>
          </p:cNvPr>
          <p:cNvSpPr>
            <a:spLocks noGrp="1"/>
          </p:cNvSpPr>
          <p:nvPr>
            <p:ph type="body" sz="quarter" idx="10"/>
          </p:nvPr>
        </p:nvSpPr>
        <p:spPr>
          <a:xfrm>
            <a:off x="628650" y="1699972"/>
            <a:ext cx="7886700" cy="4216734"/>
          </a:xfrm>
          <a:prstGeom prst="rect">
            <a:avLst/>
          </a:prstGeom>
        </p:spPr>
        <p:txBody>
          <a:bodyP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26278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3 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70CFD-BA4E-4157-9E3C-9AE7B130789A}"/>
              </a:ext>
            </a:extLst>
          </p:cNvPr>
          <p:cNvSpPr>
            <a:spLocks noGrp="1"/>
          </p:cNvSpPr>
          <p:nvPr>
            <p:ph type="title"/>
          </p:nvPr>
        </p:nvSpPr>
        <p:spPr>
          <a:xfrm>
            <a:off x="628650" y="365126"/>
            <a:ext cx="7886700" cy="507439"/>
          </a:xfrm>
          <a:prstGeom prst="rect">
            <a:avLst/>
          </a:prstGeom>
        </p:spPr>
        <p:txBody>
          <a:bodyPr/>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7FAB9427-14FC-4088-9437-022BF634864F}"/>
              </a:ext>
            </a:extLst>
          </p:cNvPr>
          <p:cNvSpPr>
            <a:spLocks noGrp="1"/>
          </p:cNvSpPr>
          <p:nvPr>
            <p:ph sz="half" idx="1"/>
          </p:nvPr>
        </p:nvSpPr>
        <p:spPr>
          <a:xfrm>
            <a:off x="628650" y="1287757"/>
            <a:ext cx="3867150" cy="4628949"/>
          </a:xfrm>
          <a:prstGeom prst="rect">
            <a:avLst/>
          </a:prstGeom>
        </p:spPr>
        <p:txBody>
          <a:bodyP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4B08BEA-233E-4912-831E-52DD2851F0DF}"/>
              </a:ext>
            </a:extLst>
          </p:cNvPr>
          <p:cNvSpPr>
            <a:spLocks noGrp="1"/>
          </p:cNvSpPr>
          <p:nvPr>
            <p:ph sz="half" idx="2"/>
          </p:nvPr>
        </p:nvSpPr>
        <p:spPr>
          <a:xfrm>
            <a:off x="4648200" y="1287757"/>
            <a:ext cx="3867150" cy="4628949"/>
          </a:xfrm>
          <a:prstGeom prst="rect">
            <a:avLst/>
          </a:prstGeom>
        </p:spPr>
        <p:txBody>
          <a:bodyP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52CA0642-08D1-48E1-ACE7-BF8D7C497BE3}"/>
              </a:ext>
            </a:extLst>
          </p:cNvPr>
          <p:cNvCxnSpPr>
            <a:cxnSpLocks/>
          </p:cNvCxnSpPr>
          <p:nvPr userDrawn="1"/>
        </p:nvCxnSpPr>
        <p:spPr>
          <a:xfrm>
            <a:off x="692935" y="945494"/>
            <a:ext cx="7758130" cy="0"/>
          </a:xfrm>
          <a:prstGeom prst="line">
            <a:avLst/>
          </a:prstGeom>
          <a:noFill/>
          <a:ln w="19050" cap="flat" cmpd="sng" algn="ctr">
            <a:solidFill>
              <a:srgbClr val="FAAD6D"/>
            </a:solidFill>
            <a:prstDash val="solid"/>
            <a:miter lim="800000"/>
          </a:ln>
          <a:effectLst/>
        </p:spPr>
      </p:cxnSp>
    </p:spTree>
    <p:extLst>
      <p:ext uri="{BB962C8B-B14F-4D97-AF65-F5344CB8AC3E}">
        <p14:creationId xmlns:p14="http://schemas.microsoft.com/office/powerpoint/2010/main" val="1350194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4 Body - two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AB9427-14FC-4088-9437-022BF634864F}"/>
              </a:ext>
            </a:extLst>
          </p:cNvPr>
          <p:cNvSpPr>
            <a:spLocks noGrp="1"/>
          </p:cNvSpPr>
          <p:nvPr>
            <p:ph sz="half" idx="1"/>
          </p:nvPr>
        </p:nvSpPr>
        <p:spPr>
          <a:xfrm>
            <a:off x="628650" y="1701366"/>
            <a:ext cx="3867150" cy="4215340"/>
          </a:xfrm>
          <a:prstGeom prst="rect">
            <a:avLst/>
          </a:prstGeom>
        </p:spPr>
        <p:txBody>
          <a:bodyP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4B08BEA-233E-4912-831E-52DD2851F0DF}"/>
              </a:ext>
            </a:extLst>
          </p:cNvPr>
          <p:cNvSpPr>
            <a:spLocks noGrp="1"/>
          </p:cNvSpPr>
          <p:nvPr>
            <p:ph sz="half" idx="2"/>
          </p:nvPr>
        </p:nvSpPr>
        <p:spPr>
          <a:xfrm>
            <a:off x="4648200" y="1701366"/>
            <a:ext cx="3867150" cy="4215340"/>
          </a:xfrm>
          <a:prstGeom prst="rect">
            <a:avLst/>
          </a:prstGeom>
        </p:spPr>
        <p:txBody>
          <a:bodyP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a:extLst>
              <a:ext uri="{FF2B5EF4-FFF2-40B4-BE49-F238E27FC236}">
                <a16:creationId xmlns:a16="http://schemas.microsoft.com/office/drawing/2014/main" id="{FD95510C-3806-4652-848B-F26519286C42}"/>
              </a:ext>
            </a:extLst>
          </p:cNvPr>
          <p:cNvSpPr>
            <a:spLocks noGrp="1"/>
          </p:cNvSpPr>
          <p:nvPr>
            <p:ph type="title" hasCustomPrompt="1"/>
          </p:nvPr>
        </p:nvSpPr>
        <p:spPr>
          <a:xfrm>
            <a:off x="628650" y="871824"/>
            <a:ext cx="7886700" cy="367847"/>
          </a:xfrm>
          <a:prstGeom prst="rect">
            <a:avLst/>
          </a:prstGeom>
        </p:spPr>
        <p:txBody>
          <a:bodyPr vert="horz" lIns="91440" tIns="45720" rIns="91440" bIns="45720" rtlCol="0" anchor="b">
            <a:noAutofit/>
          </a:bodyPr>
          <a:lstStyle>
            <a:lvl1pPr>
              <a:defRPr sz="3200">
                <a:latin typeface="Calibri" panose="020F0502020204030204" pitchFamily="34" charset="0"/>
                <a:cs typeface="Calibri" panose="020F0502020204030204" pitchFamily="34" charset="0"/>
              </a:defRPr>
            </a:lvl1pPr>
          </a:lstStyle>
          <a:p>
            <a:r>
              <a:rPr lang="en-US" dirty="0"/>
              <a:t>Click to edit Master two line long title </a:t>
            </a:r>
            <a:br>
              <a:rPr lang="en-US" dirty="0"/>
            </a:br>
            <a:r>
              <a:rPr lang="en-US" dirty="0"/>
              <a:t>Click to edit Master two line long title</a:t>
            </a:r>
          </a:p>
        </p:txBody>
      </p:sp>
      <p:cxnSp>
        <p:nvCxnSpPr>
          <p:cNvPr id="8" name="Straight Connector 7">
            <a:extLst>
              <a:ext uri="{FF2B5EF4-FFF2-40B4-BE49-F238E27FC236}">
                <a16:creationId xmlns:a16="http://schemas.microsoft.com/office/drawing/2014/main" id="{252D96B1-6B68-4216-B73C-219B0DEE530B}"/>
              </a:ext>
            </a:extLst>
          </p:cNvPr>
          <p:cNvCxnSpPr>
            <a:cxnSpLocks/>
          </p:cNvCxnSpPr>
          <p:nvPr userDrawn="1"/>
        </p:nvCxnSpPr>
        <p:spPr>
          <a:xfrm>
            <a:off x="692935" y="1357852"/>
            <a:ext cx="7758130" cy="0"/>
          </a:xfrm>
          <a:prstGeom prst="line">
            <a:avLst/>
          </a:prstGeom>
          <a:noFill/>
          <a:ln w="19050" cap="flat" cmpd="sng" algn="ctr">
            <a:solidFill>
              <a:srgbClr val="FAAD6D"/>
            </a:solidFill>
            <a:prstDash val="solid"/>
            <a:miter lim="800000"/>
          </a:ln>
          <a:effectLst/>
        </p:spPr>
      </p:cxnSp>
    </p:spTree>
    <p:extLst>
      <p:ext uri="{BB962C8B-B14F-4D97-AF65-F5344CB8AC3E}">
        <p14:creationId xmlns:p14="http://schemas.microsoft.com/office/powerpoint/2010/main" val="3491145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5 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5A395-AE3F-4904-B873-9A418376EF9F}"/>
              </a:ext>
            </a:extLst>
          </p:cNvPr>
          <p:cNvSpPr>
            <a:spLocks noGrp="1"/>
          </p:cNvSpPr>
          <p:nvPr>
            <p:ph type="title"/>
          </p:nvPr>
        </p:nvSpPr>
        <p:spPr>
          <a:xfrm>
            <a:off x="630238" y="365125"/>
            <a:ext cx="7886700" cy="555251"/>
          </a:xfrm>
          <a:prstGeom prst="rect">
            <a:avLst/>
          </a:prstGeom>
        </p:spPr>
        <p:txBody>
          <a:bodyPr/>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AE9762BD-39C0-45CE-A1D0-6A67EF79628D}"/>
              </a:ext>
            </a:extLst>
          </p:cNvPr>
          <p:cNvSpPr>
            <a:spLocks noGrp="1"/>
          </p:cNvSpPr>
          <p:nvPr>
            <p:ph type="body" idx="1"/>
          </p:nvPr>
        </p:nvSpPr>
        <p:spPr>
          <a:xfrm>
            <a:off x="630238" y="1284941"/>
            <a:ext cx="3868737" cy="419289"/>
          </a:xfrm>
          <a:prstGeom prst="rect">
            <a:avLst/>
          </a:prstGeom>
        </p:spPr>
        <p:txBody>
          <a:bodyPr anchor="b"/>
          <a:lstStyle>
            <a:lvl1pPr marL="0" indent="0">
              <a:buNone/>
              <a:defRPr sz="2300" b="1">
                <a:solidFill>
                  <a:srgbClr val="000000"/>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C28A0A1-7693-4753-B7E4-C7EA1B352A2A}"/>
              </a:ext>
            </a:extLst>
          </p:cNvPr>
          <p:cNvSpPr>
            <a:spLocks noGrp="1"/>
          </p:cNvSpPr>
          <p:nvPr>
            <p:ph sz="half" idx="2"/>
          </p:nvPr>
        </p:nvSpPr>
        <p:spPr>
          <a:xfrm>
            <a:off x="630238" y="1704231"/>
            <a:ext cx="3868737" cy="4208275"/>
          </a:xfrm>
          <a:prstGeom prst="rect">
            <a:avLst/>
          </a:prstGeom>
        </p:spPr>
        <p:txBody>
          <a:bodyP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443B6B9-35C6-429D-9DE7-2629F70D7E42}"/>
              </a:ext>
            </a:extLst>
          </p:cNvPr>
          <p:cNvSpPr>
            <a:spLocks noGrp="1"/>
          </p:cNvSpPr>
          <p:nvPr>
            <p:ph type="body" sz="quarter" idx="3"/>
          </p:nvPr>
        </p:nvSpPr>
        <p:spPr>
          <a:xfrm>
            <a:off x="4629150" y="1284941"/>
            <a:ext cx="3887788" cy="419289"/>
          </a:xfrm>
          <a:prstGeom prst="rect">
            <a:avLst/>
          </a:prstGeom>
        </p:spPr>
        <p:txBody>
          <a:bodyPr anchor="b"/>
          <a:lstStyle>
            <a:lvl1pPr marL="0" indent="0">
              <a:buNone/>
              <a:defRPr sz="2300" b="1">
                <a:solidFill>
                  <a:srgbClr val="000000"/>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BA79D4D1-3D40-4EB3-87BE-66DCD06F3399}"/>
              </a:ext>
            </a:extLst>
          </p:cNvPr>
          <p:cNvSpPr>
            <a:spLocks noGrp="1"/>
          </p:cNvSpPr>
          <p:nvPr>
            <p:ph sz="quarter" idx="4"/>
          </p:nvPr>
        </p:nvSpPr>
        <p:spPr>
          <a:xfrm>
            <a:off x="4629150" y="1704231"/>
            <a:ext cx="3887788" cy="4208275"/>
          </a:xfrm>
          <a:prstGeom prst="rect">
            <a:avLst/>
          </a:prstGeom>
        </p:spPr>
        <p:txBody>
          <a:bodyP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5E04186E-A9D1-40C2-936A-05AB197194A9}"/>
              </a:ext>
            </a:extLst>
          </p:cNvPr>
          <p:cNvCxnSpPr>
            <a:cxnSpLocks/>
          </p:cNvCxnSpPr>
          <p:nvPr userDrawn="1"/>
        </p:nvCxnSpPr>
        <p:spPr>
          <a:xfrm>
            <a:off x="692935" y="945494"/>
            <a:ext cx="7758130" cy="0"/>
          </a:xfrm>
          <a:prstGeom prst="line">
            <a:avLst/>
          </a:prstGeom>
          <a:noFill/>
          <a:ln w="19050" cap="flat" cmpd="sng" algn="ctr">
            <a:solidFill>
              <a:srgbClr val="FAAD6D"/>
            </a:solidFill>
            <a:prstDash val="solid"/>
            <a:miter lim="800000"/>
          </a:ln>
          <a:effectLst/>
        </p:spPr>
      </p:cxnSp>
    </p:spTree>
    <p:extLst>
      <p:ext uri="{BB962C8B-B14F-4D97-AF65-F5344CB8AC3E}">
        <p14:creationId xmlns:p14="http://schemas.microsoft.com/office/powerpoint/2010/main" val="636457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6 Body - two line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9762BD-39C0-45CE-A1D0-6A67EF79628D}"/>
              </a:ext>
            </a:extLst>
          </p:cNvPr>
          <p:cNvSpPr>
            <a:spLocks noGrp="1"/>
          </p:cNvSpPr>
          <p:nvPr>
            <p:ph type="body" idx="1"/>
          </p:nvPr>
        </p:nvSpPr>
        <p:spPr>
          <a:xfrm>
            <a:off x="630238" y="1691354"/>
            <a:ext cx="3868737" cy="419289"/>
          </a:xfrm>
          <a:prstGeom prst="rect">
            <a:avLst/>
          </a:prstGeom>
        </p:spPr>
        <p:txBody>
          <a:bodyPr anchor="b"/>
          <a:lstStyle>
            <a:lvl1pPr marL="0" indent="0">
              <a:buNone/>
              <a:defRPr sz="2300" b="1">
                <a:solidFill>
                  <a:srgbClr val="000000"/>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C28A0A1-7693-4753-B7E4-C7EA1B352A2A}"/>
              </a:ext>
            </a:extLst>
          </p:cNvPr>
          <p:cNvSpPr>
            <a:spLocks noGrp="1"/>
          </p:cNvSpPr>
          <p:nvPr>
            <p:ph sz="half" idx="2"/>
          </p:nvPr>
        </p:nvSpPr>
        <p:spPr>
          <a:xfrm>
            <a:off x="630238" y="2110645"/>
            <a:ext cx="3868737" cy="3814680"/>
          </a:xfrm>
          <a:prstGeom prst="rect">
            <a:avLst/>
          </a:prstGeom>
        </p:spPr>
        <p:txBody>
          <a:bodyP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443B6B9-35C6-429D-9DE7-2629F70D7E42}"/>
              </a:ext>
            </a:extLst>
          </p:cNvPr>
          <p:cNvSpPr>
            <a:spLocks noGrp="1"/>
          </p:cNvSpPr>
          <p:nvPr>
            <p:ph type="body" sz="quarter" idx="3"/>
          </p:nvPr>
        </p:nvSpPr>
        <p:spPr>
          <a:xfrm>
            <a:off x="4629150" y="1691354"/>
            <a:ext cx="3887788" cy="419289"/>
          </a:xfrm>
          <a:prstGeom prst="rect">
            <a:avLst/>
          </a:prstGeom>
        </p:spPr>
        <p:txBody>
          <a:bodyPr anchor="b"/>
          <a:lstStyle>
            <a:lvl1pPr marL="0" indent="0">
              <a:buNone/>
              <a:defRPr sz="2300" b="1">
                <a:solidFill>
                  <a:srgbClr val="000000"/>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BA79D4D1-3D40-4EB3-87BE-66DCD06F3399}"/>
              </a:ext>
            </a:extLst>
          </p:cNvPr>
          <p:cNvSpPr>
            <a:spLocks noGrp="1"/>
          </p:cNvSpPr>
          <p:nvPr>
            <p:ph sz="quarter" idx="4"/>
          </p:nvPr>
        </p:nvSpPr>
        <p:spPr>
          <a:xfrm>
            <a:off x="4629150" y="2110645"/>
            <a:ext cx="3887788" cy="3814680"/>
          </a:xfrm>
          <a:prstGeom prst="rect">
            <a:avLst/>
          </a:prstGeom>
        </p:spPr>
        <p:txBody>
          <a:bodyP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Placeholder 1">
            <a:extLst>
              <a:ext uri="{FF2B5EF4-FFF2-40B4-BE49-F238E27FC236}">
                <a16:creationId xmlns:a16="http://schemas.microsoft.com/office/drawing/2014/main" id="{997AD026-CCCE-4850-A2A6-0A928F397788}"/>
              </a:ext>
            </a:extLst>
          </p:cNvPr>
          <p:cNvSpPr>
            <a:spLocks noGrp="1"/>
          </p:cNvSpPr>
          <p:nvPr>
            <p:ph type="title" hasCustomPrompt="1"/>
          </p:nvPr>
        </p:nvSpPr>
        <p:spPr>
          <a:xfrm>
            <a:off x="628650" y="871824"/>
            <a:ext cx="7886700" cy="367847"/>
          </a:xfrm>
          <a:prstGeom prst="rect">
            <a:avLst/>
          </a:prstGeom>
        </p:spPr>
        <p:txBody>
          <a:bodyPr vert="horz" lIns="91440" tIns="45720" rIns="91440" bIns="45720" rtlCol="0" anchor="b">
            <a:noAutofit/>
          </a:bodyPr>
          <a:lstStyle>
            <a:lvl1pPr>
              <a:defRPr sz="3200">
                <a:latin typeface="Calibri" panose="020F0502020204030204" pitchFamily="34" charset="0"/>
                <a:cs typeface="Calibri" panose="020F0502020204030204" pitchFamily="34" charset="0"/>
              </a:defRPr>
            </a:lvl1pPr>
          </a:lstStyle>
          <a:p>
            <a:r>
              <a:rPr lang="en-US" dirty="0"/>
              <a:t>Click to edit Master two line long title </a:t>
            </a:r>
            <a:br>
              <a:rPr lang="en-US" dirty="0"/>
            </a:br>
            <a:r>
              <a:rPr lang="en-US" dirty="0"/>
              <a:t>Click to edit Master two line long title</a:t>
            </a:r>
          </a:p>
        </p:txBody>
      </p:sp>
      <p:cxnSp>
        <p:nvCxnSpPr>
          <p:cNvPr id="12" name="Straight Connector 11">
            <a:extLst>
              <a:ext uri="{FF2B5EF4-FFF2-40B4-BE49-F238E27FC236}">
                <a16:creationId xmlns:a16="http://schemas.microsoft.com/office/drawing/2014/main" id="{1C215C3F-0AD1-4BF8-99CB-3FD20CAADF2A}"/>
              </a:ext>
            </a:extLst>
          </p:cNvPr>
          <p:cNvCxnSpPr>
            <a:cxnSpLocks/>
          </p:cNvCxnSpPr>
          <p:nvPr userDrawn="1"/>
        </p:nvCxnSpPr>
        <p:spPr>
          <a:xfrm>
            <a:off x="692935" y="1357852"/>
            <a:ext cx="7758130" cy="0"/>
          </a:xfrm>
          <a:prstGeom prst="line">
            <a:avLst/>
          </a:prstGeom>
          <a:noFill/>
          <a:ln w="19050" cap="flat" cmpd="sng" algn="ctr">
            <a:solidFill>
              <a:srgbClr val="FAAD6D"/>
            </a:solidFill>
            <a:prstDash val="solid"/>
            <a:miter lim="800000"/>
          </a:ln>
          <a:effectLst/>
        </p:spPr>
      </p:cxnSp>
    </p:spTree>
    <p:extLst>
      <p:ext uri="{BB962C8B-B14F-4D97-AF65-F5344CB8AC3E}">
        <p14:creationId xmlns:p14="http://schemas.microsoft.com/office/powerpoint/2010/main" val="2108577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ody 1 line title">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859A1823-E708-4AEC-8871-031463E3FA68}"/>
              </a:ext>
            </a:extLst>
          </p:cNvPr>
          <p:cNvSpPr>
            <a:spLocks noGrp="1"/>
          </p:cNvSpPr>
          <p:nvPr>
            <p:ph type="title" hasCustomPrompt="1"/>
          </p:nvPr>
        </p:nvSpPr>
        <p:spPr>
          <a:xfrm>
            <a:off x="628650" y="459470"/>
            <a:ext cx="7886700" cy="367847"/>
          </a:xfrm>
          <a:prstGeom prst="rect">
            <a:avLst/>
          </a:prstGeom>
        </p:spPr>
        <p:txBody>
          <a:bodyPr vert="horz" lIns="91440" tIns="45720" rIns="91440" bIns="45720" rtlCol="0" anchor="ctr">
            <a:noAutofit/>
          </a:bodyPr>
          <a:lstStyle>
            <a:lvl1pPr>
              <a:defRPr sz="3200">
                <a:latin typeface="Calibri" panose="020F0502020204030204" pitchFamily="34" charset="0"/>
              </a:defRPr>
            </a:lvl1pPr>
          </a:lstStyle>
          <a:p>
            <a:r>
              <a:rPr lang="en-US" dirty="0"/>
              <a:t>Only use for a single line title</a:t>
            </a:r>
          </a:p>
        </p:txBody>
      </p:sp>
      <p:cxnSp>
        <p:nvCxnSpPr>
          <p:cNvPr id="4" name="Straight Connector 3">
            <a:extLst>
              <a:ext uri="{FF2B5EF4-FFF2-40B4-BE49-F238E27FC236}">
                <a16:creationId xmlns:a16="http://schemas.microsoft.com/office/drawing/2014/main" id="{583789CC-9A59-45A8-A4E4-F37C98F50DC3}"/>
              </a:ext>
            </a:extLst>
          </p:cNvPr>
          <p:cNvCxnSpPr>
            <a:cxnSpLocks/>
          </p:cNvCxnSpPr>
          <p:nvPr userDrawn="1"/>
        </p:nvCxnSpPr>
        <p:spPr>
          <a:xfrm>
            <a:off x="692937" y="945494"/>
            <a:ext cx="7758130" cy="0"/>
          </a:xfrm>
          <a:prstGeom prst="line">
            <a:avLst/>
          </a:prstGeom>
          <a:noFill/>
          <a:ln w="19050" cap="flat" cmpd="sng" algn="ctr">
            <a:solidFill>
              <a:srgbClr val="FAAD6D"/>
            </a:solidFill>
            <a:prstDash val="solid"/>
            <a:miter lim="800000"/>
          </a:ln>
          <a:effectLst/>
        </p:spPr>
      </p:cxnSp>
      <p:sp>
        <p:nvSpPr>
          <p:cNvPr id="5" name="Text Placeholder 11">
            <a:extLst>
              <a:ext uri="{FF2B5EF4-FFF2-40B4-BE49-F238E27FC236}">
                <a16:creationId xmlns:a16="http://schemas.microsoft.com/office/drawing/2014/main" id="{DC64F0EF-D745-469D-B926-AFDCAB9FB623}"/>
              </a:ext>
            </a:extLst>
          </p:cNvPr>
          <p:cNvSpPr>
            <a:spLocks noGrp="1"/>
          </p:cNvSpPr>
          <p:nvPr>
            <p:ph type="body" sz="quarter" idx="10" hasCustomPrompt="1"/>
          </p:nvPr>
        </p:nvSpPr>
        <p:spPr>
          <a:xfrm>
            <a:off x="628650" y="1287617"/>
            <a:ext cx="7886700" cy="4629093"/>
          </a:xfrm>
          <a:prstGeom prst="rect">
            <a:avLst/>
          </a:prstGeom>
        </p:spPr>
        <p:txBody>
          <a:bodyPr/>
          <a:lstStyle>
            <a:lvl1pPr>
              <a:lnSpc>
                <a:spcPct val="100000"/>
              </a:lnSpc>
              <a:spcBef>
                <a:spcPts val="0"/>
              </a:spcBef>
              <a:spcAft>
                <a:spcPts val="450"/>
              </a:spcAft>
              <a:defRPr sz="2400">
                <a:solidFill>
                  <a:srgbClr val="000000"/>
                </a:solidFill>
                <a:latin typeface="Calibri" panose="020F0502020204030204" pitchFamily="34" charset="0"/>
              </a:defRPr>
            </a:lvl1pPr>
            <a:lvl2pPr>
              <a:lnSpc>
                <a:spcPct val="100000"/>
              </a:lnSpc>
              <a:spcBef>
                <a:spcPts val="0"/>
              </a:spcBef>
              <a:spcAft>
                <a:spcPts val="450"/>
              </a:spcAft>
              <a:defRPr sz="2400">
                <a:solidFill>
                  <a:srgbClr val="000000"/>
                </a:solidFill>
                <a:latin typeface="Calibri" panose="020F0502020204030204" pitchFamily="34" charset="0"/>
              </a:defRPr>
            </a:lvl2pPr>
            <a:lvl3pPr>
              <a:lnSpc>
                <a:spcPct val="100000"/>
              </a:lnSpc>
              <a:spcBef>
                <a:spcPts val="0"/>
              </a:spcBef>
              <a:spcAft>
                <a:spcPts val="450"/>
              </a:spcAft>
              <a:defRPr sz="2000">
                <a:solidFill>
                  <a:srgbClr val="000000"/>
                </a:solidFill>
                <a:latin typeface="Calibri" panose="020F0502020204030204" pitchFamily="34" charset="0"/>
              </a:defRPr>
            </a:lvl3pPr>
            <a:lvl4pPr>
              <a:lnSpc>
                <a:spcPct val="100000"/>
              </a:lnSpc>
              <a:spcBef>
                <a:spcPts val="0"/>
              </a:spcBef>
              <a:spcAft>
                <a:spcPts val="450"/>
              </a:spcAft>
              <a:defRPr sz="1600">
                <a:solidFill>
                  <a:srgbClr val="000000"/>
                </a:solidFill>
                <a:latin typeface="Calibri" panose="020F0502020204030204" pitchFamily="34" charset="0"/>
              </a:defRPr>
            </a:lvl4pPr>
            <a:lvl5pPr>
              <a:lnSpc>
                <a:spcPct val="100000"/>
              </a:lnSpc>
              <a:spcBef>
                <a:spcPts val="0"/>
              </a:spcBef>
              <a:spcAft>
                <a:spcPts val="450"/>
              </a:spcAft>
              <a:defRPr sz="1600">
                <a:solidFill>
                  <a:srgbClr val="000000"/>
                </a:solidFill>
                <a:latin typeface="Calibri" panose="020F0502020204030204" pitchFamily="34" charset="0"/>
              </a:defRPr>
            </a:lvl5pPr>
          </a:lstStyle>
          <a:p>
            <a:pPr lvl="0"/>
            <a:r>
              <a:rPr lang="en-US" dirty="0"/>
              <a:t>Edit sub title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60489259"/>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2.png"/><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image" Target="../media/image4.png"/><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5031288"/>
      </p:ext>
    </p:extLst>
  </p:cSld>
  <p:clrMap bg1="lt1" tx1="dk1" bg2="lt2" tx2="dk2" accent1="accent1" accent2="accent2" accent3="accent3" accent4="accent4" accent5="accent5" accent6="accent6" hlink="hlink" folHlink="folHlink"/>
  <p:sldLayoutIdLst>
    <p:sldLayoutId id="2147483689" r:id="rId1"/>
    <p:sldLayoutId id="2147483696"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0016872"/>
      </p:ext>
    </p:extLst>
  </p:cSld>
  <p:clrMap bg1="lt1" tx1="dk1" bg2="lt2" tx2="dk2" accent1="accent1" accent2="accent2" accent3="accent3" accent4="accent4" accent5="accent5" accent6="accent6" hlink="hlink" folHlink="folHlink"/>
  <p:sldLayoutIdLst>
    <p:sldLayoutId id="2147483669" r:id="rId1"/>
    <p:sldLayoutId id="2147483692" r:id="rId2"/>
    <p:sldLayoutId id="2147483672" r:id="rId3"/>
    <p:sldLayoutId id="2147483693" r:id="rId4"/>
    <p:sldLayoutId id="2147483673" r:id="rId5"/>
    <p:sldLayoutId id="2147483694" r:id="rId6"/>
    <p:sldLayoutId id="2147483697" r:id="rId7"/>
    <p:sldLayoutId id="2147483699" r:id="rId8"/>
    <p:sldLayoutId id="2147483700" r:id="rId9"/>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9AA2EBD-F13F-4025-8D00-293B57F13494}"/>
              </a:ext>
            </a:extLst>
          </p:cNvPr>
          <p:cNvCxnSpPr>
            <a:cxnSpLocks/>
          </p:cNvCxnSpPr>
          <p:nvPr userDrawn="1"/>
        </p:nvCxnSpPr>
        <p:spPr>
          <a:xfrm>
            <a:off x="728770" y="1815435"/>
            <a:ext cx="7734584" cy="0"/>
          </a:xfrm>
          <a:prstGeom prst="line">
            <a:avLst/>
          </a:prstGeom>
          <a:noFill/>
          <a:ln w="19050" cap="flat" cmpd="sng" algn="ctr">
            <a:solidFill>
              <a:srgbClr val="FAAD6D"/>
            </a:solidFill>
            <a:prstDash val="solid"/>
            <a:miter lim="800000"/>
          </a:ln>
          <a:effectLst/>
        </p:spPr>
      </p:cxnSp>
    </p:spTree>
    <p:extLst>
      <p:ext uri="{BB962C8B-B14F-4D97-AF65-F5344CB8AC3E}">
        <p14:creationId xmlns:p14="http://schemas.microsoft.com/office/powerpoint/2010/main" val="3553009213"/>
      </p:ext>
    </p:extLst>
  </p:cSld>
  <p:clrMap bg1="lt1" tx1="dk1" bg2="lt2" tx2="dk2" accent1="accent1" accent2="accent2" accent3="accent3" accent4="accent4" accent5="accent5" accent6="accent6" hlink="hlink" folHlink="folHlink"/>
  <p:sldLayoutIdLst>
    <p:sldLayoutId id="2147483688"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5BB16017-14D2-AA4A-A4D5-00E73FBB99F7}" type="datetimeFigureOut">
              <a:rPr lang="en-US" smtClean="0"/>
              <a:t>3/14/24</a:t>
            </a:fld>
            <a:endParaRPr lang="en-US"/>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endParaRPr lang="en-US"/>
          </a:p>
        </p:txBody>
      </p:sp>
      <p:pic>
        <p:nvPicPr>
          <p:cNvPr id="8" name="Picture 7" descr="Logo&#10;&#10;Description automatically generated">
            <a:extLst>
              <a:ext uri="{FF2B5EF4-FFF2-40B4-BE49-F238E27FC236}">
                <a16:creationId xmlns:a16="http://schemas.microsoft.com/office/drawing/2014/main" id="{58AC2799-2430-A81A-14AB-EE20F49D35FE}"/>
              </a:ext>
            </a:extLst>
          </p:cNvPr>
          <p:cNvPicPr>
            <a:picLocks noChangeAspect="1"/>
          </p:cNvPicPr>
          <p:nvPr/>
        </p:nvPicPr>
        <p:blipFill>
          <a:blip r:embed="rId23"/>
          <a:stretch>
            <a:fillRect/>
          </a:stretch>
        </p:blipFill>
        <p:spPr>
          <a:xfrm>
            <a:off x="7772400" y="6349703"/>
            <a:ext cx="1233516" cy="340346"/>
          </a:xfrm>
          <a:prstGeom prst="rect">
            <a:avLst/>
          </a:prstGeom>
        </p:spPr>
      </p:pic>
    </p:spTree>
    <p:extLst>
      <p:ext uri="{BB962C8B-B14F-4D97-AF65-F5344CB8AC3E}">
        <p14:creationId xmlns:p14="http://schemas.microsoft.com/office/powerpoint/2010/main" val="114737018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22" r:id="rId18"/>
    <p:sldLayoutId id="2147483723" r:id="rId19"/>
    <p:sldLayoutId id="2147483726" r:id="rId20"/>
    <p:sldLayoutId id="2147483728" r:id="rId21"/>
  </p:sldLayoutIdLst>
  <p:hf sldNum="0" hdr="0" ftr="0" dt="0"/>
  <p:txStyles>
    <p:titleStyle>
      <a:lvl1pPr algn="l" defTabSz="914400" rtl="0" eaLnBrk="1" latinLnBrk="0" hangingPunct="1">
        <a:lnSpc>
          <a:spcPct val="90000"/>
        </a:lnSpc>
        <a:spcBef>
          <a:spcPct val="0"/>
        </a:spcBef>
        <a:buNone/>
        <a:defRPr sz="3000" b="1" kern="1200" spc="-60" baseline="0">
          <a:solidFill>
            <a:schemeClr val="accent1"/>
          </a:solidFill>
          <a:latin typeface="+mj-lt"/>
          <a:ea typeface="+mj-ea"/>
          <a:cs typeface="+mj-cs"/>
        </a:defRPr>
      </a:lvl1pPr>
    </p:titleStyle>
    <p:bodyStyle>
      <a:lvl1pPr marL="182880" indent="-182880" algn="l" defTabSz="914400" rtl="0" eaLnBrk="1" latinLnBrk="0" hangingPunct="1">
        <a:lnSpc>
          <a:spcPct val="100000"/>
        </a:lnSpc>
        <a:spcBef>
          <a:spcPts val="1200"/>
        </a:spcBef>
        <a:buClr>
          <a:schemeClr val="accent1"/>
        </a:buClr>
        <a:buFont typeface="Wingdings 2" pitchFamily="18" charset="2"/>
        <a:buChar char=""/>
        <a:defRPr sz="2800" kern="1200">
          <a:solidFill>
            <a:schemeClr val="tx2"/>
          </a:solidFill>
          <a:latin typeface="+mn-lt"/>
          <a:ea typeface="+mn-ea"/>
          <a:cs typeface="+mn-cs"/>
        </a:defRPr>
      </a:lvl1pPr>
      <a:lvl2pPr marL="6858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2000" kern="1200">
          <a:solidFill>
            <a:schemeClr val="tx2"/>
          </a:solidFill>
          <a:latin typeface="+mn-lt"/>
          <a:ea typeface="+mn-ea"/>
          <a:cs typeface="+mn-cs"/>
        </a:defRPr>
      </a:lvl2pPr>
      <a:lvl3pPr marL="11430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800" kern="1200">
          <a:solidFill>
            <a:schemeClr val="tx2"/>
          </a:solidFill>
          <a:latin typeface="+mn-lt"/>
          <a:ea typeface="+mn-ea"/>
          <a:cs typeface="+mn-cs"/>
        </a:defRPr>
      </a:lvl3pPr>
      <a:lvl4pPr marL="16002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800" kern="1200">
          <a:solidFill>
            <a:schemeClr val="tx2"/>
          </a:solidFill>
          <a:latin typeface="+mn-lt"/>
          <a:ea typeface="+mn-ea"/>
          <a:cs typeface="+mn-cs"/>
        </a:defRPr>
      </a:lvl4pPr>
      <a:lvl5pPr marL="20574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A5178F-95B7-45C8-934B-7D1F7F5C3B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11" y="188557"/>
            <a:ext cx="1643511" cy="453471"/>
          </a:xfrm>
          <a:prstGeom prst="rect">
            <a:avLst/>
          </a:prstGeom>
        </p:spPr>
      </p:pic>
      <p:sp>
        <p:nvSpPr>
          <p:cNvPr id="9" name="Title 1">
            <a:extLst>
              <a:ext uri="{FF2B5EF4-FFF2-40B4-BE49-F238E27FC236}">
                <a16:creationId xmlns:a16="http://schemas.microsoft.com/office/drawing/2014/main" id="{080740F2-FAC1-441A-8621-FA33AF7F5AF7}"/>
              </a:ext>
            </a:extLst>
          </p:cNvPr>
          <p:cNvSpPr>
            <a:spLocks noGrp="1"/>
          </p:cNvSpPr>
          <p:nvPr>
            <p:ph type="ctrTitle"/>
          </p:nvPr>
        </p:nvSpPr>
        <p:spPr/>
        <p:txBody>
          <a:bodyPr/>
          <a:lstStyle/>
          <a:p>
            <a:r>
              <a:rPr lang="en-US" dirty="0" err="1"/>
              <a:t>STeLLA</a:t>
            </a:r>
            <a:r>
              <a:rPr lang="en-US" dirty="0"/>
              <a:t> Scale Up and Sustainability Study (SSUP)</a:t>
            </a:r>
            <a:br>
              <a:rPr lang="en-US" altLang="en-US" dirty="0"/>
            </a:br>
            <a:endParaRPr lang="en-US" dirty="0"/>
          </a:p>
        </p:txBody>
      </p:sp>
      <p:sp>
        <p:nvSpPr>
          <p:cNvPr id="11" name="Text Placeholder 3">
            <a:extLst>
              <a:ext uri="{FF2B5EF4-FFF2-40B4-BE49-F238E27FC236}">
                <a16:creationId xmlns:a16="http://schemas.microsoft.com/office/drawing/2014/main" id="{99692197-066A-46A8-A61A-FBE20DC0692D}"/>
              </a:ext>
            </a:extLst>
          </p:cNvPr>
          <p:cNvSpPr>
            <a:spLocks noGrp="1"/>
          </p:cNvSpPr>
          <p:nvPr>
            <p:ph type="subTitle" idx="1"/>
          </p:nvPr>
        </p:nvSpPr>
        <p:spPr/>
        <p:txBody>
          <a:bodyPr lIns="91440" tIns="45720" rIns="91440" bIns="45720" anchor="t">
            <a:normAutofit/>
          </a:bodyPr>
          <a:lstStyle/>
          <a:p>
            <a:pPr marL="0" indent="0">
              <a:buNone/>
            </a:pPr>
            <a:r>
              <a:rPr lang="en-US" altLang="en-US" b="1" dirty="0">
                <a:solidFill>
                  <a:schemeClr val="bg1"/>
                </a:solidFill>
                <a:ea typeface="+mj-ea"/>
                <a:cs typeface="+mj-cs"/>
              </a:rPr>
              <a:t>Day 3 </a:t>
            </a:r>
          </a:p>
          <a:p>
            <a:pPr marL="0" indent="0">
              <a:buNone/>
            </a:pPr>
            <a:r>
              <a:rPr lang="en-US" altLang="en-US" b="1" dirty="0">
                <a:solidFill>
                  <a:schemeClr val="bg1"/>
                </a:solidFill>
                <a:ea typeface="+mj-ea"/>
                <a:cs typeface="+mj-cs"/>
              </a:rPr>
              <a:t>Science Teachers Learning From Lesson Analysis</a:t>
            </a:r>
            <a:endParaRPr lang="en-US" b="1" dirty="0">
              <a:solidFill>
                <a:schemeClr val="bg1"/>
              </a:solidFill>
              <a:ea typeface="+mj-ea"/>
              <a:cs typeface="+mj-cs"/>
            </a:endParaRPr>
          </a:p>
          <a:p>
            <a:endParaRPr lang="en-US" sz="2800" dirty="0">
              <a:solidFill>
                <a:schemeClr val="bg1"/>
              </a:solidFill>
            </a:endParaRPr>
          </a:p>
        </p:txBody>
      </p:sp>
    </p:spTree>
    <p:extLst>
      <p:ext uri="{BB962C8B-B14F-4D97-AF65-F5344CB8AC3E}">
        <p14:creationId xmlns:p14="http://schemas.microsoft.com/office/powerpoint/2010/main" val="2147242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9C1A98-2445-4CE3-B84B-CF240763FAE4}"/>
              </a:ext>
            </a:extLst>
          </p:cNvPr>
          <p:cNvSpPr>
            <a:spLocks noGrp="1"/>
          </p:cNvSpPr>
          <p:nvPr>
            <p:ph idx="1"/>
          </p:nvPr>
        </p:nvSpPr>
        <p:spPr/>
        <p:txBody>
          <a:bodyPr/>
          <a:lstStyle/>
          <a:p>
            <a:endParaRPr lang="en-US"/>
          </a:p>
        </p:txBody>
      </p:sp>
      <p:pic>
        <p:nvPicPr>
          <p:cNvPr id="8" name="Google Shape;163;p29">
            <a:extLst>
              <a:ext uri="{FF2B5EF4-FFF2-40B4-BE49-F238E27FC236}">
                <a16:creationId xmlns:a16="http://schemas.microsoft.com/office/drawing/2014/main" id="{7CF2CC55-8728-499C-A9B5-35C9B27C78B6}"/>
              </a:ext>
            </a:extLst>
          </p:cNvPr>
          <p:cNvPicPr preferRelativeResize="0"/>
          <p:nvPr/>
        </p:nvPicPr>
        <p:blipFill rotWithShape="1">
          <a:blip r:embed="rId3">
            <a:alphaModFix/>
          </a:blip>
          <a:srcRect/>
          <a:stretch/>
        </p:blipFill>
        <p:spPr>
          <a:xfrm>
            <a:off x="2030723" y="133266"/>
            <a:ext cx="4620160" cy="6084457"/>
          </a:xfrm>
          <a:prstGeom prst="rect">
            <a:avLst/>
          </a:prstGeom>
          <a:noFill/>
          <a:ln>
            <a:noFill/>
          </a:ln>
        </p:spPr>
      </p:pic>
      <p:sp>
        <p:nvSpPr>
          <p:cNvPr id="6" name="TextBox 5">
            <a:extLst>
              <a:ext uri="{FF2B5EF4-FFF2-40B4-BE49-F238E27FC236}">
                <a16:creationId xmlns:a16="http://schemas.microsoft.com/office/drawing/2014/main" id="{B2ACA3B9-9E03-4E65-9A64-786A0CAADF2C}"/>
              </a:ext>
            </a:extLst>
          </p:cNvPr>
          <p:cNvSpPr txBox="1"/>
          <p:nvPr/>
        </p:nvSpPr>
        <p:spPr>
          <a:xfrm>
            <a:off x="4446266" y="2700650"/>
            <a:ext cx="1875021" cy="728350"/>
          </a:xfrm>
          <a:prstGeom prst="rect">
            <a:avLst/>
          </a:prstGeom>
          <a:solidFill>
            <a:srgbClr val="FFFF00">
              <a:alpha val="16000"/>
            </a:srgbClr>
          </a:solidFill>
        </p:spPr>
        <p:txBody>
          <a:bodyPr wrap="square" rtlCol="0">
            <a:noAutofit/>
          </a:bodyPr>
          <a:lstStyle/>
          <a:p>
            <a:endParaRPr lang="en-US" dirty="0"/>
          </a:p>
        </p:txBody>
      </p:sp>
    </p:spTree>
    <p:extLst>
      <p:ext uri="{BB962C8B-B14F-4D97-AF65-F5344CB8AC3E}">
        <p14:creationId xmlns:p14="http://schemas.microsoft.com/office/powerpoint/2010/main" val="2425550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5581B5-3EAE-4AB1-921C-898E474AE5A0}"/>
              </a:ext>
            </a:extLst>
          </p:cNvPr>
          <p:cNvSpPr>
            <a:spLocks noGrp="1"/>
          </p:cNvSpPr>
          <p:nvPr>
            <p:ph type="title"/>
          </p:nvPr>
        </p:nvSpPr>
        <p:spPr>
          <a:xfrm>
            <a:off x="192024" y="1143000"/>
            <a:ext cx="2125980" cy="2050774"/>
          </a:xfrm>
        </p:spPr>
        <p:txBody>
          <a:bodyPr anchor="b">
            <a:normAutofit/>
          </a:bodyPr>
          <a:lstStyle/>
          <a:p>
            <a:r>
              <a:rPr lang="en-US" sz="2800" dirty="0"/>
              <a:t>Analysis Guide: Main Learning Goal </a:t>
            </a:r>
            <a:r>
              <a:rPr lang="en-US" sz="2000" dirty="0"/>
              <a:t>(p. 3-3)</a:t>
            </a:r>
          </a:p>
        </p:txBody>
      </p:sp>
      <p:pic>
        <p:nvPicPr>
          <p:cNvPr id="14" name="Picture 13" descr="Table&#10;&#10;Description automatically generated">
            <a:extLst>
              <a:ext uri="{FF2B5EF4-FFF2-40B4-BE49-F238E27FC236}">
                <a16:creationId xmlns:a16="http://schemas.microsoft.com/office/drawing/2014/main" id="{A63A5C90-D905-4D23-856D-DB054DB76DE4}"/>
              </a:ext>
            </a:extLst>
          </p:cNvPr>
          <p:cNvPicPr>
            <a:picLocks noChangeAspect="1"/>
          </p:cNvPicPr>
          <p:nvPr/>
        </p:nvPicPr>
        <p:blipFill rotWithShape="1">
          <a:blip r:embed="rId3">
            <a:extLst>
              <a:ext uri="{28A0092B-C50C-407E-A947-70E740481C1C}">
                <a14:useLocalDpi xmlns:a14="http://schemas.microsoft.com/office/drawing/2010/main" val="0"/>
              </a:ext>
            </a:extLst>
          </a:blip>
          <a:srcRect l="7323" t="5630" r="4332" b="28960"/>
          <a:stretch/>
        </p:blipFill>
        <p:spPr>
          <a:xfrm>
            <a:off x="2972785" y="868680"/>
            <a:ext cx="5342697" cy="5120640"/>
          </a:xfrm>
          <a:prstGeom prst="rect">
            <a:avLst/>
          </a:prstGeom>
          <a:noFill/>
        </p:spPr>
      </p:pic>
      <p:sp>
        <p:nvSpPr>
          <p:cNvPr id="15" name="Content Placeholder 14">
            <a:extLst>
              <a:ext uri="{FF2B5EF4-FFF2-40B4-BE49-F238E27FC236}">
                <a16:creationId xmlns:a16="http://schemas.microsoft.com/office/drawing/2014/main" id="{F8CBA3D0-248E-4A95-BC48-E093FE37E13B}"/>
              </a:ext>
            </a:extLst>
          </p:cNvPr>
          <p:cNvSpPr>
            <a:spLocks noGrp="1"/>
          </p:cNvSpPr>
          <p:nvPr>
            <p:ph type="body" sz="half" idx="2"/>
          </p:nvPr>
        </p:nvSpPr>
        <p:spPr>
          <a:xfrm>
            <a:off x="92765" y="3337560"/>
            <a:ext cx="2411895" cy="2560320"/>
          </a:xfrm>
        </p:spPr>
        <p:txBody>
          <a:bodyPr anchor="t">
            <a:noAutofit/>
          </a:bodyPr>
          <a:lstStyle/>
          <a:p>
            <a:pPr marL="0" indent="0">
              <a:lnSpc>
                <a:spcPct val="90000"/>
              </a:lnSpc>
              <a:buNone/>
            </a:pPr>
            <a:r>
              <a:rPr lang="en-US" dirty="0"/>
              <a:t>Analysis guides include</a:t>
            </a:r>
          </a:p>
          <a:p>
            <a:pPr marL="285750" indent="-166688">
              <a:lnSpc>
                <a:spcPct val="90000"/>
              </a:lnSpc>
              <a:buFont typeface="Arial" panose="020B0604020202020204" pitchFamily="34" charset="0"/>
              <a:buChar char="•"/>
            </a:pPr>
            <a:r>
              <a:rPr lang="en-US" dirty="0"/>
              <a:t>questions that guide analysis,</a:t>
            </a:r>
          </a:p>
          <a:p>
            <a:pPr marL="285750" indent="-166688">
              <a:lnSpc>
                <a:spcPct val="90000"/>
              </a:lnSpc>
              <a:buFont typeface="Arial" panose="020B0604020202020204" pitchFamily="34" charset="0"/>
              <a:buChar char="•"/>
            </a:pPr>
            <a:r>
              <a:rPr lang="en-US" dirty="0"/>
              <a:t>ways to capture information, and</a:t>
            </a:r>
          </a:p>
          <a:p>
            <a:pPr marL="285750" indent="-166688">
              <a:lnSpc>
                <a:spcPct val="90000"/>
              </a:lnSpc>
              <a:buFont typeface="Arial" panose="020B0604020202020204" pitchFamily="34" charset="0"/>
              <a:buChar char="•"/>
            </a:pPr>
            <a:r>
              <a:rPr lang="en-US" dirty="0"/>
              <a:t>often, prompts to strengthen the artifact being analyzed.</a:t>
            </a:r>
          </a:p>
        </p:txBody>
      </p:sp>
    </p:spTree>
    <p:extLst>
      <p:ext uri="{BB962C8B-B14F-4D97-AF65-F5344CB8AC3E}">
        <p14:creationId xmlns:p14="http://schemas.microsoft.com/office/powerpoint/2010/main" val="389254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60D3DB-4FEC-4EB8-8011-D888A4433E93}"/>
              </a:ext>
            </a:extLst>
          </p:cNvPr>
          <p:cNvSpPr>
            <a:spLocks noGrp="1"/>
          </p:cNvSpPr>
          <p:nvPr>
            <p:ph type="title"/>
          </p:nvPr>
        </p:nvSpPr>
        <p:spPr/>
        <p:txBody>
          <a:bodyPr/>
          <a:lstStyle/>
          <a:p>
            <a:r>
              <a:rPr lang="en-US" dirty="0"/>
              <a:t>Candidate Main Learning Goals </a:t>
            </a:r>
            <a:endParaRPr lang="en-US" sz="2400" dirty="0"/>
          </a:p>
        </p:txBody>
      </p:sp>
      <p:sp>
        <p:nvSpPr>
          <p:cNvPr id="5" name="Text Placeholder 4">
            <a:extLst>
              <a:ext uri="{FF2B5EF4-FFF2-40B4-BE49-F238E27FC236}">
                <a16:creationId xmlns:a16="http://schemas.microsoft.com/office/drawing/2014/main" id="{4FD2ED16-69E2-491B-9E9B-4BB61080CF47}"/>
              </a:ext>
            </a:extLst>
          </p:cNvPr>
          <p:cNvSpPr>
            <a:spLocks noGrp="1"/>
          </p:cNvSpPr>
          <p:nvPr>
            <p:ph type="body" sz="quarter" idx="4294967295"/>
          </p:nvPr>
        </p:nvSpPr>
        <p:spPr>
          <a:xfrm>
            <a:off x="2690191" y="742123"/>
            <a:ext cx="6453809" cy="5367130"/>
          </a:xfrm>
        </p:spPr>
        <p:txBody>
          <a:bodyPr lIns="91440" tIns="45720" rIns="91440" bIns="45720" anchor="t">
            <a:normAutofit fontScale="92500"/>
          </a:bodyPr>
          <a:lstStyle/>
          <a:p>
            <a:pPr marL="0" indent="0">
              <a:lnSpc>
                <a:spcPct val="110000"/>
              </a:lnSpc>
              <a:spcBef>
                <a:spcPts val="600"/>
              </a:spcBef>
              <a:spcAft>
                <a:spcPts val="600"/>
              </a:spcAft>
              <a:buNone/>
            </a:pPr>
            <a:r>
              <a:rPr lang="en-US" dirty="0"/>
              <a:t>Practice identifying one main learning goal using the MLG Analysis Guide</a:t>
            </a:r>
          </a:p>
          <a:p>
            <a:pPr marL="731837" lvl="1" indent="-457200">
              <a:spcBef>
                <a:spcPts val="600"/>
              </a:spcBef>
              <a:spcAft>
                <a:spcPts val="600"/>
              </a:spcAft>
              <a:buFont typeface="+mj-lt"/>
              <a:buAutoNum type="arabicPeriod"/>
            </a:pPr>
            <a:r>
              <a:rPr lang="en-US" dirty="0"/>
              <a:t>Climate and seasons</a:t>
            </a:r>
          </a:p>
          <a:p>
            <a:pPr marL="731837" lvl="1" indent="-457200">
              <a:spcBef>
                <a:spcPts val="600"/>
              </a:spcBef>
              <a:spcAft>
                <a:spcPts val="600"/>
              </a:spcAft>
              <a:buFont typeface="+mj-lt"/>
              <a:buAutoNum type="arabicPeriod"/>
            </a:pPr>
            <a:r>
              <a:rPr lang="en-US" dirty="0"/>
              <a:t>Students analyze maps to identify patterns in average temperature in the US.</a:t>
            </a:r>
          </a:p>
          <a:p>
            <a:pPr marL="731837" lvl="1" indent="-457200">
              <a:spcBef>
                <a:spcPts val="600"/>
              </a:spcBef>
              <a:spcAft>
                <a:spcPts val="600"/>
              </a:spcAft>
              <a:buFont typeface="+mj-lt"/>
              <a:buAutoNum type="arabicPeriod"/>
            </a:pPr>
            <a:r>
              <a:rPr lang="en-US" dirty="0"/>
              <a:t>Average temperatures are higher near the equator than near the poles at all times of the year.</a:t>
            </a:r>
          </a:p>
          <a:p>
            <a:pPr marL="731837" lvl="1" indent="-457200">
              <a:spcBef>
                <a:spcPts val="600"/>
              </a:spcBef>
              <a:spcAft>
                <a:spcPts val="600"/>
              </a:spcAft>
              <a:buFont typeface="+mj-lt"/>
              <a:buAutoNum type="arabicPeriod"/>
            </a:pPr>
            <a:r>
              <a:rPr lang="en-US" dirty="0"/>
              <a:t>Climate and weather are equivalent terms. </a:t>
            </a:r>
          </a:p>
          <a:p>
            <a:pPr marL="731837" lvl="1" indent="-457200">
              <a:spcBef>
                <a:spcPts val="600"/>
              </a:spcBef>
              <a:spcAft>
                <a:spcPts val="600"/>
              </a:spcAft>
              <a:buFont typeface="+mj-lt"/>
              <a:buAutoNum type="arabicPeriod"/>
            </a:pPr>
            <a:r>
              <a:rPr lang="en-US" dirty="0"/>
              <a:t>How does the tilt of Earth impact climate and seasons?</a:t>
            </a:r>
          </a:p>
          <a:p>
            <a:pPr marL="731837" lvl="1" indent="-457200">
              <a:spcBef>
                <a:spcPts val="600"/>
              </a:spcBef>
              <a:spcAft>
                <a:spcPts val="600"/>
              </a:spcAft>
              <a:buFont typeface="+mj-lt"/>
              <a:buAutoNum type="arabicPeriod"/>
            </a:pPr>
            <a:r>
              <a:rPr lang="en-US" dirty="0"/>
              <a:t>Earth is closer to the Sun in the July than in the January. </a:t>
            </a:r>
          </a:p>
          <a:p>
            <a:pPr marL="731837" lvl="1" indent="-457200">
              <a:spcBef>
                <a:spcPts val="600"/>
              </a:spcBef>
              <a:spcAft>
                <a:spcPts val="600"/>
              </a:spcAft>
              <a:buFont typeface="+mj-lt"/>
              <a:buAutoNum type="arabicPeriod"/>
            </a:pPr>
            <a:r>
              <a:rPr lang="en-US" dirty="0"/>
              <a:t>Differential heating of Earth’s surface is due to the spherical shape of Earth which changes the angle at which the Sun’s light strikes the surface.</a:t>
            </a:r>
          </a:p>
          <a:p>
            <a:pPr marL="731520" lvl="1" indent="-457200">
              <a:lnSpc>
                <a:spcPct val="100000"/>
              </a:lnSpc>
              <a:spcBef>
                <a:spcPts val="600"/>
              </a:spcBef>
              <a:spcAft>
                <a:spcPts val="600"/>
              </a:spcAft>
              <a:buFont typeface="+mj-lt"/>
              <a:buAutoNum type="arabicPeriod"/>
            </a:pPr>
            <a:endParaRPr lang="en-US" sz="2000" dirty="0">
              <a:latin typeface="Calibri"/>
              <a:cs typeface="Calibri"/>
            </a:endParaRPr>
          </a:p>
        </p:txBody>
      </p:sp>
    </p:spTree>
    <p:extLst>
      <p:ext uri="{BB962C8B-B14F-4D97-AF65-F5344CB8AC3E}">
        <p14:creationId xmlns:p14="http://schemas.microsoft.com/office/powerpoint/2010/main" val="417632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5">
                                            <p:txEl>
                                              <p:pRg st="1" end="1"/>
                                            </p:txEl>
                                          </p:spTgt>
                                        </p:tgtEl>
                                        <p:attrNameLst>
                                          <p:attrName>style.color</p:attrName>
                                        </p:attrNameLst>
                                      </p:cBhvr>
                                      <p:to>
                                        <a:schemeClr val="accent2"/>
                                      </p:to>
                                    </p:animClr>
                                    <p:animClr clrSpc="rgb" dir="cw">
                                      <p:cBhvr>
                                        <p:cTn id="7" dur="500" fill="hold"/>
                                        <p:tgtEl>
                                          <p:spTgt spid="5">
                                            <p:txEl>
                                              <p:pRg st="1" end="1"/>
                                            </p:txEl>
                                          </p:spTgt>
                                        </p:tgtEl>
                                        <p:attrNameLst>
                                          <p:attrName>fillcolor</p:attrName>
                                        </p:attrNameLst>
                                      </p:cBhvr>
                                      <p:to>
                                        <a:schemeClr val="accent2"/>
                                      </p:to>
                                    </p:animClr>
                                    <p:set>
                                      <p:cBhvr>
                                        <p:cTn id="8" dur="500" fill="hold"/>
                                        <p:tgtEl>
                                          <p:spTgt spid="5">
                                            <p:txEl>
                                              <p:pRg st="1" end="1"/>
                                            </p:txEl>
                                          </p:spTgt>
                                        </p:tgtEl>
                                        <p:attrNameLst>
                                          <p:attrName>fill.type</p:attrName>
                                        </p:attrNameLst>
                                      </p:cBhvr>
                                      <p:to>
                                        <p:strVal val="solid"/>
                                      </p:to>
                                    </p:set>
                                    <p:set>
                                      <p:cBhvr>
                                        <p:cTn id="9" dur="500" fill="hold"/>
                                        <p:tgtEl>
                                          <p:spTgt spid="5">
                                            <p:txEl>
                                              <p:pRg st="1" end="1"/>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5">
                                            <p:txEl>
                                              <p:pRg st="2" end="2"/>
                                            </p:txEl>
                                          </p:spTgt>
                                        </p:tgtEl>
                                        <p:attrNameLst>
                                          <p:attrName>style.color</p:attrName>
                                        </p:attrNameLst>
                                      </p:cBhvr>
                                      <p:to>
                                        <a:schemeClr val="accent2"/>
                                      </p:to>
                                    </p:animClr>
                                    <p:animClr clrSpc="rgb" dir="cw">
                                      <p:cBhvr>
                                        <p:cTn id="14" dur="500" fill="hold"/>
                                        <p:tgtEl>
                                          <p:spTgt spid="5">
                                            <p:txEl>
                                              <p:pRg st="2" end="2"/>
                                            </p:txEl>
                                          </p:spTgt>
                                        </p:tgtEl>
                                        <p:attrNameLst>
                                          <p:attrName>fillcolor</p:attrName>
                                        </p:attrNameLst>
                                      </p:cBhvr>
                                      <p:to>
                                        <a:schemeClr val="accent2"/>
                                      </p:to>
                                    </p:animClr>
                                    <p:set>
                                      <p:cBhvr>
                                        <p:cTn id="15" dur="500" fill="hold"/>
                                        <p:tgtEl>
                                          <p:spTgt spid="5">
                                            <p:txEl>
                                              <p:pRg st="2" end="2"/>
                                            </p:txEl>
                                          </p:spTgt>
                                        </p:tgtEl>
                                        <p:attrNameLst>
                                          <p:attrName>fill.type</p:attrName>
                                        </p:attrNameLst>
                                      </p:cBhvr>
                                      <p:to>
                                        <p:strVal val="solid"/>
                                      </p:to>
                                    </p:set>
                                    <p:set>
                                      <p:cBhvr>
                                        <p:cTn id="16" dur="500" fill="hold"/>
                                        <p:tgtEl>
                                          <p:spTgt spid="5">
                                            <p:txEl>
                                              <p:pRg st="2" end="2"/>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5">
                                            <p:txEl>
                                              <p:pRg st="3" end="3"/>
                                            </p:txEl>
                                          </p:spTgt>
                                        </p:tgtEl>
                                        <p:attrNameLst>
                                          <p:attrName>style.color</p:attrName>
                                        </p:attrNameLst>
                                      </p:cBhvr>
                                      <p:to>
                                        <a:schemeClr val="accent2"/>
                                      </p:to>
                                    </p:animClr>
                                    <p:animClr clrSpc="rgb" dir="cw">
                                      <p:cBhvr>
                                        <p:cTn id="21" dur="500" fill="hold"/>
                                        <p:tgtEl>
                                          <p:spTgt spid="5">
                                            <p:txEl>
                                              <p:pRg st="3" end="3"/>
                                            </p:txEl>
                                          </p:spTgt>
                                        </p:tgtEl>
                                        <p:attrNameLst>
                                          <p:attrName>fillcolor</p:attrName>
                                        </p:attrNameLst>
                                      </p:cBhvr>
                                      <p:to>
                                        <a:schemeClr val="accent2"/>
                                      </p:to>
                                    </p:animClr>
                                    <p:set>
                                      <p:cBhvr>
                                        <p:cTn id="22" dur="500" fill="hold"/>
                                        <p:tgtEl>
                                          <p:spTgt spid="5">
                                            <p:txEl>
                                              <p:pRg st="3" end="3"/>
                                            </p:txEl>
                                          </p:spTgt>
                                        </p:tgtEl>
                                        <p:attrNameLst>
                                          <p:attrName>fill.type</p:attrName>
                                        </p:attrNameLst>
                                      </p:cBhvr>
                                      <p:to>
                                        <p:strVal val="solid"/>
                                      </p:to>
                                    </p:set>
                                    <p:set>
                                      <p:cBhvr>
                                        <p:cTn id="23" dur="500" fill="hold"/>
                                        <p:tgtEl>
                                          <p:spTgt spid="5">
                                            <p:txEl>
                                              <p:pRg st="3" end="3"/>
                                            </p:txEl>
                                          </p:spTgt>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19" presetClass="emph" presetSubtype="0" fill="hold" nodeType="clickEffect">
                                  <p:stCondLst>
                                    <p:cond delay="0"/>
                                  </p:stCondLst>
                                  <p:childTnLst>
                                    <p:animClr clrSpc="rgb" dir="cw">
                                      <p:cBhvr override="childStyle">
                                        <p:cTn id="27" dur="500" fill="hold"/>
                                        <p:tgtEl>
                                          <p:spTgt spid="5">
                                            <p:txEl>
                                              <p:pRg st="4" end="4"/>
                                            </p:txEl>
                                          </p:spTgt>
                                        </p:tgtEl>
                                        <p:attrNameLst>
                                          <p:attrName>style.color</p:attrName>
                                        </p:attrNameLst>
                                      </p:cBhvr>
                                      <p:to>
                                        <a:schemeClr val="accent2"/>
                                      </p:to>
                                    </p:animClr>
                                    <p:animClr clrSpc="rgb" dir="cw">
                                      <p:cBhvr>
                                        <p:cTn id="28" dur="500" fill="hold"/>
                                        <p:tgtEl>
                                          <p:spTgt spid="5">
                                            <p:txEl>
                                              <p:pRg st="4" end="4"/>
                                            </p:txEl>
                                          </p:spTgt>
                                        </p:tgtEl>
                                        <p:attrNameLst>
                                          <p:attrName>fillcolor</p:attrName>
                                        </p:attrNameLst>
                                      </p:cBhvr>
                                      <p:to>
                                        <a:schemeClr val="accent2"/>
                                      </p:to>
                                    </p:animClr>
                                    <p:set>
                                      <p:cBhvr>
                                        <p:cTn id="29" dur="500" fill="hold"/>
                                        <p:tgtEl>
                                          <p:spTgt spid="5">
                                            <p:txEl>
                                              <p:pRg st="4" end="4"/>
                                            </p:txEl>
                                          </p:spTgt>
                                        </p:tgtEl>
                                        <p:attrNameLst>
                                          <p:attrName>fill.type</p:attrName>
                                        </p:attrNameLst>
                                      </p:cBhvr>
                                      <p:to>
                                        <p:strVal val="solid"/>
                                      </p:to>
                                    </p:set>
                                    <p:set>
                                      <p:cBhvr>
                                        <p:cTn id="30" dur="500" fill="hold"/>
                                        <p:tgtEl>
                                          <p:spTgt spid="5">
                                            <p:txEl>
                                              <p:pRg st="4" end="4"/>
                                            </p:txEl>
                                          </p:spTgt>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19" presetClass="emph" presetSubtype="0" fill="hold" nodeType="clickEffect">
                                  <p:stCondLst>
                                    <p:cond delay="0"/>
                                  </p:stCondLst>
                                  <p:childTnLst>
                                    <p:animClr clrSpc="rgb" dir="cw">
                                      <p:cBhvr override="childStyle">
                                        <p:cTn id="34" dur="500" fill="hold"/>
                                        <p:tgtEl>
                                          <p:spTgt spid="5">
                                            <p:txEl>
                                              <p:pRg st="5" end="5"/>
                                            </p:txEl>
                                          </p:spTgt>
                                        </p:tgtEl>
                                        <p:attrNameLst>
                                          <p:attrName>style.color</p:attrName>
                                        </p:attrNameLst>
                                      </p:cBhvr>
                                      <p:to>
                                        <a:schemeClr val="accent2"/>
                                      </p:to>
                                    </p:animClr>
                                    <p:animClr clrSpc="rgb" dir="cw">
                                      <p:cBhvr>
                                        <p:cTn id="35" dur="500" fill="hold"/>
                                        <p:tgtEl>
                                          <p:spTgt spid="5">
                                            <p:txEl>
                                              <p:pRg st="5" end="5"/>
                                            </p:txEl>
                                          </p:spTgt>
                                        </p:tgtEl>
                                        <p:attrNameLst>
                                          <p:attrName>fillcolor</p:attrName>
                                        </p:attrNameLst>
                                      </p:cBhvr>
                                      <p:to>
                                        <a:schemeClr val="accent2"/>
                                      </p:to>
                                    </p:animClr>
                                    <p:set>
                                      <p:cBhvr>
                                        <p:cTn id="36" dur="500" fill="hold"/>
                                        <p:tgtEl>
                                          <p:spTgt spid="5">
                                            <p:txEl>
                                              <p:pRg st="5" end="5"/>
                                            </p:txEl>
                                          </p:spTgt>
                                        </p:tgtEl>
                                        <p:attrNameLst>
                                          <p:attrName>fill.type</p:attrName>
                                        </p:attrNameLst>
                                      </p:cBhvr>
                                      <p:to>
                                        <p:strVal val="solid"/>
                                      </p:to>
                                    </p:set>
                                    <p:set>
                                      <p:cBhvr>
                                        <p:cTn id="37" dur="500" fill="hold"/>
                                        <p:tgtEl>
                                          <p:spTgt spid="5">
                                            <p:txEl>
                                              <p:pRg st="5" end="5"/>
                                            </p:txEl>
                                          </p:spTgt>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19" presetClass="emph" presetSubtype="0" fill="hold" nodeType="clickEffect">
                                  <p:stCondLst>
                                    <p:cond delay="0"/>
                                  </p:stCondLst>
                                  <p:childTnLst>
                                    <p:animClr clrSpc="rgb" dir="cw">
                                      <p:cBhvr override="childStyle">
                                        <p:cTn id="41" dur="500" fill="hold"/>
                                        <p:tgtEl>
                                          <p:spTgt spid="5">
                                            <p:txEl>
                                              <p:pRg st="6" end="6"/>
                                            </p:txEl>
                                          </p:spTgt>
                                        </p:tgtEl>
                                        <p:attrNameLst>
                                          <p:attrName>style.color</p:attrName>
                                        </p:attrNameLst>
                                      </p:cBhvr>
                                      <p:to>
                                        <a:schemeClr val="accent2"/>
                                      </p:to>
                                    </p:animClr>
                                    <p:animClr clrSpc="rgb" dir="cw">
                                      <p:cBhvr>
                                        <p:cTn id="42" dur="500" fill="hold"/>
                                        <p:tgtEl>
                                          <p:spTgt spid="5">
                                            <p:txEl>
                                              <p:pRg st="6" end="6"/>
                                            </p:txEl>
                                          </p:spTgt>
                                        </p:tgtEl>
                                        <p:attrNameLst>
                                          <p:attrName>fillcolor</p:attrName>
                                        </p:attrNameLst>
                                      </p:cBhvr>
                                      <p:to>
                                        <a:schemeClr val="accent2"/>
                                      </p:to>
                                    </p:animClr>
                                    <p:set>
                                      <p:cBhvr>
                                        <p:cTn id="43" dur="500" fill="hold"/>
                                        <p:tgtEl>
                                          <p:spTgt spid="5">
                                            <p:txEl>
                                              <p:pRg st="6" end="6"/>
                                            </p:txEl>
                                          </p:spTgt>
                                        </p:tgtEl>
                                        <p:attrNameLst>
                                          <p:attrName>fill.type</p:attrName>
                                        </p:attrNameLst>
                                      </p:cBhvr>
                                      <p:to>
                                        <p:strVal val="solid"/>
                                      </p:to>
                                    </p:set>
                                    <p:set>
                                      <p:cBhvr>
                                        <p:cTn id="44" dur="500" fill="hold"/>
                                        <p:tgtEl>
                                          <p:spTgt spid="5">
                                            <p:txEl>
                                              <p:pRg st="6" end="6"/>
                                            </p:txEl>
                                          </p:spTgt>
                                        </p:tgtEl>
                                        <p:attrNameLst>
                                          <p:attrName>fill.on</p:attrName>
                                        </p:attrNameLst>
                                      </p:cBhvr>
                                      <p:to>
                                        <p:strVal val="true"/>
                                      </p:to>
                                    </p:set>
                                  </p:childTnLst>
                                </p:cTn>
                              </p:par>
                            </p:childTnLst>
                          </p:cTn>
                        </p:par>
                      </p:childTnLst>
                    </p:cTn>
                  </p:par>
                  <p:par>
                    <p:cTn id="45" fill="hold">
                      <p:stCondLst>
                        <p:cond delay="indefinite"/>
                      </p:stCondLst>
                      <p:childTnLst>
                        <p:par>
                          <p:cTn id="46" fill="hold">
                            <p:stCondLst>
                              <p:cond delay="0"/>
                            </p:stCondLst>
                            <p:childTnLst>
                              <p:par>
                                <p:cTn id="47" presetID="19" presetClass="emph" presetSubtype="0" fill="hold" nodeType="clickEffect">
                                  <p:stCondLst>
                                    <p:cond delay="0"/>
                                  </p:stCondLst>
                                  <p:childTnLst>
                                    <p:animClr clrSpc="rgb" dir="cw">
                                      <p:cBhvr override="childStyle">
                                        <p:cTn id="48" dur="500" fill="hold"/>
                                        <p:tgtEl>
                                          <p:spTgt spid="5">
                                            <p:txEl>
                                              <p:pRg st="7" end="7"/>
                                            </p:txEl>
                                          </p:spTgt>
                                        </p:tgtEl>
                                        <p:attrNameLst>
                                          <p:attrName>style.color</p:attrName>
                                        </p:attrNameLst>
                                      </p:cBhvr>
                                      <p:to>
                                        <a:schemeClr val="accent2"/>
                                      </p:to>
                                    </p:animClr>
                                    <p:animClr clrSpc="rgb" dir="cw">
                                      <p:cBhvr>
                                        <p:cTn id="49" dur="500" fill="hold"/>
                                        <p:tgtEl>
                                          <p:spTgt spid="5">
                                            <p:txEl>
                                              <p:pRg st="7" end="7"/>
                                            </p:txEl>
                                          </p:spTgt>
                                        </p:tgtEl>
                                        <p:attrNameLst>
                                          <p:attrName>fillcolor</p:attrName>
                                        </p:attrNameLst>
                                      </p:cBhvr>
                                      <p:to>
                                        <a:schemeClr val="accent2"/>
                                      </p:to>
                                    </p:animClr>
                                    <p:set>
                                      <p:cBhvr>
                                        <p:cTn id="50" dur="500" fill="hold"/>
                                        <p:tgtEl>
                                          <p:spTgt spid="5">
                                            <p:txEl>
                                              <p:pRg st="7" end="7"/>
                                            </p:txEl>
                                          </p:spTgt>
                                        </p:tgtEl>
                                        <p:attrNameLst>
                                          <p:attrName>fill.type</p:attrName>
                                        </p:attrNameLst>
                                      </p:cBhvr>
                                      <p:to>
                                        <p:strVal val="solid"/>
                                      </p:to>
                                    </p:set>
                                    <p:set>
                                      <p:cBhvr>
                                        <p:cTn id="51" dur="500" fill="hold"/>
                                        <p:tgtEl>
                                          <p:spTgt spid="5">
                                            <p:txEl>
                                              <p:pRg st="7" end="7"/>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5581B5-3EAE-4AB1-921C-898E474AE5A0}"/>
              </a:ext>
            </a:extLst>
          </p:cNvPr>
          <p:cNvSpPr>
            <a:spLocks noGrp="1"/>
          </p:cNvSpPr>
          <p:nvPr>
            <p:ph type="title"/>
          </p:nvPr>
        </p:nvSpPr>
        <p:spPr>
          <a:xfrm>
            <a:off x="189689" y="1419225"/>
            <a:ext cx="2210612" cy="2064544"/>
          </a:xfrm>
        </p:spPr>
        <p:txBody>
          <a:bodyPr>
            <a:normAutofit/>
          </a:bodyPr>
          <a:lstStyle/>
          <a:p>
            <a:r>
              <a:rPr lang="en-US" sz="2800" dirty="0"/>
              <a:t>Analysis Guide: Focus Questions    </a:t>
            </a:r>
            <a:br>
              <a:rPr lang="en-US" sz="2800" dirty="0"/>
            </a:br>
            <a:r>
              <a:rPr lang="en-US" sz="2000" dirty="0"/>
              <a:t>(p. 3-7)</a:t>
            </a:r>
            <a:endParaRPr lang="en-US" dirty="0"/>
          </a:p>
        </p:txBody>
      </p:sp>
      <p:sp>
        <p:nvSpPr>
          <p:cNvPr id="15" name="Content Placeholder 14">
            <a:extLst>
              <a:ext uri="{FF2B5EF4-FFF2-40B4-BE49-F238E27FC236}">
                <a16:creationId xmlns:a16="http://schemas.microsoft.com/office/drawing/2014/main" id="{F8CBA3D0-248E-4A95-BC48-E093FE37E13B}"/>
              </a:ext>
            </a:extLst>
          </p:cNvPr>
          <p:cNvSpPr>
            <a:spLocks noGrp="1"/>
          </p:cNvSpPr>
          <p:nvPr>
            <p:ph sz="half" idx="4294967295"/>
          </p:nvPr>
        </p:nvSpPr>
        <p:spPr>
          <a:xfrm>
            <a:off x="2770" y="3286539"/>
            <a:ext cx="2584450" cy="3823053"/>
          </a:xfrm>
        </p:spPr>
        <p:txBody>
          <a:bodyPr lIns="91440" tIns="45720" rIns="91440" bIns="45720" anchor="t">
            <a:normAutofit/>
          </a:bodyPr>
          <a:lstStyle/>
          <a:p>
            <a:pPr marL="0" indent="0">
              <a:buNone/>
            </a:pPr>
            <a:r>
              <a:rPr lang="en-US" sz="1800" dirty="0">
                <a:latin typeface="Calibri"/>
                <a:cs typeface="Calibri"/>
              </a:rPr>
              <a:t>How did the Analysis Guide enhance your understanding of the strategy?</a:t>
            </a:r>
            <a:endParaRPr lang="en-US" sz="1800" dirty="0"/>
          </a:p>
          <a:p>
            <a:pPr marL="0" indent="0">
              <a:buNone/>
            </a:pPr>
            <a:r>
              <a:rPr lang="en-US" sz="1800" dirty="0"/>
              <a:t>Why do you think the analysis guides for SCSL strategies B and I are on the same page?</a:t>
            </a:r>
          </a:p>
          <a:p>
            <a:endParaRPr lang="en-US" sz="2000" dirty="0"/>
          </a:p>
        </p:txBody>
      </p:sp>
      <p:pic>
        <p:nvPicPr>
          <p:cNvPr id="6" name="Content Placeholder 5" descr="Text&#10;&#10;Description automatically generated">
            <a:extLst>
              <a:ext uri="{FF2B5EF4-FFF2-40B4-BE49-F238E27FC236}">
                <a16:creationId xmlns:a16="http://schemas.microsoft.com/office/drawing/2014/main" id="{4AD54A9D-F830-49A1-85C9-BD074D6B4FF1}"/>
              </a:ext>
            </a:extLst>
          </p:cNvPr>
          <p:cNvPicPr>
            <a:picLocks noGrp="1" noChangeAspect="1"/>
          </p:cNvPicPr>
          <p:nvPr>
            <p:ph sz="half" idx="4294967295"/>
          </p:nvPr>
        </p:nvPicPr>
        <p:blipFill rotWithShape="1">
          <a:blip r:embed="rId3">
            <a:extLst>
              <a:ext uri="{28A0092B-C50C-407E-A947-70E740481C1C}">
                <a14:useLocalDpi xmlns:a14="http://schemas.microsoft.com/office/drawing/2010/main" val="0"/>
              </a:ext>
            </a:extLst>
          </a:blip>
          <a:srcRect b="45937"/>
          <a:stretch/>
        </p:blipFill>
        <p:spPr>
          <a:xfrm>
            <a:off x="3474294" y="1419225"/>
            <a:ext cx="4651375" cy="3457575"/>
          </a:xfrm>
        </p:spPr>
      </p:pic>
      <p:sp>
        <p:nvSpPr>
          <p:cNvPr id="8" name="Arrow: Right 7">
            <a:extLst>
              <a:ext uri="{FF2B5EF4-FFF2-40B4-BE49-F238E27FC236}">
                <a16:creationId xmlns:a16="http://schemas.microsoft.com/office/drawing/2014/main" id="{BAC12774-F906-4D4F-B989-ABFA2EC6D703}"/>
              </a:ext>
            </a:extLst>
          </p:cNvPr>
          <p:cNvSpPr/>
          <p:nvPr/>
        </p:nvSpPr>
        <p:spPr>
          <a:xfrm rot="8933863">
            <a:off x="7781113" y="1560739"/>
            <a:ext cx="689113" cy="50743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784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Candidate Focus Questions</a:t>
            </a:r>
          </a:p>
        </p:txBody>
      </p:sp>
      <p:sp>
        <p:nvSpPr>
          <p:cNvPr id="4" name="Content Placeholder 3"/>
          <p:cNvSpPr>
            <a:spLocks noGrp="1"/>
          </p:cNvSpPr>
          <p:nvPr>
            <p:ph idx="1"/>
          </p:nvPr>
        </p:nvSpPr>
        <p:spPr/>
        <p:txBody>
          <a:bodyPr lIns="91440" tIns="45720" rIns="91440" bIns="45720" anchor="t">
            <a:normAutofit fontScale="92500" lnSpcReduction="10000"/>
          </a:bodyPr>
          <a:lstStyle/>
          <a:p>
            <a:pPr marL="0" indent="0">
              <a:lnSpc>
                <a:spcPct val="100000"/>
              </a:lnSpc>
              <a:spcBef>
                <a:spcPts val="600"/>
              </a:spcBef>
              <a:spcAft>
                <a:spcPts val="600"/>
              </a:spcAft>
              <a:buNone/>
            </a:pPr>
            <a:r>
              <a:rPr lang="en-US" dirty="0">
                <a:latin typeface="Calibri"/>
                <a:cs typeface="Calibri"/>
              </a:rPr>
              <a:t>MLG: </a:t>
            </a:r>
            <a:r>
              <a:rPr lang="en-US" dirty="0">
                <a:solidFill>
                  <a:srgbClr val="292934"/>
                </a:solidFill>
              </a:rPr>
              <a:t>Because Earth is a sphere, the Sun’s light hits Earth’s curved surface more directly close to the equator and less directly closer to the poles. The difference in the angle of sunlight striking Earth’s surface at different latitudes creates uneven heating.</a:t>
            </a:r>
          </a:p>
          <a:p>
            <a:pPr marL="0" indent="0">
              <a:lnSpc>
                <a:spcPct val="100000"/>
              </a:lnSpc>
              <a:spcBef>
                <a:spcPts val="600"/>
              </a:spcBef>
              <a:spcAft>
                <a:spcPts val="600"/>
              </a:spcAft>
              <a:buNone/>
            </a:pPr>
            <a:endParaRPr lang="en-US" dirty="0">
              <a:solidFill>
                <a:srgbClr val="292934"/>
              </a:solidFill>
            </a:endParaRPr>
          </a:p>
          <a:p>
            <a:pPr marL="0" indent="0">
              <a:lnSpc>
                <a:spcPct val="100000"/>
              </a:lnSpc>
              <a:spcBef>
                <a:spcPts val="600"/>
              </a:spcBef>
              <a:spcAft>
                <a:spcPts val="600"/>
              </a:spcAft>
              <a:buNone/>
            </a:pPr>
            <a:r>
              <a:rPr lang="en-US" dirty="0">
                <a:solidFill>
                  <a:srgbClr val="292934"/>
                </a:solidFill>
              </a:rPr>
              <a:t>Candidate Focus Questions</a:t>
            </a:r>
          </a:p>
          <a:p>
            <a:pPr>
              <a:lnSpc>
                <a:spcPct val="100000"/>
              </a:lnSpc>
              <a:spcBef>
                <a:spcPts val="600"/>
              </a:spcBef>
              <a:spcAft>
                <a:spcPts val="600"/>
              </a:spcAft>
              <a:buFont typeface="Wingdings" panose="05000000000000000000" pitchFamily="2" charset="2"/>
              <a:buChar char="§"/>
            </a:pPr>
            <a:r>
              <a:rPr lang="en-US" dirty="0">
                <a:solidFill>
                  <a:srgbClr val="292934"/>
                </a:solidFill>
              </a:rPr>
              <a:t>Which candidate focus question would be best for this main learning goal?</a:t>
            </a:r>
            <a:r>
              <a:rPr lang="en-US" dirty="0"/>
              <a:t> </a:t>
            </a:r>
          </a:p>
        </p:txBody>
      </p:sp>
    </p:spTree>
    <p:extLst>
      <p:ext uri="{BB962C8B-B14F-4D97-AF65-F5344CB8AC3E}">
        <p14:creationId xmlns:p14="http://schemas.microsoft.com/office/powerpoint/2010/main" val="399575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6FAF6F-E0BF-4EA9-AF9C-28AD5D1C61E4}"/>
              </a:ext>
            </a:extLst>
          </p:cNvPr>
          <p:cNvSpPr>
            <a:spLocks noGrp="1"/>
          </p:cNvSpPr>
          <p:nvPr>
            <p:ph type="title"/>
          </p:nvPr>
        </p:nvSpPr>
        <p:spPr>
          <a:xfrm>
            <a:off x="189689" y="1123838"/>
            <a:ext cx="2210612" cy="4601183"/>
          </a:xfrm>
        </p:spPr>
        <p:txBody>
          <a:bodyPr anchor="ctr">
            <a:normAutofit/>
          </a:bodyPr>
          <a:lstStyle/>
          <a:p>
            <a:r>
              <a:rPr lang="en-US" dirty="0"/>
              <a:t>SCSL Strategies A and B</a:t>
            </a:r>
          </a:p>
        </p:txBody>
      </p:sp>
      <p:sp>
        <p:nvSpPr>
          <p:cNvPr id="5" name="Text Placeholder 4">
            <a:extLst>
              <a:ext uri="{FF2B5EF4-FFF2-40B4-BE49-F238E27FC236}">
                <a16:creationId xmlns:a16="http://schemas.microsoft.com/office/drawing/2014/main" id="{0E80EA83-F594-4DE1-A929-303EB298E3A6}"/>
              </a:ext>
            </a:extLst>
          </p:cNvPr>
          <p:cNvSpPr>
            <a:spLocks noGrp="1"/>
          </p:cNvSpPr>
          <p:nvPr>
            <p:ph idx="1"/>
          </p:nvPr>
        </p:nvSpPr>
        <p:spPr>
          <a:xfrm>
            <a:off x="2901951" y="864108"/>
            <a:ext cx="5486400" cy="5120640"/>
          </a:xfrm>
        </p:spPr>
        <p:txBody>
          <a:bodyPr anchor="ctr">
            <a:normAutofit/>
          </a:bodyPr>
          <a:lstStyle/>
          <a:p>
            <a:pPr marL="0" indent="0">
              <a:buNone/>
            </a:pPr>
            <a:r>
              <a:rPr lang="en-US" dirty="0"/>
              <a:t>With a partner</a:t>
            </a:r>
          </a:p>
          <a:p>
            <a:r>
              <a:rPr lang="en-US" dirty="0"/>
              <a:t>Sort the cards to match the main learning goals and focus questions</a:t>
            </a:r>
          </a:p>
          <a:p>
            <a:endParaRPr lang="en-US" dirty="0"/>
          </a:p>
          <a:p>
            <a:r>
              <a:rPr lang="en-US" dirty="0"/>
              <a:t>Compare your organization to that of another group’s.</a:t>
            </a:r>
          </a:p>
        </p:txBody>
      </p:sp>
    </p:spTree>
    <p:extLst>
      <p:ext uri="{BB962C8B-B14F-4D97-AF65-F5344CB8AC3E}">
        <p14:creationId xmlns:p14="http://schemas.microsoft.com/office/powerpoint/2010/main" val="4030808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0C4FA-FF37-49B4-A117-F560736CD42C}"/>
              </a:ext>
            </a:extLst>
          </p:cNvPr>
          <p:cNvSpPr>
            <a:spLocks noGrp="1"/>
          </p:cNvSpPr>
          <p:nvPr>
            <p:ph type="title"/>
          </p:nvPr>
        </p:nvSpPr>
        <p:spPr>
          <a:xfrm>
            <a:off x="151572" y="1409951"/>
            <a:ext cx="2528184" cy="3063874"/>
          </a:xfrm>
        </p:spPr>
        <p:txBody>
          <a:bodyPr>
            <a:normAutofit/>
          </a:bodyPr>
          <a:lstStyle/>
          <a:p>
            <a:r>
              <a:rPr lang="en-US" sz="2800" dirty="0"/>
              <a:t>Analysis Guide: SCSL Strategy    B &amp; I, </a:t>
            </a:r>
            <a:br>
              <a:rPr lang="en-US" sz="2800" dirty="0"/>
            </a:br>
            <a:r>
              <a:rPr lang="en-US" sz="2800" dirty="0"/>
              <a:t>STL 9 </a:t>
            </a:r>
            <a:r>
              <a:rPr kumimoji="0" lang="en-US" sz="2000" b="1" i="0" u="none" strike="noStrike" kern="1200" cap="none" spc="0" normalizeH="0" baseline="0" noProof="0" dirty="0">
                <a:ln>
                  <a:noFill/>
                </a:ln>
                <a:solidFill>
                  <a:srgbClr val="273676"/>
                </a:solidFill>
                <a:effectLst/>
                <a:uLnTx/>
                <a:uFillTx/>
                <a:latin typeface="Calibri" panose="020F0502020204030204" pitchFamily="34" charset="0"/>
                <a:ea typeface="+mj-ea"/>
                <a:cs typeface="Calibri" panose="020F0502020204030204" pitchFamily="34" charset="0"/>
              </a:rPr>
              <a:t>(p. </a:t>
            </a: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ea typeface="+mj-ea"/>
                <a:cs typeface="Calibri" panose="020F0502020204030204" pitchFamily="34" charset="0"/>
              </a:rPr>
              <a:t>X</a:t>
            </a:r>
            <a:r>
              <a:rPr kumimoji="0" lang="en-US" sz="2000" b="1" i="0" u="none" strike="noStrike" kern="1200" cap="none" spc="0" normalizeH="0" baseline="0" noProof="0" dirty="0">
                <a:ln>
                  <a:noFill/>
                </a:ln>
                <a:solidFill>
                  <a:srgbClr val="273676"/>
                </a:solidFill>
                <a:effectLst/>
                <a:uLnTx/>
                <a:uFillTx/>
                <a:latin typeface="Calibri" panose="020F0502020204030204" pitchFamily="34" charset="0"/>
                <a:ea typeface="+mj-ea"/>
                <a:cs typeface="Calibri" panose="020F0502020204030204" pitchFamily="34" charset="0"/>
              </a:rPr>
              <a:t>)</a:t>
            </a:r>
            <a:endParaRPr lang="en-US" dirty="0"/>
          </a:p>
        </p:txBody>
      </p:sp>
      <p:sp>
        <p:nvSpPr>
          <p:cNvPr id="8" name="Content Placeholder 7">
            <a:extLst>
              <a:ext uri="{FF2B5EF4-FFF2-40B4-BE49-F238E27FC236}">
                <a16:creationId xmlns:a16="http://schemas.microsoft.com/office/drawing/2014/main" id="{D212F794-6A9E-40D3-94F8-D67CAC790FF1}"/>
              </a:ext>
            </a:extLst>
          </p:cNvPr>
          <p:cNvSpPr>
            <a:spLocks noGrp="1"/>
          </p:cNvSpPr>
          <p:nvPr>
            <p:ph sz="half" idx="1"/>
          </p:nvPr>
        </p:nvSpPr>
        <p:spPr>
          <a:xfrm>
            <a:off x="2679756" y="1481432"/>
            <a:ext cx="2852530" cy="4384173"/>
          </a:xfrm>
        </p:spPr>
        <p:txBody>
          <a:bodyPr lIns="91440" tIns="45720" rIns="91440" bIns="45720" anchor="t">
            <a:normAutofit/>
          </a:bodyPr>
          <a:lstStyle/>
          <a:p>
            <a:r>
              <a:rPr lang="en-US" sz="2000" dirty="0">
                <a:latin typeface="Calibri"/>
                <a:cs typeface="Calibri"/>
              </a:rPr>
              <a:t>Why do we put the main learning goal at the top of the analysis guide?</a:t>
            </a:r>
          </a:p>
          <a:p>
            <a:endParaRPr lang="en-US" sz="2000" dirty="0"/>
          </a:p>
          <a:p>
            <a:r>
              <a:rPr lang="en-US" sz="2000" dirty="0">
                <a:latin typeface="Calibri"/>
                <a:cs typeface="Calibri"/>
              </a:rPr>
              <a:t>How do the questions in the analysis guides link to the development of a coherent science content storyline?</a:t>
            </a:r>
          </a:p>
        </p:txBody>
      </p:sp>
      <p:pic>
        <p:nvPicPr>
          <p:cNvPr id="11" name="Content Placeholder 10" descr="Text&#10;&#10;Description automatically generated">
            <a:extLst>
              <a:ext uri="{FF2B5EF4-FFF2-40B4-BE49-F238E27FC236}">
                <a16:creationId xmlns:a16="http://schemas.microsoft.com/office/drawing/2014/main" id="{481E4BEF-DEF2-47DC-B779-51EA9A1CC46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51171" y="1716192"/>
            <a:ext cx="2745875" cy="3771692"/>
          </a:xfrm>
        </p:spPr>
      </p:pic>
      <p:sp>
        <p:nvSpPr>
          <p:cNvPr id="5" name="Arrow: Right 4">
            <a:extLst>
              <a:ext uri="{FF2B5EF4-FFF2-40B4-BE49-F238E27FC236}">
                <a16:creationId xmlns:a16="http://schemas.microsoft.com/office/drawing/2014/main" id="{B56C7283-B4C5-4FBB-831D-4AD54E85A020}"/>
              </a:ext>
            </a:extLst>
          </p:cNvPr>
          <p:cNvSpPr/>
          <p:nvPr/>
        </p:nvSpPr>
        <p:spPr>
          <a:xfrm rot="8933863">
            <a:off x="8347464" y="3743552"/>
            <a:ext cx="689113" cy="50743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158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672439-E24A-4157-87FA-FDBD3EBEE614}"/>
              </a:ext>
            </a:extLst>
          </p:cNvPr>
          <p:cNvSpPr>
            <a:spLocks noGrp="1"/>
          </p:cNvSpPr>
          <p:nvPr>
            <p:ph type="title"/>
          </p:nvPr>
        </p:nvSpPr>
        <p:spPr/>
        <p:txBody>
          <a:bodyPr/>
          <a:lstStyle/>
          <a:p>
            <a:r>
              <a:rPr lang="en-US" dirty="0"/>
              <a:t>Meta Moment</a:t>
            </a:r>
          </a:p>
        </p:txBody>
      </p:sp>
      <p:sp>
        <p:nvSpPr>
          <p:cNvPr id="5" name="Text Placeholder 4">
            <a:extLst>
              <a:ext uri="{FF2B5EF4-FFF2-40B4-BE49-F238E27FC236}">
                <a16:creationId xmlns:a16="http://schemas.microsoft.com/office/drawing/2014/main" id="{267B3285-73FB-43BB-9877-EC789C0C644E}"/>
              </a:ext>
            </a:extLst>
          </p:cNvPr>
          <p:cNvSpPr>
            <a:spLocks noGrp="1"/>
          </p:cNvSpPr>
          <p:nvPr>
            <p:ph idx="1"/>
          </p:nvPr>
        </p:nvSpPr>
        <p:spPr/>
        <p:txBody>
          <a:bodyPr lIns="91440" tIns="45720" rIns="91440" bIns="45720" anchor="t"/>
          <a:lstStyle/>
          <a:p>
            <a:pPr marL="0" indent="0">
              <a:buNone/>
            </a:pPr>
            <a:r>
              <a:rPr lang="en-US" dirty="0"/>
              <a:t>Journal</a:t>
            </a:r>
          </a:p>
          <a:p>
            <a:endParaRPr lang="en-US" dirty="0"/>
          </a:p>
          <a:p>
            <a:r>
              <a:rPr lang="en-US" dirty="0">
                <a:latin typeface="Calibri"/>
                <a:cs typeface="Calibri"/>
              </a:rPr>
              <a:t>How do main learning goals, focus questions, and synthesis/summary support teacher planning for a coherent science content storyline? Student learning?</a:t>
            </a:r>
          </a:p>
        </p:txBody>
      </p:sp>
    </p:spTree>
    <p:extLst>
      <p:ext uri="{BB962C8B-B14F-4D97-AF65-F5344CB8AC3E}">
        <p14:creationId xmlns:p14="http://schemas.microsoft.com/office/powerpoint/2010/main" val="1298160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E8529A-0016-4C22-BF56-2AA1FCC90A2C}"/>
              </a:ext>
            </a:extLst>
          </p:cNvPr>
          <p:cNvSpPr>
            <a:spLocks noGrp="1"/>
          </p:cNvSpPr>
          <p:nvPr>
            <p:ph type="title"/>
          </p:nvPr>
        </p:nvSpPr>
        <p:spPr/>
        <p:txBody>
          <a:bodyPr/>
          <a:lstStyle/>
          <a:p>
            <a:r>
              <a:rPr lang="en-US" dirty="0"/>
              <a:t>Lesson Analysis: The Basics </a:t>
            </a:r>
            <a:r>
              <a:rPr lang="en-US" sz="2000" dirty="0"/>
              <a:t>(pp. 1-2)</a:t>
            </a:r>
            <a:endParaRPr lang="en-US" dirty="0"/>
          </a:p>
        </p:txBody>
      </p:sp>
      <p:sp>
        <p:nvSpPr>
          <p:cNvPr id="5" name="Text Placeholder 4">
            <a:extLst>
              <a:ext uri="{FF2B5EF4-FFF2-40B4-BE49-F238E27FC236}">
                <a16:creationId xmlns:a16="http://schemas.microsoft.com/office/drawing/2014/main" id="{CBA0FF8A-E834-4DCE-8ACE-6AA0BD0FDDCC}"/>
              </a:ext>
            </a:extLst>
          </p:cNvPr>
          <p:cNvSpPr>
            <a:spLocks noGrp="1"/>
          </p:cNvSpPr>
          <p:nvPr>
            <p:ph type="body" idx="4294967295"/>
          </p:nvPr>
        </p:nvSpPr>
        <p:spPr>
          <a:xfrm>
            <a:off x="457200" y="1866858"/>
            <a:ext cx="3868738" cy="420687"/>
          </a:xfrm>
        </p:spPr>
        <p:txBody>
          <a:bodyPr>
            <a:normAutofit fontScale="92500" lnSpcReduction="20000"/>
          </a:bodyPr>
          <a:lstStyle/>
          <a:p>
            <a:pPr marL="0" indent="0">
              <a:buNone/>
            </a:pPr>
            <a:r>
              <a:rPr lang="en-US" dirty="0"/>
              <a:t>Viewing Basics</a:t>
            </a:r>
          </a:p>
        </p:txBody>
      </p:sp>
      <p:sp>
        <p:nvSpPr>
          <p:cNvPr id="2" name="Content Placeholder 1">
            <a:extLst>
              <a:ext uri="{FF2B5EF4-FFF2-40B4-BE49-F238E27FC236}">
                <a16:creationId xmlns:a16="http://schemas.microsoft.com/office/drawing/2014/main" id="{5147C257-2DF5-4978-BAD0-6CC9242D8482}"/>
              </a:ext>
            </a:extLst>
          </p:cNvPr>
          <p:cNvSpPr>
            <a:spLocks noGrp="1"/>
          </p:cNvSpPr>
          <p:nvPr>
            <p:ph sz="half" idx="4294967295"/>
          </p:nvPr>
        </p:nvSpPr>
        <p:spPr>
          <a:xfrm>
            <a:off x="457200" y="2077201"/>
            <a:ext cx="3868738" cy="4206875"/>
          </a:xfrm>
        </p:spPr>
        <p:txBody>
          <a:bodyPr/>
          <a:lstStyle/>
          <a:p>
            <a:pPr>
              <a:spcAft>
                <a:spcPts val="900"/>
              </a:spcAft>
            </a:pPr>
            <a:r>
              <a:rPr lang="en-US" sz="2000" b="1" dirty="0">
                <a:cs typeface="Calibri" panose="020F0502020204030204" pitchFamily="34" charset="0"/>
              </a:rPr>
              <a:t>Viewing Basic #1: </a:t>
            </a:r>
            <a:r>
              <a:rPr lang="en-US" sz="2000" dirty="0">
                <a:cs typeface="Calibri" panose="020F0502020204030204" pitchFamily="34" charset="0"/>
              </a:rPr>
              <a:t>Look past the trivial, the little things that “bug” you.</a:t>
            </a:r>
          </a:p>
          <a:p>
            <a:pPr>
              <a:spcAft>
                <a:spcPts val="900"/>
              </a:spcAft>
            </a:pPr>
            <a:r>
              <a:rPr lang="en-US" sz="2000" b="1" dirty="0">
                <a:cs typeface="Calibri" panose="020F0502020204030204" pitchFamily="34" charset="0"/>
              </a:rPr>
              <a:t>Viewing Basic #2: </a:t>
            </a:r>
            <a:r>
              <a:rPr lang="en-US" sz="2000" dirty="0">
                <a:cs typeface="Calibri" panose="020F0502020204030204" pitchFamily="34" charset="0"/>
              </a:rPr>
              <a:t>Avoid the “this doesn’t look like my classroom</a:t>
            </a:r>
            <a:r>
              <a:rPr lang="en-US" sz="2000" dirty="0"/>
              <a:t>”</a:t>
            </a:r>
            <a:r>
              <a:rPr lang="en-US" sz="2000" dirty="0">
                <a:cs typeface="Calibri" panose="020F0502020204030204" pitchFamily="34" charset="0"/>
              </a:rPr>
              <a:t> trap.</a:t>
            </a:r>
          </a:p>
          <a:p>
            <a:pPr>
              <a:spcAft>
                <a:spcPts val="900"/>
              </a:spcAft>
            </a:pPr>
            <a:r>
              <a:rPr lang="en-US" sz="2000" b="1" dirty="0">
                <a:cs typeface="Calibri" panose="020F0502020204030204" pitchFamily="34" charset="0"/>
              </a:rPr>
              <a:t>Viewing Basic #3: </a:t>
            </a:r>
            <a:r>
              <a:rPr lang="en-US" sz="2000" dirty="0">
                <a:cs typeface="Calibri" panose="020F0502020204030204" pitchFamily="34" charset="0"/>
              </a:rPr>
              <a:t>Avoid making snap judgments about the teaching or learning in the classroom you are viewing. </a:t>
            </a:r>
          </a:p>
        </p:txBody>
      </p:sp>
      <p:sp>
        <p:nvSpPr>
          <p:cNvPr id="6" name="Text Placeholder 5">
            <a:extLst>
              <a:ext uri="{FF2B5EF4-FFF2-40B4-BE49-F238E27FC236}">
                <a16:creationId xmlns:a16="http://schemas.microsoft.com/office/drawing/2014/main" id="{BE47CA96-AC7D-4BEF-ADDD-9F112CCDC952}"/>
              </a:ext>
            </a:extLst>
          </p:cNvPr>
          <p:cNvSpPr>
            <a:spLocks noGrp="1"/>
          </p:cNvSpPr>
          <p:nvPr>
            <p:ph type="body" sz="quarter" idx="4294967295"/>
          </p:nvPr>
        </p:nvSpPr>
        <p:spPr>
          <a:xfrm>
            <a:off x="4851286" y="1866857"/>
            <a:ext cx="3887787" cy="420687"/>
          </a:xfrm>
        </p:spPr>
        <p:txBody>
          <a:bodyPr>
            <a:normAutofit fontScale="92500" lnSpcReduction="20000"/>
          </a:bodyPr>
          <a:lstStyle/>
          <a:p>
            <a:pPr marL="0" indent="0">
              <a:buNone/>
            </a:pPr>
            <a:r>
              <a:rPr lang="en-US" dirty="0"/>
              <a:t>Analysis Basics</a:t>
            </a:r>
          </a:p>
        </p:txBody>
      </p:sp>
      <p:sp>
        <p:nvSpPr>
          <p:cNvPr id="3" name="Content Placeholder 2">
            <a:extLst>
              <a:ext uri="{FF2B5EF4-FFF2-40B4-BE49-F238E27FC236}">
                <a16:creationId xmlns:a16="http://schemas.microsoft.com/office/drawing/2014/main" id="{D2E0C165-4D2B-43AA-9C9B-A69806FEAD5F}"/>
              </a:ext>
            </a:extLst>
          </p:cNvPr>
          <p:cNvSpPr>
            <a:spLocks noGrp="1"/>
          </p:cNvSpPr>
          <p:nvPr>
            <p:ph sz="quarter" idx="4294967295"/>
          </p:nvPr>
        </p:nvSpPr>
        <p:spPr>
          <a:xfrm>
            <a:off x="4851286" y="2108972"/>
            <a:ext cx="3887787" cy="4206875"/>
          </a:xfrm>
        </p:spPr>
        <p:txBody>
          <a:bodyPr/>
          <a:lstStyle/>
          <a:p>
            <a:pPr>
              <a:spcAft>
                <a:spcPts val="900"/>
              </a:spcAft>
            </a:pPr>
            <a:r>
              <a:rPr lang="en-US" sz="2000" b="1" dirty="0">
                <a:latin typeface="Calibri" panose="020F0502020204030204" pitchFamily="34" charset="0"/>
                <a:cs typeface="Calibri" panose="020F0502020204030204" pitchFamily="34" charset="0"/>
              </a:rPr>
              <a:t>Analysis Basic #1: </a:t>
            </a:r>
            <a:r>
              <a:rPr lang="en-US" sz="2000" dirty="0">
                <a:latin typeface="Calibri" panose="020F0502020204030204" pitchFamily="34" charset="0"/>
                <a:cs typeface="Calibri" panose="020F0502020204030204" pitchFamily="34" charset="0"/>
              </a:rPr>
              <a:t>Focus on student thinking and the science content storyline</a:t>
            </a:r>
          </a:p>
          <a:p>
            <a:pPr>
              <a:spcAft>
                <a:spcPts val="900"/>
              </a:spcAft>
            </a:pPr>
            <a:r>
              <a:rPr lang="en-US" sz="2000" b="1" dirty="0">
                <a:latin typeface="Calibri" panose="020F0502020204030204" pitchFamily="34" charset="0"/>
                <a:cs typeface="Calibri" panose="020F0502020204030204" pitchFamily="34" charset="0"/>
              </a:rPr>
              <a:t>Analysis Basic #2: </a:t>
            </a:r>
            <a:r>
              <a:rPr lang="en-US" sz="2000" dirty="0">
                <a:latin typeface="Calibri" panose="020F0502020204030204" pitchFamily="34" charset="0"/>
                <a:cs typeface="Calibri" panose="020F0502020204030204" pitchFamily="34" charset="0"/>
              </a:rPr>
              <a:t>Look for evidence to support any claims</a:t>
            </a:r>
          </a:p>
          <a:p>
            <a:pPr>
              <a:spcAft>
                <a:spcPts val="900"/>
              </a:spcAft>
            </a:pPr>
            <a:r>
              <a:rPr lang="en-US" sz="2000" b="1" dirty="0">
                <a:latin typeface="Calibri" panose="020F0502020204030204" pitchFamily="34" charset="0"/>
                <a:cs typeface="Calibri" panose="020F0502020204030204" pitchFamily="34" charset="0"/>
              </a:rPr>
              <a:t>Analysis Basic #3: </a:t>
            </a:r>
            <a:r>
              <a:rPr lang="en-US" sz="2000" dirty="0">
                <a:latin typeface="Calibri" panose="020F0502020204030204" pitchFamily="34" charset="0"/>
                <a:cs typeface="Calibri" panose="020F0502020204030204" pitchFamily="34" charset="0"/>
              </a:rPr>
              <a:t>Look more than once</a:t>
            </a:r>
          </a:p>
          <a:p>
            <a:pPr>
              <a:spcAft>
                <a:spcPts val="900"/>
              </a:spcAft>
            </a:pPr>
            <a:r>
              <a:rPr lang="en-US" sz="2000" b="1" dirty="0">
                <a:latin typeface="Calibri" panose="020F0502020204030204" pitchFamily="34" charset="0"/>
                <a:cs typeface="Calibri" panose="020F0502020204030204" pitchFamily="34" charset="0"/>
              </a:rPr>
              <a:t>Analysis Basic #4: </a:t>
            </a:r>
            <a:r>
              <a:rPr lang="en-US" sz="2000" dirty="0">
                <a:latin typeface="Calibri" panose="020F0502020204030204" pitchFamily="34" charset="0"/>
                <a:cs typeface="Calibri" panose="020F0502020204030204" pitchFamily="34" charset="0"/>
              </a:rPr>
              <a:t>Consider alternative explanations and teaching strategies. </a:t>
            </a:r>
          </a:p>
        </p:txBody>
      </p:sp>
    </p:spTree>
    <p:extLst>
      <p:ext uri="{BB962C8B-B14F-4D97-AF65-F5344CB8AC3E}">
        <p14:creationId xmlns:p14="http://schemas.microsoft.com/office/powerpoint/2010/main" val="3423015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3FA44-EDFB-47D7-A301-8A0966F12BF3}"/>
              </a:ext>
            </a:extLst>
          </p:cNvPr>
          <p:cNvSpPr>
            <a:spLocks noGrp="1"/>
          </p:cNvSpPr>
          <p:nvPr>
            <p:ph type="title"/>
          </p:nvPr>
        </p:nvSpPr>
        <p:spPr/>
        <p:txBody>
          <a:bodyPr/>
          <a:lstStyle/>
          <a:p>
            <a:r>
              <a:rPr lang="en-US" dirty="0"/>
              <a:t>Preparing for Video Analysis:  The Context</a:t>
            </a:r>
            <a:br>
              <a:rPr lang="en-US" dirty="0"/>
            </a:br>
            <a:br>
              <a:rPr lang="en-US" dirty="0"/>
            </a:br>
            <a:br>
              <a:rPr lang="en-US" dirty="0"/>
            </a:br>
            <a:endParaRPr lang="en-US" dirty="0"/>
          </a:p>
        </p:txBody>
      </p:sp>
      <p:sp>
        <p:nvSpPr>
          <p:cNvPr id="4" name="Text Placeholder 3">
            <a:extLst>
              <a:ext uri="{FF2B5EF4-FFF2-40B4-BE49-F238E27FC236}">
                <a16:creationId xmlns:a16="http://schemas.microsoft.com/office/drawing/2014/main" id="{706389CA-791D-4FA4-B7AE-9EFEC749D533}"/>
              </a:ext>
            </a:extLst>
          </p:cNvPr>
          <p:cNvSpPr>
            <a:spLocks noGrp="1"/>
          </p:cNvSpPr>
          <p:nvPr>
            <p:ph idx="1"/>
          </p:nvPr>
        </p:nvSpPr>
        <p:spPr/>
        <p:txBody>
          <a:bodyPr>
            <a:normAutofit fontScale="85000" lnSpcReduction="2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latin typeface="Calibri"/>
                <a:cs typeface="Calibri"/>
              </a:rPr>
              <a:t>Lesson Context: </a:t>
            </a: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This clip is from the second day of lesson 2 of Sun's Effect on Climate and Seasons unit.</a:t>
            </a:r>
          </a:p>
          <a:p>
            <a:pPr marL="0" indent="0">
              <a:buNone/>
            </a:pPr>
            <a:r>
              <a:rPr lang="en-US" dirty="0"/>
              <a:t>Lesson 2 Main Learning Goal: </a:t>
            </a:r>
          </a:p>
          <a:p>
            <a:pPr marL="0" indent="0">
              <a:buNone/>
            </a:pPr>
            <a:r>
              <a:rPr lang="en-US" dirty="0"/>
              <a:t>Because Earth is a sphere, the sun’s light hits Earth’s curved surface more directly close to the equator and less directly closer to the poles. The difference in the angle of sunlight striking Earth’s surface at different latitudes causes uneven heating.</a:t>
            </a:r>
          </a:p>
          <a:p>
            <a:pPr marL="0" indent="0">
              <a:buNone/>
            </a:pPr>
            <a:r>
              <a:rPr lang="en-US" dirty="0"/>
              <a:t>Lesson 2 Focus Question: </a:t>
            </a:r>
          </a:p>
          <a:p>
            <a:pPr marL="0" indent="0">
              <a:buNone/>
            </a:pPr>
            <a:r>
              <a:rPr lang="en-US" dirty="0"/>
              <a:t>What causes the average temperatures on Earth near the equator to be higher than the average temperatures on Earth far from the equator?</a:t>
            </a:r>
          </a:p>
        </p:txBody>
      </p:sp>
      <p:pic>
        <p:nvPicPr>
          <p:cNvPr id="3" name="Picture 2" descr="A picture containing text, person, electronics&#10;&#10;Description automatically generated">
            <a:extLst>
              <a:ext uri="{FF2B5EF4-FFF2-40B4-BE49-F238E27FC236}">
                <a16:creationId xmlns:a16="http://schemas.microsoft.com/office/drawing/2014/main" id="{12F84A6C-45E2-C03C-BF1D-101F50C674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76" y="3694974"/>
            <a:ext cx="2376037" cy="1386153"/>
          </a:xfrm>
          <a:prstGeom prst="rect">
            <a:avLst/>
          </a:prstGeom>
        </p:spPr>
      </p:pic>
    </p:spTree>
    <p:extLst>
      <p:ext uri="{BB962C8B-B14F-4D97-AF65-F5344CB8AC3E}">
        <p14:creationId xmlns:p14="http://schemas.microsoft.com/office/powerpoint/2010/main" val="981900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F7CED-8C78-462B-97F7-6370F15979BD}"/>
              </a:ext>
            </a:extLst>
          </p:cNvPr>
          <p:cNvSpPr>
            <a:spLocks noGrp="1"/>
          </p:cNvSpPr>
          <p:nvPr>
            <p:ph type="title"/>
          </p:nvPr>
        </p:nvSpPr>
        <p:spPr>
          <a:xfrm>
            <a:off x="189689" y="1123838"/>
            <a:ext cx="2210612" cy="4601183"/>
          </a:xfrm>
        </p:spPr>
        <p:txBody>
          <a:bodyPr anchor="ctr">
            <a:normAutofit/>
          </a:bodyPr>
          <a:lstStyle/>
          <a:p>
            <a:r>
              <a:rPr lang="en-US" dirty="0"/>
              <a:t>Day 2 Reflections</a:t>
            </a:r>
          </a:p>
        </p:txBody>
      </p:sp>
      <p:sp>
        <p:nvSpPr>
          <p:cNvPr id="8" name="Content Placeholder 2">
            <a:extLst>
              <a:ext uri="{FF2B5EF4-FFF2-40B4-BE49-F238E27FC236}">
                <a16:creationId xmlns:a16="http://schemas.microsoft.com/office/drawing/2014/main" id="{29383E18-9249-F640-331E-B1538F1070D0}"/>
              </a:ext>
            </a:extLst>
          </p:cNvPr>
          <p:cNvSpPr>
            <a:spLocks noGrp="1"/>
          </p:cNvSpPr>
          <p:nvPr>
            <p:ph idx="1"/>
          </p:nvPr>
        </p:nvSpPr>
        <p:spPr>
          <a:xfrm>
            <a:off x="2901951" y="864108"/>
            <a:ext cx="5486400" cy="5120640"/>
          </a:xfrm>
        </p:spPr>
        <p:txBody>
          <a:bodyPr/>
          <a:lstStyle/>
          <a:p>
            <a:r>
              <a:rPr lang="en-US" dirty="0">
                <a:solidFill>
                  <a:srgbClr val="FF0000"/>
                </a:solidFill>
              </a:rPr>
              <a:t>Add reflections from day 2</a:t>
            </a:r>
          </a:p>
        </p:txBody>
      </p:sp>
    </p:spTree>
    <p:extLst>
      <p:ext uri="{BB962C8B-B14F-4D97-AF65-F5344CB8AC3E}">
        <p14:creationId xmlns:p14="http://schemas.microsoft.com/office/powerpoint/2010/main" val="2961798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E87FD7-55E5-4E04-A7AE-5A9F81E5CE0B}"/>
              </a:ext>
            </a:extLst>
          </p:cNvPr>
          <p:cNvSpPr>
            <a:spLocks noGrp="1"/>
          </p:cNvSpPr>
          <p:nvPr>
            <p:ph type="title"/>
          </p:nvPr>
        </p:nvSpPr>
        <p:spPr/>
        <p:txBody>
          <a:bodyPr/>
          <a:lstStyle/>
          <a:p>
            <a:r>
              <a:rPr lang="en-US" dirty="0"/>
              <a:t>Video Analysis: </a:t>
            </a:r>
            <a:r>
              <a:rPr lang="pt-BR" sz="2400" dirty="0">
                <a:latin typeface="Calibri"/>
                <a:cs typeface="Calibri"/>
              </a:rPr>
              <a:t>Mawlawi_SECL2</a:t>
            </a:r>
            <a:endParaRPr lang="en-US" sz="2400" dirty="0"/>
          </a:p>
        </p:txBody>
      </p:sp>
      <p:sp>
        <p:nvSpPr>
          <p:cNvPr id="9" name="Text Placeholder 8">
            <a:extLst>
              <a:ext uri="{FF2B5EF4-FFF2-40B4-BE49-F238E27FC236}">
                <a16:creationId xmlns:a16="http://schemas.microsoft.com/office/drawing/2014/main" id="{8BB02176-108A-4E11-9EE8-2B31E4688386}"/>
              </a:ext>
            </a:extLst>
          </p:cNvPr>
          <p:cNvSpPr>
            <a:spLocks noGrp="1"/>
          </p:cNvSpPr>
          <p:nvPr>
            <p:ph idx="1"/>
          </p:nvPr>
        </p:nvSpPr>
        <p:spPr/>
        <p:txBody>
          <a:bodyPr/>
          <a:lstStyle/>
          <a:p>
            <a:pPr>
              <a:spcBef>
                <a:spcPts val="1200"/>
              </a:spcBef>
              <a:spcAft>
                <a:spcPts val="600"/>
              </a:spcAft>
            </a:pPr>
            <a:r>
              <a:rPr lang="en-US" b="1" dirty="0">
                <a:solidFill>
                  <a:schemeClr val="tx1">
                    <a:lumMod val="20000"/>
                    <a:lumOff val="80000"/>
                  </a:schemeClr>
                </a:solidFill>
              </a:rPr>
              <a:t>Identify</a:t>
            </a:r>
          </a:p>
          <a:p>
            <a:pPr>
              <a:spcBef>
                <a:spcPts val="1200"/>
              </a:spcBef>
              <a:spcAft>
                <a:spcPts val="600"/>
              </a:spcAft>
            </a:pPr>
            <a:r>
              <a:rPr lang="en-US" b="1" dirty="0"/>
              <a:t>Analyze</a:t>
            </a:r>
          </a:p>
          <a:p>
            <a:pPr lvl="1">
              <a:spcBef>
                <a:spcPts val="1200"/>
              </a:spcBef>
              <a:spcAft>
                <a:spcPts val="600"/>
              </a:spcAft>
            </a:pPr>
            <a:r>
              <a:rPr lang="en-US" dirty="0"/>
              <a:t>To what extent does the teacher in the videoclip stay focused on the MLG of the lesson?</a:t>
            </a:r>
          </a:p>
          <a:p>
            <a:pPr lvl="1">
              <a:spcBef>
                <a:spcPts val="1200"/>
              </a:spcBef>
              <a:spcAft>
                <a:spcPts val="600"/>
              </a:spcAft>
            </a:pPr>
            <a:r>
              <a:rPr lang="en-US" dirty="0"/>
              <a:t>To what extent is the MLG a quality MLG?</a:t>
            </a:r>
            <a:endParaRPr lang="en-US" b="1" dirty="0">
              <a:solidFill>
                <a:schemeClr val="tx1">
                  <a:lumMod val="20000"/>
                  <a:lumOff val="80000"/>
                </a:schemeClr>
              </a:solidFill>
            </a:endParaRPr>
          </a:p>
          <a:p>
            <a:r>
              <a:rPr lang="en-US" b="1" dirty="0">
                <a:solidFill>
                  <a:schemeClr val="tx1">
                    <a:lumMod val="20000"/>
                    <a:lumOff val="80000"/>
                  </a:schemeClr>
                </a:solidFill>
              </a:rPr>
              <a:t>Reflect and apply</a:t>
            </a:r>
            <a:endParaRPr lang="en-US" dirty="0">
              <a:solidFill>
                <a:schemeClr val="tx1">
                  <a:lumMod val="20000"/>
                  <a:lumOff val="80000"/>
                </a:schemeClr>
              </a:solidFill>
            </a:endParaRPr>
          </a:p>
        </p:txBody>
      </p:sp>
      <p:pic>
        <p:nvPicPr>
          <p:cNvPr id="2" name="Picture 1" descr="C:\Users\jbintz\AppData\Local\Microsoft\Windows\Temporary Internet Files\Content.IE5\09Y1ZL8Y\MC900383904[1].wmf">
            <a:extLst>
              <a:ext uri="{FF2B5EF4-FFF2-40B4-BE49-F238E27FC236}">
                <a16:creationId xmlns:a16="http://schemas.microsoft.com/office/drawing/2014/main" id="{FD5FC301-D19F-4E3B-A37C-9E47447524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1961" y="6032725"/>
            <a:ext cx="603190" cy="60137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C412D15-914B-4C38-BECD-D253CC57BD6D}"/>
              </a:ext>
            </a:extLst>
          </p:cNvPr>
          <p:cNvSpPr txBox="1"/>
          <p:nvPr/>
        </p:nvSpPr>
        <p:spPr>
          <a:xfrm>
            <a:off x="5851380" y="6157822"/>
            <a:ext cx="1207337" cy="369332"/>
          </a:xfrm>
          <a:prstGeom prst="rect">
            <a:avLst/>
          </a:prstGeom>
          <a:noFill/>
        </p:spPr>
        <p:txBody>
          <a:bodyPr wrap="square" rtlCol="0">
            <a:spAutoFit/>
          </a:bodyPr>
          <a:lstStyle/>
          <a:p>
            <a:r>
              <a:rPr lang="en-US" dirty="0">
                <a:solidFill>
                  <a:srgbClr val="FF0000"/>
                </a:solidFill>
              </a:rPr>
              <a:t>Add link</a:t>
            </a:r>
          </a:p>
        </p:txBody>
      </p:sp>
    </p:spTree>
    <p:extLst>
      <p:ext uri="{BB962C8B-B14F-4D97-AF65-F5344CB8AC3E}">
        <p14:creationId xmlns:p14="http://schemas.microsoft.com/office/powerpoint/2010/main" val="3964082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5581B5-3EAE-4AB1-921C-898E474AE5A0}"/>
              </a:ext>
            </a:extLst>
          </p:cNvPr>
          <p:cNvSpPr>
            <a:spLocks noGrp="1"/>
          </p:cNvSpPr>
          <p:nvPr>
            <p:ph type="title"/>
          </p:nvPr>
        </p:nvSpPr>
        <p:spPr/>
        <p:txBody>
          <a:bodyPr>
            <a:normAutofit/>
          </a:bodyPr>
          <a:lstStyle/>
          <a:p>
            <a:r>
              <a:rPr lang="en-US" dirty="0"/>
              <a:t>Analysis Guide: Main Learning Goal</a:t>
            </a:r>
          </a:p>
        </p:txBody>
      </p:sp>
      <p:sp>
        <p:nvSpPr>
          <p:cNvPr id="15" name="Content Placeholder 14">
            <a:extLst>
              <a:ext uri="{FF2B5EF4-FFF2-40B4-BE49-F238E27FC236}">
                <a16:creationId xmlns:a16="http://schemas.microsoft.com/office/drawing/2014/main" id="{F8CBA3D0-248E-4A95-BC48-E093FE37E13B}"/>
              </a:ext>
            </a:extLst>
          </p:cNvPr>
          <p:cNvSpPr>
            <a:spLocks noGrp="1"/>
          </p:cNvSpPr>
          <p:nvPr>
            <p:ph idx="1"/>
          </p:nvPr>
        </p:nvSpPr>
        <p:spPr>
          <a:xfrm>
            <a:off x="2901951" y="864108"/>
            <a:ext cx="2949334" cy="5120640"/>
          </a:xfrm>
        </p:spPr>
        <p:txBody>
          <a:bodyPr/>
          <a:lstStyle/>
          <a:p>
            <a:pPr marL="0" indent="0">
              <a:buNone/>
            </a:pPr>
            <a:r>
              <a:rPr lang="en-US" sz="2400" dirty="0"/>
              <a:t>Analyze</a:t>
            </a:r>
          </a:p>
          <a:p>
            <a:pPr marL="457200" indent="-457200">
              <a:buFont typeface="+mj-lt"/>
              <a:buAutoNum type="arabicPeriod"/>
            </a:pPr>
            <a:r>
              <a:rPr lang="en-US" sz="2400" dirty="0"/>
              <a:t>To what extent does the MLG from the videoclip(s) match the MLG identified in the lesson?</a:t>
            </a:r>
          </a:p>
          <a:p>
            <a:pPr marL="457200" indent="-457200">
              <a:buFont typeface="+mj-lt"/>
              <a:buAutoNum type="arabicPeriod"/>
            </a:pPr>
            <a:r>
              <a:rPr lang="en-US" sz="2400" dirty="0"/>
              <a:t>To what extent is the MLG a quality goal?</a:t>
            </a:r>
          </a:p>
        </p:txBody>
      </p:sp>
      <p:pic>
        <p:nvPicPr>
          <p:cNvPr id="14" name="Picture 13" descr="Table&#10;&#10;Description automatically generated">
            <a:extLst>
              <a:ext uri="{FF2B5EF4-FFF2-40B4-BE49-F238E27FC236}">
                <a16:creationId xmlns:a16="http://schemas.microsoft.com/office/drawing/2014/main" id="{A63A5C90-D905-4D23-856D-DB054DB76DE4}"/>
              </a:ext>
            </a:extLst>
          </p:cNvPr>
          <p:cNvPicPr>
            <a:picLocks noChangeAspect="1"/>
          </p:cNvPicPr>
          <p:nvPr/>
        </p:nvPicPr>
        <p:blipFill rotWithShape="1">
          <a:blip r:embed="rId2">
            <a:extLst>
              <a:ext uri="{28A0092B-C50C-407E-A947-70E740481C1C}">
                <a14:useLocalDpi xmlns:a14="http://schemas.microsoft.com/office/drawing/2010/main" val="0"/>
              </a:ext>
            </a:extLst>
          </a:blip>
          <a:srcRect l="7323" t="5630" r="4332" b="28960"/>
          <a:stretch/>
        </p:blipFill>
        <p:spPr>
          <a:xfrm>
            <a:off x="5851285" y="1550172"/>
            <a:ext cx="3292715" cy="3154349"/>
          </a:xfrm>
          <a:prstGeom prst="rect">
            <a:avLst/>
          </a:prstGeom>
        </p:spPr>
      </p:pic>
    </p:spTree>
    <p:extLst>
      <p:ext uri="{BB962C8B-B14F-4D97-AF65-F5344CB8AC3E}">
        <p14:creationId xmlns:p14="http://schemas.microsoft.com/office/powerpoint/2010/main" val="296614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B43101-3E26-45B4-9F3A-76749198F2A2}"/>
              </a:ext>
            </a:extLst>
          </p:cNvPr>
          <p:cNvSpPr>
            <a:spLocks noGrp="1"/>
          </p:cNvSpPr>
          <p:nvPr>
            <p:ph type="title"/>
          </p:nvPr>
        </p:nvSpPr>
        <p:spPr/>
        <p:txBody>
          <a:bodyPr/>
          <a:lstStyle/>
          <a:p>
            <a:r>
              <a:rPr lang="en-US" dirty="0"/>
              <a:t>Video Analysis:</a:t>
            </a:r>
            <a:r>
              <a:rPr lang="en-US" sz="4000" dirty="0"/>
              <a:t> </a:t>
            </a:r>
            <a:r>
              <a:rPr lang="pt-BR" sz="2400" dirty="0">
                <a:latin typeface="Calibri"/>
                <a:cs typeface="Calibri"/>
              </a:rPr>
              <a:t>Mawlawi_SECL2</a:t>
            </a:r>
            <a:endParaRPr lang="en-US" sz="2400" dirty="0"/>
          </a:p>
        </p:txBody>
      </p:sp>
      <p:sp>
        <p:nvSpPr>
          <p:cNvPr id="5" name="Text Placeholder 4">
            <a:extLst>
              <a:ext uri="{FF2B5EF4-FFF2-40B4-BE49-F238E27FC236}">
                <a16:creationId xmlns:a16="http://schemas.microsoft.com/office/drawing/2014/main" id="{1315BDB0-9AFA-49FB-920E-10B25C669406}"/>
              </a:ext>
            </a:extLst>
          </p:cNvPr>
          <p:cNvSpPr>
            <a:spLocks noGrp="1"/>
          </p:cNvSpPr>
          <p:nvPr>
            <p:ph idx="1"/>
          </p:nvPr>
        </p:nvSpPr>
        <p:spPr/>
        <p:txBody>
          <a:bodyPr>
            <a:normAutofit lnSpcReduction="10000"/>
          </a:bodyPr>
          <a:lstStyle/>
          <a:p>
            <a:pPr marL="0" indent="0">
              <a:spcBef>
                <a:spcPts val="1200"/>
              </a:spcBef>
              <a:spcAft>
                <a:spcPts val="600"/>
              </a:spcAft>
              <a:buNone/>
            </a:pPr>
            <a:r>
              <a:rPr lang="en-US" b="1" dirty="0">
                <a:solidFill>
                  <a:schemeClr val="tx1">
                    <a:lumMod val="20000"/>
                    <a:lumOff val="80000"/>
                  </a:schemeClr>
                </a:solidFill>
              </a:rPr>
              <a:t>Identify</a:t>
            </a:r>
          </a:p>
          <a:p>
            <a:pPr marL="0" indent="0">
              <a:spcBef>
                <a:spcPts val="1200"/>
              </a:spcBef>
              <a:spcAft>
                <a:spcPts val="600"/>
              </a:spcAft>
              <a:buFont typeface="Arial" panose="020B0604020202020204" pitchFamily="34" charset="0"/>
              <a:buNone/>
            </a:pPr>
            <a:r>
              <a:rPr lang="en-US" b="1" dirty="0">
                <a:solidFill>
                  <a:schemeClr val="tx1">
                    <a:lumMod val="20000"/>
                    <a:lumOff val="80000"/>
                  </a:schemeClr>
                </a:solidFill>
              </a:rPr>
              <a:t>Analyze</a:t>
            </a:r>
          </a:p>
          <a:p>
            <a:pPr lvl="1">
              <a:spcBef>
                <a:spcPts val="1200"/>
              </a:spcBef>
              <a:spcAft>
                <a:spcPts val="600"/>
              </a:spcAft>
            </a:pPr>
            <a:r>
              <a:rPr lang="en-US" sz="2400" b="1" dirty="0">
                <a:solidFill>
                  <a:schemeClr val="tx1">
                    <a:lumMod val="20000"/>
                    <a:lumOff val="80000"/>
                  </a:schemeClr>
                </a:solidFill>
              </a:rPr>
              <a:t>To what extent does the teacher in the videoclip stay focused on the MLG of the lesson?</a:t>
            </a:r>
          </a:p>
          <a:p>
            <a:pPr lvl="1">
              <a:spcBef>
                <a:spcPts val="1200"/>
              </a:spcBef>
              <a:spcAft>
                <a:spcPts val="600"/>
              </a:spcAft>
            </a:pPr>
            <a:r>
              <a:rPr lang="en-US" sz="2400" b="1" dirty="0">
                <a:solidFill>
                  <a:schemeClr val="tx1">
                    <a:lumMod val="20000"/>
                    <a:lumOff val="80000"/>
                  </a:schemeClr>
                </a:solidFill>
              </a:rPr>
              <a:t>To what extent is the MLG a quality MLG?</a:t>
            </a:r>
            <a:endParaRPr lang="en-US" b="1" dirty="0">
              <a:solidFill>
                <a:schemeClr val="bg2">
                  <a:lumMod val="60000"/>
                  <a:lumOff val="40000"/>
                </a:schemeClr>
              </a:solidFill>
            </a:endParaRPr>
          </a:p>
          <a:p>
            <a:pPr marL="0" indent="0">
              <a:spcBef>
                <a:spcPts val="1200"/>
              </a:spcBef>
              <a:spcAft>
                <a:spcPts val="600"/>
              </a:spcAft>
              <a:buNone/>
            </a:pPr>
            <a:r>
              <a:rPr lang="en-US" b="1" dirty="0"/>
              <a:t>Reflect and apply</a:t>
            </a:r>
          </a:p>
          <a:p>
            <a:pPr lvl="1">
              <a:spcBef>
                <a:spcPts val="1200"/>
              </a:spcBef>
              <a:spcAft>
                <a:spcPts val="600"/>
              </a:spcAft>
            </a:pPr>
            <a:r>
              <a:rPr lang="en-US" b="1" dirty="0"/>
              <a:t>What did you learn from analyzing this video clip that you can apply to your own classroom?</a:t>
            </a:r>
            <a:endParaRPr lang="en-US" dirty="0"/>
          </a:p>
        </p:txBody>
      </p:sp>
    </p:spTree>
    <p:extLst>
      <p:ext uri="{BB962C8B-B14F-4D97-AF65-F5344CB8AC3E}">
        <p14:creationId xmlns:p14="http://schemas.microsoft.com/office/powerpoint/2010/main" val="835900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B78AC-0D32-8D4E-B931-2E7D9AEB3C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1174DC-741D-9AB6-6AC4-5F5620A284E7}"/>
              </a:ext>
            </a:extLst>
          </p:cNvPr>
          <p:cNvSpPr>
            <a:spLocks noGrp="1"/>
          </p:cNvSpPr>
          <p:nvPr>
            <p:ph type="title"/>
          </p:nvPr>
        </p:nvSpPr>
        <p:spPr/>
        <p:txBody>
          <a:bodyPr/>
          <a:lstStyle/>
          <a:p>
            <a:r>
              <a:rPr lang="en-US" dirty="0"/>
              <a:t>Preparing for Video Analysis:  The Context</a:t>
            </a:r>
            <a:br>
              <a:rPr lang="en-US" dirty="0"/>
            </a:br>
            <a:br>
              <a:rPr lang="en-US" dirty="0"/>
            </a:br>
            <a:br>
              <a:rPr lang="en-US" dirty="0"/>
            </a:br>
            <a:endParaRPr lang="en-US" dirty="0"/>
          </a:p>
        </p:txBody>
      </p:sp>
      <p:sp>
        <p:nvSpPr>
          <p:cNvPr id="4" name="Text Placeholder 3">
            <a:extLst>
              <a:ext uri="{FF2B5EF4-FFF2-40B4-BE49-F238E27FC236}">
                <a16:creationId xmlns:a16="http://schemas.microsoft.com/office/drawing/2014/main" id="{43B8E435-DD36-7434-4B95-95902522D587}"/>
              </a:ext>
            </a:extLst>
          </p:cNvPr>
          <p:cNvSpPr>
            <a:spLocks noGrp="1"/>
          </p:cNvSpPr>
          <p:nvPr>
            <p:ph idx="1"/>
          </p:nvPr>
        </p:nvSpPr>
        <p:spPr/>
        <p:txBody>
          <a:bodyPr>
            <a:normAutofit/>
          </a:bodyPr>
          <a:lstStyle/>
          <a:p>
            <a:pPr marL="0" indent="0">
              <a:buNone/>
            </a:pPr>
            <a:r>
              <a:rPr lang="en-US" dirty="0">
                <a:latin typeface="Calibri"/>
                <a:cs typeface="Calibri"/>
              </a:rPr>
              <a:t>Lesson Context: </a:t>
            </a:r>
            <a:endParaRPr lang="en-US" dirty="0">
              <a:solidFill>
                <a:srgbClr val="FF0000"/>
              </a:solidFill>
            </a:endParaRPr>
          </a:p>
          <a:p>
            <a:pPr marL="0" indent="0">
              <a:buNone/>
            </a:pPr>
            <a:r>
              <a:rPr lang="en-US" dirty="0">
                <a:latin typeface="Calibri"/>
                <a:cs typeface="Calibri"/>
              </a:rPr>
              <a:t>Clip 2 is from the beginning of lesson 6 of an early version of the Sun's Effect on earth's Climate and Seasons. Clip 3 is from the end of the lesson.   </a:t>
            </a:r>
            <a:endParaRPr lang="en-US" dirty="0">
              <a:solidFill>
                <a:srgbClr val="FF0000"/>
              </a:solidFill>
            </a:endParaRPr>
          </a:p>
        </p:txBody>
      </p:sp>
      <p:pic>
        <p:nvPicPr>
          <p:cNvPr id="3" name="Picture 2" descr="Text, whiteboard&#10;&#10;Description automatically generated">
            <a:extLst>
              <a:ext uri="{FF2B5EF4-FFF2-40B4-BE49-F238E27FC236}">
                <a16:creationId xmlns:a16="http://schemas.microsoft.com/office/drawing/2014/main" id="{F252AAE7-A0A9-6CFE-4FDF-AB49CAA109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765" y="3681917"/>
            <a:ext cx="2205688" cy="1360730"/>
          </a:xfrm>
          <a:prstGeom prst="rect">
            <a:avLst/>
          </a:prstGeom>
        </p:spPr>
      </p:pic>
    </p:spTree>
    <p:extLst>
      <p:ext uri="{BB962C8B-B14F-4D97-AF65-F5344CB8AC3E}">
        <p14:creationId xmlns:p14="http://schemas.microsoft.com/office/powerpoint/2010/main" val="28893697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E87FD7-55E5-4E04-A7AE-5A9F81E5CE0B}"/>
              </a:ext>
            </a:extLst>
          </p:cNvPr>
          <p:cNvSpPr>
            <a:spLocks noGrp="1"/>
          </p:cNvSpPr>
          <p:nvPr>
            <p:ph type="title"/>
          </p:nvPr>
        </p:nvSpPr>
        <p:spPr/>
        <p:txBody>
          <a:bodyPr/>
          <a:lstStyle/>
          <a:p>
            <a:r>
              <a:rPr lang="en-US" dirty="0">
                <a:latin typeface="Calibri"/>
                <a:cs typeface="Calibri"/>
              </a:rPr>
              <a:t>Video Analysis: </a:t>
            </a:r>
            <a:r>
              <a:rPr lang="en-US" sz="2400" dirty="0">
                <a:latin typeface="Calibri"/>
                <a:cs typeface="Calibri"/>
              </a:rPr>
              <a:t>Hannigan C2-3 SCSL B/I-STL 9 </a:t>
            </a:r>
          </a:p>
        </p:txBody>
      </p:sp>
      <p:sp>
        <p:nvSpPr>
          <p:cNvPr id="9" name="Text Placeholder 8">
            <a:extLst>
              <a:ext uri="{FF2B5EF4-FFF2-40B4-BE49-F238E27FC236}">
                <a16:creationId xmlns:a16="http://schemas.microsoft.com/office/drawing/2014/main" id="{8BB02176-108A-4E11-9EE8-2B31E4688386}"/>
              </a:ext>
            </a:extLst>
          </p:cNvPr>
          <p:cNvSpPr>
            <a:spLocks noGrp="1"/>
          </p:cNvSpPr>
          <p:nvPr>
            <p:ph idx="1"/>
          </p:nvPr>
        </p:nvSpPr>
        <p:spPr>
          <a:xfrm>
            <a:off x="2994716" y="864109"/>
            <a:ext cx="5486400" cy="5120640"/>
          </a:xfrm>
        </p:spPr>
        <p:txBody>
          <a:bodyPr>
            <a:normAutofit/>
          </a:bodyPr>
          <a:lstStyle/>
          <a:p>
            <a:pPr>
              <a:spcBef>
                <a:spcPts val="1200"/>
              </a:spcBef>
              <a:spcAft>
                <a:spcPts val="600"/>
              </a:spcAft>
            </a:pPr>
            <a:r>
              <a:rPr lang="en-US" b="1" dirty="0"/>
              <a:t>Identify</a:t>
            </a:r>
          </a:p>
          <a:p>
            <a:pPr lvl="1">
              <a:spcBef>
                <a:spcPts val="1200"/>
              </a:spcBef>
              <a:spcAft>
                <a:spcPts val="600"/>
              </a:spcAft>
            </a:pPr>
            <a:r>
              <a:rPr kumimoji="0" lang="en-US"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What instances do you observe of </a:t>
            </a:r>
            <a:r>
              <a:rPr lang="en-US" b="1" dirty="0">
                <a:latin typeface="Calibri" panose="020F0502020204030204" pitchFamily="34" charset="0"/>
                <a:cs typeface="Calibri" panose="020F0502020204030204" pitchFamily="34" charset="0"/>
              </a:rPr>
              <a:t>SCSL</a:t>
            </a:r>
            <a:r>
              <a:rPr kumimoji="0" lang="en-US"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 Strategies B &amp; I/STL Strategy 9? </a:t>
            </a:r>
            <a:endParaRPr lang="en-US" b="1" dirty="0">
              <a:latin typeface="Calibri" panose="020F0502020204030204" pitchFamily="34" charset="0"/>
              <a:cs typeface="Calibri" panose="020F0502020204030204" pitchFamily="34" charset="0"/>
            </a:endParaRPr>
          </a:p>
          <a:p>
            <a:pPr>
              <a:spcBef>
                <a:spcPts val="1200"/>
              </a:spcBef>
              <a:spcAft>
                <a:spcPts val="600"/>
              </a:spcAft>
            </a:pPr>
            <a:r>
              <a:rPr lang="en-US" b="1" dirty="0">
                <a:solidFill>
                  <a:schemeClr val="tx1">
                    <a:lumMod val="20000"/>
                    <a:lumOff val="80000"/>
                  </a:schemeClr>
                </a:solidFill>
              </a:rPr>
              <a:t>Analyze</a:t>
            </a:r>
          </a:p>
          <a:p>
            <a:pPr>
              <a:spcBef>
                <a:spcPts val="1200"/>
              </a:spcBef>
              <a:spcAft>
                <a:spcPts val="600"/>
              </a:spcAft>
            </a:pPr>
            <a:endParaRPr lang="en-US" dirty="0">
              <a:solidFill>
                <a:schemeClr val="tx1">
                  <a:lumMod val="20000"/>
                  <a:lumOff val="80000"/>
                </a:schemeClr>
              </a:solidFill>
            </a:endParaRPr>
          </a:p>
          <a:p>
            <a:endParaRPr lang="en-US" b="1" dirty="0">
              <a:solidFill>
                <a:schemeClr val="tx1">
                  <a:lumMod val="20000"/>
                  <a:lumOff val="80000"/>
                </a:schemeClr>
              </a:solidFill>
            </a:endParaRPr>
          </a:p>
          <a:p>
            <a:r>
              <a:rPr lang="en-US" b="1" dirty="0">
                <a:solidFill>
                  <a:schemeClr val="tx1">
                    <a:lumMod val="20000"/>
                    <a:lumOff val="80000"/>
                  </a:schemeClr>
                </a:solidFill>
              </a:rPr>
              <a:t>Reflect and apply</a:t>
            </a:r>
            <a:endParaRPr lang="en-US" dirty="0">
              <a:solidFill>
                <a:schemeClr val="tx1">
                  <a:lumMod val="20000"/>
                  <a:lumOff val="80000"/>
                </a:schemeClr>
              </a:solidFill>
            </a:endParaRPr>
          </a:p>
        </p:txBody>
      </p:sp>
      <p:pic>
        <p:nvPicPr>
          <p:cNvPr id="2" name="Picture 1" descr="C:\Users\jbintz\AppData\Local\Microsoft\Windows\Temporary Internet Files\Content.IE5\09Y1ZL8Y\MC900383904[1].wmf">
            <a:extLst>
              <a:ext uri="{FF2B5EF4-FFF2-40B4-BE49-F238E27FC236}">
                <a16:creationId xmlns:a16="http://schemas.microsoft.com/office/drawing/2014/main" id="{FD5FC301-D19F-4E3B-A37C-9E47447524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1961" y="6032725"/>
            <a:ext cx="603190" cy="60137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C412D15-914B-4C38-BECD-D253CC57BD6D}"/>
              </a:ext>
            </a:extLst>
          </p:cNvPr>
          <p:cNvSpPr txBox="1"/>
          <p:nvPr/>
        </p:nvSpPr>
        <p:spPr>
          <a:xfrm>
            <a:off x="5851380" y="6157822"/>
            <a:ext cx="1207337" cy="369332"/>
          </a:xfrm>
          <a:prstGeom prst="rect">
            <a:avLst/>
          </a:prstGeom>
          <a:noFill/>
        </p:spPr>
        <p:txBody>
          <a:bodyPr wrap="square" rtlCol="0">
            <a:spAutoFit/>
          </a:bodyPr>
          <a:lstStyle/>
          <a:p>
            <a:r>
              <a:rPr lang="en-US" dirty="0">
                <a:solidFill>
                  <a:srgbClr val="FF0000"/>
                </a:solidFill>
              </a:rPr>
              <a:t>Add link</a:t>
            </a:r>
          </a:p>
        </p:txBody>
      </p:sp>
    </p:spTree>
    <p:extLst>
      <p:ext uri="{BB962C8B-B14F-4D97-AF65-F5344CB8AC3E}">
        <p14:creationId xmlns:p14="http://schemas.microsoft.com/office/powerpoint/2010/main" val="1025026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0C4FA-FF37-49B4-A117-F560736CD42C}"/>
              </a:ext>
            </a:extLst>
          </p:cNvPr>
          <p:cNvSpPr>
            <a:spLocks noGrp="1"/>
          </p:cNvSpPr>
          <p:nvPr>
            <p:ph type="title"/>
          </p:nvPr>
        </p:nvSpPr>
        <p:spPr>
          <a:xfrm>
            <a:off x="164824" y="1385543"/>
            <a:ext cx="2235339" cy="3584022"/>
          </a:xfrm>
        </p:spPr>
        <p:txBody>
          <a:bodyPr>
            <a:normAutofit/>
          </a:bodyPr>
          <a:lstStyle/>
          <a:p>
            <a:r>
              <a:rPr lang="en-US" sz="2800" dirty="0"/>
              <a:t>Analysis Guide: SCSL Strategy </a:t>
            </a:r>
            <a:br>
              <a:rPr lang="en-US" sz="2800" dirty="0"/>
            </a:br>
            <a:r>
              <a:rPr lang="en-US" sz="2800" dirty="0"/>
              <a:t>B &amp; I/</a:t>
            </a:r>
            <a:br>
              <a:rPr lang="en-US" sz="2800" dirty="0"/>
            </a:br>
            <a:r>
              <a:rPr lang="en-US" sz="2800" dirty="0"/>
              <a:t>STL 9</a:t>
            </a:r>
          </a:p>
        </p:txBody>
      </p:sp>
      <p:sp>
        <p:nvSpPr>
          <p:cNvPr id="8" name="Content Placeholder 7">
            <a:extLst>
              <a:ext uri="{FF2B5EF4-FFF2-40B4-BE49-F238E27FC236}">
                <a16:creationId xmlns:a16="http://schemas.microsoft.com/office/drawing/2014/main" id="{D212F794-6A9E-40D3-94F8-D67CAC790FF1}"/>
              </a:ext>
            </a:extLst>
          </p:cNvPr>
          <p:cNvSpPr>
            <a:spLocks noGrp="1"/>
          </p:cNvSpPr>
          <p:nvPr>
            <p:ph sz="half" idx="1"/>
          </p:nvPr>
        </p:nvSpPr>
        <p:spPr>
          <a:xfrm>
            <a:off x="2663686" y="1287757"/>
            <a:ext cx="2235339" cy="4628949"/>
          </a:xfrm>
        </p:spPr>
        <p:txBody>
          <a:bodyPr/>
          <a:lstStyle/>
          <a:p>
            <a:pPr marL="0" indent="0">
              <a:buNone/>
            </a:pPr>
            <a:r>
              <a:rPr lang="en-US" sz="2200" b="1" dirty="0">
                <a:solidFill>
                  <a:schemeClr val="tx2"/>
                </a:solidFill>
              </a:rPr>
              <a:t>Analyze Part 1</a:t>
            </a:r>
          </a:p>
          <a:p>
            <a:r>
              <a:rPr lang="en-US" sz="2200" b="1" dirty="0">
                <a:solidFill>
                  <a:schemeClr val="tx2"/>
                </a:solidFill>
              </a:rPr>
              <a:t>What is the quality of the focus question and synthesis/summary highlighted in the videoclips?</a:t>
            </a:r>
          </a:p>
          <a:p>
            <a:endParaRPr lang="en-US" dirty="0"/>
          </a:p>
        </p:txBody>
      </p:sp>
      <p:pic>
        <p:nvPicPr>
          <p:cNvPr id="11" name="Content Placeholder 10" descr="Text&#10;&#10;Description automatically generated">
            <a:extLst>
              <a:ext uri="{FF2B5EF4-FFF2-40B4-BE49-F238E27FC236}">
                <a16:creationId xmlns:a16="http://schemas.microsoft.com/office/drawing/2014/main" id="{481E4BEF-DEF2-47DC-B779-51EA9A1CC46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62548" y="1287757"/>
            <a:ext cx="3365500" cy="4622800"/>
          </a:xfrm>
        </p:spPr>
      </p:pic>
    </p:spTree>
    <p:extLst>
      <p:ext uri="{BB962C8B-B14F-4D97-AF65-F5344CB8AC3E}">
        <p14:creationId xmlns:p14="http://schemas.microsoft.com/office/powerpoint/2010/main" val="30813836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B43101-3E26-45B4-9F3A-76749198F2A2}"/>
              </a:ext>
            </a:extLst>
          </p:cNvPr>
          <p:cNvSpPr>
            <a:spLocks noGrp="1"/>
          </p:cNvSpPr>
          <p:nvPr>
            <p:ph type="title"/>
          </p:nvPr>
        </p:nvSpPr>
        <p:spPr/>
        <p:txBody>
          <a:bodyPr>
            <a:normAutofit/>
          </a:bodyPr>
          <a:lstStyle/>
          <a:p>
            <a:r>
              <a:rPr lang="en-US" dirty="0">
                <a:latin typeface="Calibri"/>
                <a:cs typeface="Calibri"/>
              </a:rPr>
              <a:t>Video Analysis: </a:t>
            </a:r>
            <a:r>
              <a:rPr lang="en-US" sz="2400" dirty="0">
                <a:latin typeface="Calibri"/>
                <a:cs typeface="Calibri"/>
              </a:rPr>
              <a:t>Hannigan C2-3 SCSL B/I-STL 9 </a:t>
            </a:r>
            <a:endParaRPr lang="en-US" sz="2400" dirty="0"/>
          </a:p>
        </p:txBody>
      </p:sp>
      <p:sp>
        <p:nvSpPr>
          <p:cNvPr id="5" name="Text Placeholder 4">
            <a:extLst>
              <a:ext uri="{FF2B5EF4-FFF2-40B4-BE49-F238E27FC236}">
                <a16:creationId xmlns:a16="http://schemas.microsoft.com/office/drawing/2014/main" id="{1315BDB0-9AFA-49FB-920E-10B25C669406}"/>
              </a:ext>
            </a:extLst>
          </p:cNvPr>
          <p:cNvSpPr>
            <a:spLocks noGrp="1"/>
          </p:cNvSpPr>
          <p:nvPr>
            <p:ph idx="1"/>
          </p:nvPr>
        </p:nvSpPr>
        <p:spPr/>
        <p:txBody>
          <a:bodyPr>
            <a:normAutofit/>
          </a:bodyPr>
          <a:lstStyle/>
          <a:p>
            <a:pPr marL="0" indent="0">
              <a:spcBef>
                <a:spcPts val="1200"/>
              </a:spcBef>
              <a:spcAft>
                <a:spcPts val="600"/>
              </a:spcAft>
              <a:buNone/>
            </a:pPr>
            <a:r>
              <a:rPr lang="en-US" b="1" dirty="0">
                <a:solidFill>
                  <a:schemeClr val="tx1">
                    <a:lumMod val="20000"/>
                    <a:lumOff val="80000"/>
                  </a:schemeClr>
                </a:solidFill>
              </a:rPr>
              <a:t>Identify</a:t>
            </a:r>
          </a:p>
          <a:p>
            <a:pPr lvl="1">
              <a:spcBef>
                <a:spcPts val="1200"/>
              </a:spcBef>
              <a:spcAft>
                <a:spcPts val="600"/>
              </a:spcAft>
            </a:pPr>
            <a:r>
              <a:rPr lang="en-US" sz="2200" b="1" dirty="0">
                <a:solidFill>
                  <a:schemeClr val="tx1">
                    <a:lumMod val="20000"/>
                    <a:lumOff val="80000"/>
                  </a:schemeClr>
                </a:solidFill>
              </a:rPr>
              <a:t>What instances do you observe of SCSL Strategies B &amp; I/STL Strategy 9? </a:t>
            </a:r>
          </a:p>
          <a:p>
            <a:pPr marL="0" indent="0">
              <a:spcBef>
                <a:spcPts val="1200"/>
              </a:spcBef>
              <a:spcAft>
                <a:spcPts val="600"/>
              </a:spcAft>
              <a:buFont typeface="Arial" panose="020B0604020202020204" pitchFamily="34" charset="0"/>
              <a:buNone/>
            </a:pPr>
            <a:r>
              <a:rPr lang="en-US" b="1" dirty="0">
                <a:solidFill>
                  <a:schemeClr val="tx1">
                    <a:lumMod val="20000"/>
                    <a:lumOff val="80000"/>
                  </a:schemeClr>
                </a:solidFill>
              </a:rPr>
              <a:t>Analyze</a:t>
            </a:r>
          </a:p>
          <a:p>
            <a:pPr marL="0" indent="0">
              <a:spcBef>
                <a:spcPts val="1200"/>
              </a:spcBef>
              <a:spcAft>
                <a:spcPts val="600"/>
              </a:spcAft>
              <a:buNone/>
            </a:pPr>
            <a:r>
              <a:rPr lang="en-US" b="1" dirty="0"/>
              <a:t>Reflect and apply</a:t>
            </a:r>
          </a:p>
          <a:p>
            <a:pPr lvl="1">
              <a:spcBef>
                <a:spcPts val="1200"/>
              </a:spcBef>
              <a:spcAft>
                <a:spcPts val="600"/>
              </a:spcAft>
            </a:pPr>
            <a:r>
              <a:rPr lang="en-US" sz="2200" b="1" dirty="0"/>
              <a:t>What did you learn from analyzing this video clip that you can apply to your own classroom?</a:t>
            </a:r>
            <a:endParaRPr lang="en-US" sz="2200" dirty="0"/>
          </a:p>
        </p:txBody>
      </p:sp>
    </p:spTree>
    <p:extLst>
      <p:ext uri="{BB962C8B-B14F-4D97-AF65-F5344CB8AC3E}">
        <p14:creationId xmlns:p14="http://schemas.microsoft.com/office/powerpoint/2010/main" val="74732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9BDD9-7D71-491B-806C-7192A472A7E1}"/>
              </a:ext>
            </a:extLst>
          </p:cNvPr>
          <p:cNvSpPr>
            <a:spLocks noGrp="1"/>
          </p:cNvSpPr>
          <p:nvPr>
            <p:ph type="title"/>
          </p:nvPr>
        </p:nvSpPr>
        <p:spPr/>
        <p:txBody>
          <a:bodyPr/>
          <a:lstStyle/>
          <a:p>
            <a:r>
              <a:rPr lang="en-US" sz="3000" dirty="0"/>
              <a:t>Content Deepening: Teacher </a:t>
            </a:r>
            <a:br>
              <a:rPr lang="en-US" sz="3000" dirty="0"/>
            </a:br>
            <a:r>
              <a:rPr lang="en-US" sz="3000" dirty="0"/>
              <a:t>Set-up</a:t>
            </a:r>
          </a:p>
        </p:txBody>
      </p:sp>
      <p:sp>
        <p:nvSpPr>
          <p:cNvPr id="4" name="Text Placeholder 3">
            <a:extLst>
              <a:ext uri="{FF2B5EF4-FFF2-40B4-BE49-F238E27FC236}">
                <a16:creationId xmlns:a16="http://schemas.microsoft.com/office/drawing/2014/main" id="{E7A8B25D-F4A4-4CFC-8391-D9CF31ABF7E2}"/>
              </a:ext>
            </a:extLst>
          </p:cNvPr>
          <p:cNvSpPr>
            <a:spLocks noGrp="1"/>
          </p:cNvSpPr>
          <p:nvPr>
            <p:ph idx="1"/>
          </p:nvPr>
        </p:nvSpPr>
        <p:spPr>
          <a:xfrm>
            <a:off x="2888698" y="1305439"/>
            <a:ext cx="5817979" cy="4237979"/>
          </a:xfrm>
        </p:spPr>
        <p:txBody>
          <a:bodyPr lIns="91440" tIns="45720" rIns="91440" bIns="45720" anchor="t">
            <a:normAutofit fontScale="77500" lnSpcReduction="20000"/>
          </a:bodyPr>
          <a:lstStyle/>
          <a:p>
            <a:r>
              <a:rPr lang="en-US" dirty="0"/>
              <a:t>What were the focus questions and main learning goals for Lessons 1, 2, and 3?</a:t>
            </a:r>
          </a:p>
          <a:p>
            <a:endParaRPr lang="en-US" dirty="0"/>
          </a:p>
          <a:p>
            <a:r>
              <a:rPr lang="en-US" dirty="0"/>
              <a:t>How were the lessons synthesized and summarized?</a:t>
            </a:r>
          </a:p>
          <a:p>
            <a:endParaRPr lang="en-US" dirty="0"/>
          </a:p>
          <a:p>
            <a:r>
              <a:rPr lang="en-US" dirty="0"/>
              <a:t>How would you tell the story of the unit so far? </a:t>
            </a:r>
          </a:p>
          <a:p>
            <a:endParaRPr lang="en-US" dirty="0"/>
          </a:p>
          <a:p>
            <a:pPr marL="0" indent="0">
              <a:buNone/>
            </a:pPr>
            <a:r>
              <a:rPr lang="en-US" dirty="0"/>
              <a:t>Lesson 4 Focus Question</a:t>
            </a:r>
          </a:p>
          <a:p>
            <a:r>
              <a:rPr lang="en-US" dirty="0"/>
              <a:t>Why is it warmer in the summer than in the winter</a:t>
            </a:r>
          </a:p>
        </p:txBody>
      </p:sp>
      <p:pic>
        <p:nvPicPr>
          <p:cNvPr id="5" name="Picture 4">
            <a:extLst>
              <a:ext uri="{FF2B5EF4-FFF2-40B4-BE49-F238E27FC236}">
                <a16:creationId xmlns:a16="http://schemas.microsoft.com/office/drawing/2014/main" id="{CA1B32B1-ABCD-47ED-97C4-6D8E8B745E9C}"/>
              </a:ext>
            </a:extLst>
          </p:cNvPr>
          <p:cNvPicPr>
            <a:picLocks noChangeAspect="1"/>
          </p:cNvPicPr>
          <p:nvPr/>
        </p:nvPicPr>
        <p:blipFill>
          <a:blip r:embed="rId3"/>
          <a:stretch>
            <a:fillRect/>
          </a:stretch>
        </p:blipFill>
        <p:spPr>
          <a:xfrm>
            <a:off x="8095118" y="100830"/>
            <a:ext cx="840464" cy="840464"/>
          </a:xfrm>
          <a:prstGeom prst="rect">
            <a:avLst/>
          </a:prstGeom>
        </p:spPr>
      </p:pic>
    </p:spTree>
    <p:extLst>
      <p:ext uri="{BB962C8B-B14F-4D97-AF65-F5344CB8AC3E}">
        <p14:creationId xmlns:p14="http://schemas.microsoft.com/office/powerpoint/2010/main" val="263437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44E4C-F86F-4FA5-9A46-3F049756A836}"/>
              </a:ext>
            </a:extLst>
          </p:cNvPr>
          <p:cNvSpPr>
            <a:spLocks noGrp="1"/>
          </p:cNvSpPr>
          <p:nvPr>
            <p:ph type="title"/>
          </p:nvPr>
        </p:nvSpPr>
        <p:spPr/>
        <p:txBody>
          <a:bodyPr/>
          <a:lstStyle/>
          <a:p>
            <a:r>
              <a:rPr lang="en-US" dirty="0"/>
              <a:t>Explore the Earth-Sun System</a:t>
            </a:r>
          </a:p>
        </p:txBody>
      </p:sp>
      <p:sp>
        <p:nvSpPr>
          <p:cNvPr id="3" name="Text Placeholder 2">
            <a:extLst>
              <a:ext uri="{FF2B5EF4-FFF2-40B4-BE49-F238E27FC236}">
                <a16:creationId xmlns:a16="http://schemas.microsoft.com/office/drawing/2014/main" id="{EEE4EE07-23B8-4D2C-8C62-69CCD9DBB879}"/>
              </a:ext>
            </a:extLst>
          </p:cNvPr>
          <p:cNvSpPr>
            <a:spLocks noGrp="1"/>
          </p:cNvSpPr>
          <p:nvPr>
            <p:ph idx="1"/>
          </p:nvPr>
        </p:nvSpPr>
        <p:spPr/>
        <p:txBody>
          <a:bodyPr/>
          <a:lstStyle/>
          <a:p>
            <a:pPr marL="0" indent="0">
              <a:buNone/>
            </a:pPr>
            <a:r>
              <a:rPr lang="en-US" dirty="0"/>
              <a:t>Use the provided materials to see if you can tell more of the story…</a:t>
            </a:r>
          </a:p>
          <a:p>
            <a:endParaRPr lang="en-US" dirty="0"/>
          </a:p>
          <a:p>
            <a:pPr lvl="1">
              <a:buFont typeface="Calibri" panose="020F0502020204030204" pitchFamily="34" charset="0"/>
              <a:buChar char="–"/>
            </a:pPr>
            <a:r>
              <a:rPr lang="en-US" dirty="0"/>
              <a:t>Why are some places on Earth hotter than others </a:t>
            </a:r>
            <a:r>
              <a:rPr lang="en-US" b="1" i="1" dirty="0"/>
              <a:t>at different times of the year</a:t>
            </a:r>
            <a:r>
              <a:rPr lang="en-US" dirty="0"/>
              <a:t>?</a:t>
            </a:r>
          </a:p>
          <a:p>
            <a:endParaRPr lang="en-US" dirty="0"/>
          </a:p>
        </p:txBody>
      </p:sp>
      <p:pic>
        <p:nvPicPr>
          <p:cNvPr id="5" name="Content Placeholder 4" descr="A close up of a hat&#10;&#10;Description generated with high confidence">
            <a:extLst>
              <a:ext uri="{FF2B5EF4-FFF2-40B4-BE49-F238E27FC236}">
                <a16:creationId xmlns:a16="http://schemas.microsoft.com/office/drawing/2014/main" id="{6544B3ED-0DF9-4DFD-AA9C-6EB276DF85B0}"/>
              </a:ext>
            </a:extLst>
          </p:cNvPr>
          <p:cNvPicPr>
            <a:picLocks noChangeAspect="1"/>
          </p:cNvPicPr>
          <p:nvPr/>
        </p:nvPicPr>
        <p:blipFill>
          <a:blip r:embed="rId2"/>
          <a:stretch>
            <a:fillRect/>
          </a:stretch>
        </p:blipFill>
        <p:spPr>
          <a:xfrm>
            <a:off x="8190271" y="134387"/>
            <a:ext cx="650158" cy="650158"/>
          </a:xfrm>
          <a:prstGeom prst="rect">
            <a:avLst/>
          </a:prstGeom>
        </p:spPr>
      </p:pic>
    </p:spTree>
    <p:extLst>
      <p:ext uri="{BB962C8B-B14F-4D97-AF65-F5344CB8AC3E}">
        <p14:creationId xmlns:p14="http://schemas.microsoft.com/office/powerpoint/2010/main" val="32492204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315A-5C55-4834-978E-7CB61BA63856}"/>
              </a:ext>
            </a:extLst>
          </p:cNvPr>
          <p:cNvSpPr>
            <a:spLocks noGrp="1"/>
          </p:cNvSpPr>
          <p:nvPr>
            <p:ph type="title"/>
          </p:nvPr>
        </p:nvSpPr>
        <p:spPr/>
        <p:txBody>
          <a:bodyPr/>
          <a:lstStyle/>
          <a:p>
            <a:r>
              <a:rPr lang="en-US" dirty="0"/>
              <a:t>Explanation</a:t>
            </a:r>
          </a:p>
        </p:txBody>
      </p:sp>
      <p:sp>
        <p:nvSpPr>
          <p:cNvPr id="3" name="Text Placeholder 2">
            <a:extLst>
              <a:ext uri="{FF2B5EF4-FFF2-40B4-BE49-F238E27FC236}">
                <a16:creationId xmlns:a16="http://schemas.microsoft.com/office/drawing/2014/main" id="{A1AB7644-95D9-444A-AA34-D956D84FB0BE}"/>
              </a:ext>
            </a:extLst>
          </p:cNvPr>
          <p:cNvSpPr>
            <a:spLocks noGrp="1"/>
          </p:cNvSpPr>
          <p:nvPr>
            <p:ph idx="1"/>
          </p:nvPr>
        </p:nvSpPr>
        <p:spPr/>
        <p:txBody>
          <a:bodyPr>
            <a:normAutofit fontScale="92500" lnSpcReduction="20000"/>
          </a:bodyPr>
          <a:lstStyle/>
          <a:p>
            <a:pPr>
              <a:buFont typeface="Wingdings" panose="05000000000000000000" pitchFamily="2" charset="2"/>
              <a:buChar char="§"/>
            </a:pPr>
            <a:r>
              <a:rPr lang="en-US" dirty="0"/>
              <a:t>Respond to the question and be prepared to share your answer.</a:t>
            </a:r>
          </a:p>
          <a:p>
            <a:pPr lvl="1">
              <a:buFont typeface="Calibri" panose="020F0502020204030204" pitchFamily="34" charset="0"/>
              <a:buChar char="−"/>
            </a:pPr>
            <a:r>
              <a:rPr lang="en-US" dirty="0"/>
              <a:t>Why are some places on Earth hotter than others </a:t>
            </a:r>
            <a:r>
              <a:rPr lang="en-US" b="1" i="1" dirty="0"/>
              <a:t>at different times of the year</a:t>
            </a:r>
            <a:r>
              <a:rPr lang="en-US" dirty="0"/>
              <a:t>?</a:t>
            </a:r>
          </a:p>
          <a:p>
            <a:pPr lvl="1"/>
            <a:endParaRPr lang="en-US" dirty="0"/>
          </a:p>
          <a:p>
            <a:pPr>
              <a:buFont typeface="Wingdings" panose="05000000000000000000" pitchFamily="2" charset="2"/>
              <a:buChar char="§"/>
            </a:pPr>
            <a:r>
              <a:rPr lang="en-US" dirty="0"/>
              <a:t>Now think about these two phenomena:</a:t>
            </a:r>
          </a:p>
          <a:p>
            <a:pPr lvl="1">
              <a:buFont typeface="Calibri" panose="020F0502020204030204" pitchFamily="34" charset="0"/>
              <a:buChar char="−"/>
            </a:pPr>
            <a:r>
              <a:rPr lang="en-US" dirty="0"/>
              <a:t>Places on Earth near the equator tend to have higher average temperatures; places near the poles tent to have lower average temperatures.</a:t>
            </a:r>
          </a:p>
          <a:p>
            <a:pPr lvl="1">
              <a:buFont typeface="Calibri" panose="020F0502020204030204" pitchFamily="34" charset="0"/>
              <a:buChar char="−"/>
            </a:pPr>
            <a:r>
              <a:rPr lang="en-US" dirty="0"/>
              <a:t>Places in the northern hemisphere tend to have higher average temperatures from Jun-Aug and lower average temperatures from Dec-Feb. Places in the southern hemisphere tend to have lower average temperatures from Jun-Aug and higher average temperatures from Dec-Feb. </a:t>
            </a:r>
          </a:p>
        </p:txBody>
      </p:sp>
      <p:pic>
        <p:nvPicPr>
          <p:cNvPr id="5" name="Content Placeholder 4" descr="A close up of a hat&#10;&#10;Description generated with high confidence">
            <a:extLst>
              <a:ext uri="{FF2B5EF4-FFF2-40B4-BE49-F238E27FC236}">
                <a16:creationId xmlns:a16="http://schemas.microsoft.com/office/drawing/2014/main" id="{B5FB9875-1644-4AD5-A2FF-7D41418118A8}"/>
              </a:ext>
            </a:extLst>
          </p:cNvPr>
          <p:cNvPicPr>
            <a:picLocks noChangeAspect="1"/>
          </p:cNvPicPr>
          <p:nvPr/>
        </p:nvPicPr>
        <p:blipFill>
          <a:blip r:embed="rId2"/>
          <a:stretch>
            <a:fillRect/>
          </a:stretch>
        </p:blipFill>
        <p:spPr>
          <a:xfrm>
            <a:off x="8190271" y="134387"/>
            <a:ext cx="650158" cy="650158"/>
          </a:xfrm>
          <a:prstGeom prst="rect">
            <a:avLst/>
          </a:prstGeom>
        </p:spPr>
      </p:pic>
    </p:spTree>
    <p:extLst>
      <p:ext uri="{BB962C8B-B14F-4D97-AF65-F5344CB8AC3E}">
        <p14:creationId xmlns:p14="http://schemas.microsoft.com/office/powerpoint/2010/main" val="1747953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23D0E9-6AAE-4E81-AE58-E948C3A8DB40}"/>
              </a:ext>
            </a:extLst>
          </p:cNvPr>
          <p:cNvSpPr>
            <a:spLocks noGrp="1"/>
          </p:cNvSpPr>
          <p:nvPr>
            <p:ph type="title"/>
          </p:nvPr>
        </p:nvSpPr>
        <p:spPr>
          <a:xfrm>
            <a:off x="189689" y="1123838"/>
            <a:ext cx="2210612" cy="4601183"/>
          </a:xfrm>
        </p:spPr>
        <p:txBody>
          <a:bodyPr anchor="ctr">
            <a:normAutofit/>
          </a:bodyPr>
          <a:lstStyle/>
          <a:p>
            <a:r>
              <a:rPr lang="en-US" dirty="0" err="1"/>
              <a:t>STeLLA</a:t>
            </a:r>
            <a:r>
              <a:rPr lang="en-US" dirty="0"/>
              <a:t> Program Goals</a:t>
            </a:r>
          </a:p>
        </p:txBody>
      </p:sp>
      <p:sp>
        <p:nvSpPr>
          <p:cNvPr id="5" name="Text Placeholder 4">
            <a:extLst>
              <a:ext uri="{FF2B5EF4-FFF2-40B4-BE49-F238E27FC236}">
                <a16:creationId xmlns:a16="http://schemas.microsoft.com/office/drawing/2014/main" id="{7C9A0401-5C29-424C-B647-EF79339B9770}"/>
              </a:ext>
            </a:extLst>
          </p:cNvPr>
          <p:cNvSpPr>
            <a:spLocks noGrp="1"/>
          </p:cNvSpPr>
          <p:nvPr>
            <p:ph idx="1"/>
          </p:nvPr>
        </p:nvSpPr>
        <p:spPr>
          <a:xfrm>
            <a:off x="2901951" y="864108"/>
            <a:ext cx="5486400" cy="5120640"/>
          </a:xfrm>
        </p:spPr>
        <p:txBody>
          <a:bodyPr anchor="ctr">
            <a:normAutofit/>
          </a:bodyPr>
          <a:lstStyle/>
          <a:p>
            <a:pPr>
              <a:lnSpc>
                <a:spcPct val="90000"/>
              </a:lnSpc>
              <a:spcBef>
                <a:spcPts val="900"/>
              </a:spcBef>
              <a:spcAft>
                <a:spcPts val="1350"/>
              </a:spcAft>
            </a:pPr>
            <a:r>
              <a:rPr lang="en-US" sz="2600"/>
              <a:t>Deepen knowledge of teaching and learning </a:t>
            </a:r>
          </a:p>
          <a:p>
            <a:pPr>
              <a:lnSpc>
                <a:spcPct val="90000"/>
              </a:lnSpc>
              <a:spcBef>
                <a:spcPts val="900"/>
              </a:spcBef>
              <a:spcAft>
                <a:spcPts val="1350"/>
              </a:spcAft>
            </a:pPr>
            <a:r>
              <a:rPr lang="en-US" sz="2600"/>
              <a:t>Increase ability to analyze and reflect on teaching and learning</a:t>
            </a:r>
          </a:p>
          <a:p>
            <a:pPr>
              <a:lnSpc>
                <a:spcPct val="90000"/>
              </a:lnSpc>
              <a:spcBef>
                <a:spcPts val="900"/>
              </a:spcBef>
              <a:spcAft>
                <a:spcPts val="1350"/>
              </a:spcAft>
            </a:pPr>
            <a:r>
              <a:rPr lang="en-US" sz="2600"/>
              <a:t>Increase ability to use content knowledge and knowledge of teaching and learning to transform classroom practice </a:t>
            </a:r>
          </a:p>
          <a:p>
            <a:pPr>
              <a:lnSpc>
                <a:spcPct val="90000"/>
              </a:lnSpc>
              <a:spcBef>
                <a:spcPts val="900"/>
              </a:spcBef>
              <a:spcAft>
                <a:spcPts val="1350"/>
              </a:spcAft>
            </a:pPr>
            <a:r>
              <a:rPr lang="en-US" sz="2600"/>
              <a:t>Deepen teacher content knowledge </a:t>
            </a:r>
          </a:p>
          <a:p>
            <a:pPr>
              <a:lnSpc>
                <a:spcPct val="90000"/>
              </a:lnSpc>
              <a:spcBef>
                <a:spcPts val="900"/>
              </a:spcBef>
              <a:spcAft>
                <a:spcPts val="1350"/>
              </a:spcAft>
            </a:pPr>
            <a:r>
              <a:rPr lang="en-US" sz="2600"/>
              <a:t>Increase student learning in science</a:t>
            </a:r>
          </a:p>
        </p:txBody>
      </p:sp>
    </p:spTree>
    <p:extLst>
      <p:ext uri="{BB962C8B-B14F-4D97-AF65-F5344CB8AC3E}">
        <p14:creationId xmlns:p14="http://schemas.microsoft.com/office/powerpoint/2010/main" val="11957206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A4E30-A8A2-4BA4-A453-1BE77A808140}"/>
              </a:ext>
            </a:extLst>
          </p:cNvPr>
          <p:cNvSpPr>
            <a:spLocks noGrp="1"/>
          </p:cNvSpPr>
          <p:nvPr>
            <p:ph type="title"/>
          </p:nvPr>
        </p:nvSpPr>
        <p:spPr/>
        <p:txBody>
          <a:bodyPr/>
          <a:lstStyle/>
          <a:p>
            <a:r>
              <a:rPr lang="en-US" dirty="0"/>
              <a:t>Explanation</a:t>
            </a:r>
          </a:p>
        </p:txBody>
      </p:sp>
      <p:sp>
        <p:nvSpPr>
          <p:cNvPr id="3" name="Text Placeholder 2">
            <a:extLst>
              <a:ext uri="{FF2B5EF4-FFF2-40B4-BE49-F238E27FC236}">
                <a16:creationId xmlns:a16="http://schemas.microsoft.com/office/drawing/2014/main" id="{7601F7CC-7320-4CAD-B377-68CB89E50002}"/>
              </a:ext>
            </a:extLst>
          </p:cNvPr>
          <p:cNvSpPr>
            <a:spLocks noGrp="1"/>
          </p:cNvSpPr>
          <p:nvPr>
            <p:ph idx="1"/>
          </p:nvPr>
        </p:nvSpPr>
        <p:spPr/>
        <p:txBody>
          <a:bodyPr>
            <a:normAutofit fontScale="85000" lnSpcReduction="20000"/>
          </a:bodyPr>
          <a:lstStyle/>
          <a:p>
            <a:pPr marL="0" indent="0">
              <a:buNone/>
            </a:pPr>
            <a:r>
              <a:rPr lang="en-US" dirty="0"/>
              <a:t>Unit Central Question: Why are some places on Earth hotter than others at different times of the year?</a:t>
            </a:r>
          </a:p>
          <a:p>
            <a:pPr marL="0" indent="0">
              <a:buNone/>
            </a:pPr>
            <a:endParaRPr lang="en-US" sz="1400" dirty="0"/>
          </a:p>
          <a:p>
            <a:pPr marL="0" indent="0">
              <a:buNone/>
            </a:pPr>
            <a:r>
              <a:rPr lang="en-US" dirty="0"/>
              <a:t>On chart paper, post your group’s response to the unit central question. Include</a:t>
            </a:r>
          </a:p>
          <a:p>
            <a:pPr lvl="2"/>
            <a:r>
              <a:rPr lang="en-US" dirty="0"/>
              <a:t>a statement that answers the question.</a:t>
            </a:r>
          </a:p>
          <a:p>
            <a:pPr lvl="2"/>
            <a:r>
              <a:rPr lang="en-US" dirty="0"/>
              <a:t>the evidence you gathered from your investigation and use of models.</a:t>
            </a:r>
          </a:p>
          <a:p>
            <a:pPr lvl="2"/>
            <a:r>
              <a:rPr lang="en-US" dirty="0"/>
              <a:t>a representation to show how you make sense of what’s happening in the real world.</a:t>
            </a:r>
          </a:p>
          <a:p>
            <a:pPr marL="0" indent="0">
              <a:buNone/>
            </a:pPr>
            <a:r>
              <a:rPr lang="en-US" dirty="0"/>
              <a:t>Test your explanation. </a:t>
            </a:r>
          </a:p>
          <a:p>
            <a:pPr lvl="2"/>
            <a:r>
              <a:rPr lang="en-US" dirty="0"/>
              <a:t>What would change if Earth’s tilt was less than 23.5 degrees? </a:t>
            </a:r>
          </a:p>
          <a:p>
            <a:pPr lvl="2"/>
            <a:r>
              <a:rPr lang="en-US" dirty="0"/>
              <a:t>What would change if Earth’s tilt was more than 23.5 degrees?</a:t>
            </a:r>
          </a:p>
        </p:txBody>
      </p:sp>
      <p:pic>
        <p:nvPicPr>
          <p:cNvPr id="4" name="Content Placeholder 4" descr="A close up of a hat&#10;&#10;Description generated with high confidence">
            <a:extLst>
              <a:ext uri="{FF2B5EF4-FFF2-40B4-BE49-F238E27FC236}">
                <a16:creationId xmlns:a16="http://schemas.microsoft.com/office/drawing/2014/main" id="{ED2AEB2D-335A-4E83-B369-BC29E232F410}"/>
              </a:ext>
            </a:extLst>
          </p:cNvPr>
          <p:cNvPicPr>
            <a:picLocks noChangeAspect="1"/>
          </p:cNvPicPr>
          <p:nvPr/>
        </p:nvPicPr>
        <p:blipFill>
          <a:blip r:embed="rId2"/>
          <a:stretch>
            <a:fillRect/>
          </a:stretch>
        </p:blipFill>
        <p:spPr>
          <a:xfrm>
            <a:off x="8190271" y="134387"/>
            <a:ext cx="650158" cy="650158"/>
          </a:xfrm>
          <a:prstGeom prst="rect">
            <a:avLst/>
          </a:prstGeom>
        </p:spPr>
      </p:pic>
    </p:spTree>
    <p:extLst>
      <p:ext uri="{BB962C8B-B14F-4D97-AF65-F5344CB8AC3E}">
        <p14:creationId xmlns:p14="http://schemas.microsoft.com/office/powerpoint/2010/main" val="122918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9A959-292F-4FA0-BCC2-60E43FE3919F}"/>
              </a:ext>
            </a:extLst>
          </p:cNvPr>
          <p:cNvSpPr>
            <a:spLocks noGrp="1"/>
          </p:cNvSpPr>
          <p:nvPr>
            <p:ph type="title"/>
          </p:nvPr>
        </p:nvSpPr>
        <p:spPr/>
        <p:txBody>
          <a:bodyPr/>
          <a:lstStyle/>
          <a:p>
            <a:r>
              <a:rPr lang="en-US" dirty="0"/>
              <a:t>Meta Moment 1</a:t>
            </a:r>
          </a:p>
        </p:txBody>
      </p:sp>
      <p:graphicFrame>
        <p:nvGraphicFramePr>
          <p:cNvPr id="6" name="Content Placeholder 4">
            <a:extLst>
              <a:ext uri="{FF2B5EF4-FFF2-40B4-BE49-F238E27FC236}">
                <a16:creationId xmlns:a16="http://schemas.microsoft.com/office/drawing/2014/main" id="{5519CBEC-C65B-41B3-B376-7CC2E8D2C448}"/>
              </a:ext>
            </a:extLst>
          </p:cNvPr>
          <p:cNvGraphicFramePr>
            <a:graphicFrameLocks/>
          </p:cNvGraphicFramePr>
          <p:nvPr>
            <p:extLst>
              <p:ext uri="{D42A27DB-BD31-4B8C-83A1-F6EECF244321}">
                <p14:modId xmlns:p14="http://schemas.microsoft.com/office/powerpoint/2010/main" val="2059975991"/>
              </p:ext>
            </p:extLst>
          </p:nvPr>
        </p:nvGraphicFramePr>
        <p:xfrm>
          <a:off x="2770094" y="1109624"/>
          <a:ext cx="6139888" cy="4143129"/>
        </p:xfrm>
        <a:graphic>
          <a:graphicData uri="http://schemas.openxmlformats.org/drawingml/2006/table">
            <a:tbl>
              <a:tblPr firstRow="1" bandRow="1"/>
              <a:tblGrid>
                <a:gridCol w="3281082">
                  <a:extLst>
                    <a:ext uri="{9D8B030D-6E8A-4147-A177-3AD203B41FA5}">
                      <a16:colId xmlns:a16="http://schemas.microsoft.com/office/drawing/2014/main" val="20000"/>
                    </a:ext>
                  </a:extLst>
                </a:gridCol>
                <a:gridCol w="2858806">
                  <a:extLst>
                    <a:ext uri="{9D8B030D-6E8A-4147-A177-3AD203B41FA5}">
                      <a16:colId xmlns:a16="http://schemas.microsoft.com/office/drawing/2014/main" val="20001"/>
                    </a:ext>
                  </a:extLst>
                </a:gridCol>
              </a:tblGrid>
              <a:tr h="886726">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2800" dirty="0">
                          <a:solidFill>
                            <a:srgbClr val="FFFFFF"/>
                          </a:solidFill>
                        </a:rPr>
                        <a:t>Task/Action</a:t>
                      </a:r>
                    </a:p>
                  </a:txBody>
                  <a:tcPr>
                    <a:lnL w="12700" cmpd="sng">
                      <a:solidFill>
                        <a:srgbClr val="DFE5ED"/>
                      </a:solidFill>
                    </a:lnL>
                    <a:lnR w="12700" cmpd="sng">
                      <a:solidFill>
                        <a:srgbClr val="DFE5ED"/>
                      </a:solidFill>
                    </a:lnR>
                    <a:lnT w="12700" cmpd="sng">
                      <a:solidFill>
                        <a:srgbClr val="DFE5ED"/>
                      </a:solidFill>
                    </a:lnT>
                    <a:lnB w="38100" cap="flat" cmpd="sng" algn="ctr">
                      <a:solidFill>
                        <a:srgbClr val="DFE5ED"/>
                      </a:solidFill>
                      <a:prstDash val="solid"/>
                      <a:round/>
                      <a:headEnd type="none" w="med" len="med"/>
                      <a:tailEnd type="none" w="med" len="med"/>
                    </a:lnB>
                    <a:lnTlToBr w="12700" cmpd="sng">
                      <a:noFill/>
                      <a:prstDash val="solid"/>
                    </a:lnTlToBr>
                    <a:lnBlToTr w="12700" cmpd="sng">
                      <a:noFill/>
                      <a:prstDash val="solid"/>
                    </a:lnBlToTr>
                    <a:solidFill>
                      <a:srgbClr val="5E3C7C"/>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2800" dirty="0">
                          <a:solidFill>
                            <a:srgbClr val="FFFFFF"/>
                          </a:solidFill>
                        </a:rPr>
                        <a:t>Benefit for Your Learning</a:t>
                      </a:r>
                    </a:p>
                  </a:txBody>
                  <a:tcPr>
                    <a:lnL w="12700" cmpd="sng">
                      <a:solidFill>
                        <a:srgbClr val="DFE5ED"/>
                      </a:solidFill>
                    </a:lnL>
                    <a:lnR w="12700" cmpd="sng">
                      <a:solidFill>
                        <a:srgbClr val="DFE5ED"/>
                      </a:solidFill>
                    </a:lnR>
                    <a:lnT w="12700" cmpd="sng">
                      <a:solidFill>
                        <a:srgbClr val="DFE5ED"/>
                      </a:solidFill>
                    </a:lnT>
                    <a:lnB w="38100" cap="flat" cmpd="sng" algn="ctr">
                      <a:solidFill>
                        <a:srgbClr val="DFE5ED"/>
                      </a:solidFill>
                      <a:prstDash val="solid"/>
                      <a:round/>
                      <a:headEnd type="none" w="med" len="med"/>
                      <a:tailEnd type="none" w="med" len="med"/>
                    </a:lnB>
                    <a:lnTlToBr w="12700" cmpd="sng">
                      <a:noFill/>
                      <a:prstDash val="solid"/>
                    </a:lnTlToBr>
                    <a:lnBlToTr w="12700" cmpd="sng">
                      <a:noFill/>
                      <a:prstDash val="solid"/>
                    </a:lnBlToTr>
                    <a:solidFill>
                      <a:srgbClr val="5E3C7C"/>
                    </a:solidFill>
                  </a:tcPr>
                </a:tc>
                <a:extLst>
                  <a:ext uri="{0D108BD9-81ED-4DB2-BD59-A6C34878D82A}">
                    <a16:rowId xmlns:a16="http://schemas.microsoft.com/office/drawing/2014/main" val="10000"/>
                  </a:ext>
                </a:extLst>
              </a:tr>
              <a:tr h="77230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400" dirty="0"/>
                        <a:t>Flashlight/tray with representations</a:t>
                      </a:r>
                    </a:p>
                  </a:txBody>
                  <a:tcPr>
                    <a:lnL w="12700" cmpd="sng">
                      <a:solidFill>
                        <a:srgbClr val="DFE5ED"/>
                      </a:solidFill>
                    </a:lnL>
                    <a:lnR w="12700" cap="flat" cmpd="sng" algn="ctr">
                      <a:solidFill>
                        <a:srgbClr val="DFE5ED"/>
                      </a:solidFill>
                      <a:prstDash val="solid"/>
                      <a:round/>
                      <a:headEnd type="none" w="med" len="med"/>
                      <a:tailEnd type="none" w="med" len="med"/>
                    </a:lnR>
                    <a:lnT w="38100" cap="flat" cmpd="sng" algn="ctr">
                      <a:solidFill>
                        <a:srgbClr val="DFE5ED"/>
                      </a:solidFill>
                      <a:prstDash val="solid"/>
                      <a:round/>
                      <a:headEnd type="none" w="med" len="med"/>
                      <a:tailEnd type="none" w="med" len="med"/>
                    </a:lnT>
                    <a:lnB w="12700" cmpd="sng">
                      <a:solidFill>
                        <a:srgbClr val="DFE5ED"/>
                      </a:solidFill>
                    </a:lnB>
                    <a:lnTlToBr w="12700" cmpd="sng">
                      <a:noFill/>
                      <a:prstDash val="solid"/>
                    </a:lnTlToBr>
                    <a:lnBlToTr w="12700" cmpd="sng">
                      <a:noFill/>
                      <a:prstDash val="solid"/>
                    </a:lnBlToTr>
                    <a:solidFill>
                      <a:srgbClr val="5E3C7C">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US" dirty="0"/>
                    </a:p>
                  </a:txBody>
                  <a:tcPr>
                    <a:lnL w="12700" cap="flat" cmpd="sng" algn="ctr">
                      <a:solidFill>
                        <a:srgbClr val="DFE5ED"/>
                      </a:solidFill>
                      <a:prstDash val="solid"/>
                      <a:round/>
                      <a:headEnd type="none" w="med" len="med"/>
                      <a:tailEnd type="none" w="med" len="med"/>
                    </a:lnL>
                    <a:lnR w="12700" cmpd="sng">
                      <a:solidFill>
                        <a:srgbClr val="DFE5ED"/>
                      </a:solidFill>
                    </a:lnR>
                    <a:lnT w="38100" cap="flat" cmpd="sng" algn="ctr">
                      <a:solidFill>
                        <a:srgbClr val="DFE5ED"/>
                      </a:solidFill>
                      <a:prstDash val="solid"/>
                      <a:round/>
                      <a:headEnd type="none" w="med" len="med"/>
                      <a:tailEnd type="none" w="med" len="med"/>
                    </a:lnT>
                    <a:lnB w="12700" cmpd="sng">
                      <a:solidFill>
                        <a:srgbClr val="DFE5ED"/>
                      </a:solidFill>
                    </a:lnB>
                    <a:lnTlToBr w="12700" cmpd="sng">
                      <a:noFill/>
                      <a:prstDash val="solid"/>
                    </a:lnTlToBr>
                    <a:lnBlToTr w="12700" cmpd="sng">
                      <a:noFill/>
                      <a:prstDash val="solid"/>
                    </a:lnBlToTr>
                    <a:solidFill>
                      <a:srgbClr val="5E3C7C">
                        <a:tint val="40000"/>
                      </a:srgbClr>
                    </a:solidFill>
                  </a:tcPr>
                </a:tc>
                <a:extLst>
                  <a:ext uri="{0D108BD9-81ED-4DB2-BD59-A6C34878D82A}">
                    <a16:rowId xmlns:a16="http://schemas.microsoft.com/office/drawing/2014/main" val="10001"/>
                  </a:ext>
                </a:extLst>
              </a:tr>
              <a:tr h="77230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400" dirty="0"/>
                        <a:t>Ball and stick physical representation</a:t>
                      </a:r>
                    </a:p>
                  </a:txBody>
                  <a:tcPr>
                    <a:lnL w="12700" cmpd="sng">
                      <a:solidFill>
                        <a:srgbClr val="DFE5ED"/>
                      </a:solidFill>
                    </a:lnL>
                    <a:lnR w="12700" cap="flat" cmpd="sng" algn="ctr">
                      <a:solidFill>
                        <a:srgbClr val="DFE5ED"/>
                      </a:solidFill>
                      <a:prstDash val="solid"/>
                      <a:round/>
                      <a:headEnd type="none" w="med" len="med"/>
                      <a:tailEnd type="none" w="med" len="med"/>
                    </a:lnR>
                    <a:lnT w="12700" cap="flat" cmpd="sng" algn="ctr">
                      <a:solidFill>
                        <a:srgbClr val="DFE5ED"/>
                      </a:solidFill>
                      <a:prstDash val="solid"/>
                      <a:round/>
                      <a:headEnd type="none" w="med" len="med"/>
                      <a:tailEnd type="none" w="med" len="med"/>
                    </a:lnT>
                    <a:lnB w="12700" cmpd="sng">
                      <a:solidFill>
                        <a:srgbClr val="DFE5ED"/>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US" dirty="0"/>
                    </a:p>
                  </a:txBody>
                  <a:tcPr>
                    <a:lnL w="12700" cap="flat" cmpd="sng" algn="ctr">
                      <a:solidFill>
                        <a:srgbClr val="DFE5ED"/>
                      </a:solidFill>
                      <a:prstDash val="solid"/>
                      <a:round/>
                      <a:headEnd type="none" w="med" len="med"/>
                      <a:tailEnd type="none" w="med" len="med"/>
                    </a:lnL>
                    <a:lnR w="12700" cmpd="sng">
                      <a:solidFill>
                        <a:srgbClr val="DFE5ED"/>
                      </a:solidFill>
                    </a:lnR>
                    <a:lnT w="12700" cap="flat" cmpd="sng" algn="ctr">
                      <a:solidFill>
                        <a:srgbClr val="DFE5ED"/>
                      </a:solidFill>
                      <a:prstDash val="solid"/>
                      <a:round/>
                      <a:headEnd type="none" w="med" len="med"/>
                      <a:tailEnd type="none" w="med" len="med"/>
                    </a:lnT>
                    <a:lnB w="12700" cmpd="sng">
                      <a:solidFill>
                        <a:srgbClr val="DFE5ED"/>
                      </a:solidFill>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2"/>
                  </a:ext>
                </a:extLst>
              </a:tr>
              <a:tr h="77230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400" dirty="0"/>
                        <a:t>Ball and stick/hula hoop physical</a:t>
                      </a:r>
                      <a:r>
                        <a:rPr lang="en-US" sz="2400" baseline="0" dirty="0"/>
                        <a:t> representation</a:t>
                      </a:r>
                      <a:endParaRPr lang="en-US" sz="2400" dirty="0"/>
                    </a:p>
                  </a:txBody>
                  <a:tcPr>
                    <a:lnL w="12700" cmpd="sng">
                      <a:solidFill>
                        <a:srgbClr val="DFE5ED"/>
                      </a:solidFill>
                    </a:lnL>
                    <a:lnR w="12700" cmpd="sng">
                      <a:solidFill>
                        <a:srgbClr val="DFE5ED"/>
                      </a:solidFill>
                    </a:lnR>
                    <a:lnT w="12700" cmpd="sng">
                      <a:solidFill>
                        <a:srgbClr val="DFE5ED"/>
                      </a:solidFill>
                    </a:lnT>
                    <a:lnB w="12700" cmpd="sng">
                      <a:solidFill>
                        <a:srgbClr val="DFE5ED"/>
                      </a:solidFill>
                    </a:lnB>
                    <a:lnTlToBr w="12700" cmpd="sng">
                      <a:noFill/>
                      <a:prstDash val="solid"/>
                    </a:lnTlToBr>
                    <a:lnBlToTr w="12700" cmpd="sng">
                      <a:noFill/>
                      <a:prstDash val="solid"/>
                    </a:lnBlToTr>
                    <a:solidFill>
                      <a:srgbClr val="5E3C7C">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US" dirty="0"/>
                    </a:p>
                  </a:txBody>
                  <a:tcPr>
                    <a:lnL w="12700" cmpd="sng">
                      <a:solidFill>
                        <a:srgbClr val="DFE5ED"/>
                      </a:solidFill>
                    </a:lnL>
                    <a:lnR w="12700" cmpd="sng">
                      <a:solidFill>
                        <a:srgbClr val="DFE5ED"/>
                      </a:solidFill>
                    </a:lnR>
                    <a:lnT w="12700" cmpd="sng">
                      <a:solidFill>
                        <a:srgbClr val="DFE5ED"/>
                      </a:solidFill>
                    </a:lnT>
                    <a:lnB w="12700" cmpd="sng">
                      <a:solidFill>
                        <a:srgbClr val="DFE5ED"/>
                      </a:solidFill>
                    </a:lnB>
                    <a:lnTlToBr w="12700" cmpd="sng">
                      <a:noFill/>
                      <a:prstDash val="solid"/>
                    </a:lnTlToBr>
                    <a:lnBlToTr w="12700" cmpd="sng">
                      <a:noFill/>
                      <a:prstDash val="solid"/>
                    </a:lnBlToTr>
                    <a:solidFill>
                      <a:srgbClr val="5E3C7C">
                        <a:tint val="40000"/>
                      </a:srgbClr>
                    </a:solidFill>
                  </a:tcPr>
                </a:tc>
                <a:extLst>
                  <a:ext uri="{0D108BD9-81ED-4DB2-BD59-A6C34878D82A}">
                    <a16:rowId xmlns:a16="http://schemas.microsoft.com/office/drawing/2014/main" val="10003"/>
                  </a:ext>
                </a:extLst>
              </a:tr>
              <a:tr h="72936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400" dirty="0"/>
                        <a:t>Explanation</a:t>
                      </a:r>
                    </a:p>
                  </a:txBody>
                  <a:tcPr>
                    <a:lnL w="12700" cmpd="sng">
                      <a:solidFill>
                        <a:srgbClr val="DFE5ED"/>
                      </a:solidFill>
                    </a:lnL>
                    <a:lnR w="12700" cmpd="sng">
                      <a:solidFill>
                        <a:srgbClr val="DFE5ED"/>
                      </a:solidFill>
                    </a:lnR>
                    <a:lnT w="12700" cmpd="sng">
                      <a:solidFill>
                        <a:srgbClr val="DFE5ED"/>
                      </a:solidFill>
                    </a:lnT>
                    <a:lnB w="12700" cmpd="sng">
                      <a:solidFill>
                        <a:srgbClr val="DFE5ED"/>
                      </a:solidFill>
                    </a:lnB>
                    <a:lnTlToBr w="12700" cmpd="sng">
                      <a:noFill/>
                      <a:prstDash val="solid"/>
                    </a:lnTlToBr>
                    <a:lnBlToTr w="12700" cmpd="sng">
                      <a:noFill/>
                      <a:prstDash val="solid"/>
                    </a:lnBlToTr>
                    <a:solidFill>
                      <a:srgbClr val="5E3C7C">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US" dirty="0"/>
                    </a:p>
                  </a:txBody>
                  <a:tcPr>
                    <a:lnL w="12700" cmpd="sng">
                      <a:solidFill>
                        <a:srgbClr val="DFE5ED"/>
                      </a:solidFill>
                    </a:lnL>
                    <a:lnR w="12700" cmpd="sng">
                      <a:solidFill>
                        <a:srgbClr val="DFE5ED"/>
                      </a:solidFill>
                    </a:lnR>
                    <a:lnT w="12700" cmpd="sng">
                      <a:solidFill>
                        <a:srgbClr val="DFE5ED"/>
                      </a:solidFill>
                    </a:lnT>
                    <a:lnB w="12700" cmpd="sng">
                      <a:solidFill>
                        <a:srgbClr val="DFE5ED"/>
                      </a:solidFill>
                    </a:lnB>
                    <a:lnTlToBr w="12700" cmpd="sng">
                      <a:noFill/>
                      <a:prstDash val="solid"/>
                    </a:lnTlToBr>
                    <a:lnBlToTr w="12700" cmpd="sng">
                      <a:noFill/>
                      <a:prstDash val="solid"/>
                    </a:lnBlToTr>
                    <a:solidFill>
                      <a:srgbClr val="5E3C7C">
                        <a:tint val="20000"/>
                      </a:srgbClr>
                    </a:solidFill>
                  </a:tcPr>
                </a:tc>
                <a:extLst>
                  <a:ext uri="{0D108BD9-81ED-4DB2-BD59-A6C34878D82A}">
                    <a16:rowId xmlns:a16="http://schemas.microsoft.com/office/drawing/2014/main" val="10004"/>
                  </a:ext>
                </a:extLst>
              </a:tr>
            </a:tbl>
          </a:graphicData>
        </a:graphic>
      </p:graphicFrame>
      <p:pic>
        <p:nvPicPr>
          <p:cNvPr id="5" name="Content Placeholder 4" descr="A close up of a hat&#10;&#10;Description generated with high confidence">
            <a:extLst>
              <a:ext uri="{FF2B5EF4-FFF2-40B4-BE49-F238E27FC236}">
                <a16:creationId xmlns:a16="http://schemas.microsoft.com/office/drawing/2014/main" id="{32C87CC1-80E1-4CA7-B48A-FEB76211A570}"/>
              </a:ext>
            </a:extLst>
          </p:cNvPr>
          <p:cNvPicPr>
            <a:picLocks noChangeAspect="1"/>
          </p:cNvPicPr>
          <p:nvPr/>
        </p:nvPicPr>
        <p:blipFill>
          <a:blip r:embed="rId2"/>
          <a:stretch>
            <a:fillRect/>
          </a:stretch>
        </p:blipFill>
        <p:spPr>
          <a:xfrm>
            <a:off x="8190271" y="134387"/>
            <a:ext cx="650158" cy="650158"/>
          </a:xfrm>
          <a:prstGeom prst="rect">
            <a:avLst/>
          </a:prstGeom>
        </p:spPr>
      </p:pic>
    </p:spTree>
    <p:extLst>
      <p:ext uri="{BB962C8B-B14F-4D97-AF65-F5344CB8AC3E}">
        <p14:creationId xmlns:p14="http://schemas.microsoft.com/office/powerpoint/2010/main" val="41958251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E2DFA-E750-4684-A229-6097E42FF6E8}"/>
              </a:ext>
            </a:extLst>
          </p:cNvPr>
          <p:cNvSpPr>
            <a:spLocks noGrp="1"/>
          </p:cNvSpPr>
          <p:nvPr>
            <p:ph type="title"/>
          </p:nvPr>
        </p:nvSpPr>
        <p:spPr/>
        <p:txBody>
          <a:bodyPr/>
          <a:lstStyle/>
          <a:p>
            <a:r>
              <a:rPr lang="en-US" dirty="0"/>
              <a:t>Reflection</a:t>
            </a:r>
          </a:p>
        </p:txBody>
      </p:sp>
      <p:sp>
        <p:nvSpPr>
          <p:cNvPr id="3" name="Text Placeholder 2">
            <a:extLst>
              <a:ext uri="{FF2B5EF4-FFF2-40B4-BE49-F238E27FC236}">
                <a16:creationId xmlns:a16="http://schemas.microsoft.com/office/drawing/2014/main" id="{6A6DE08B-2153-4748-AA60-36DA4AE56283}"/>
              </a:ext>
            </a:extLst>
          </p:cNvPr>
          <p:cNvSpPr>
            <a:spLocks noGrp="1"/>
          </p:cNvSpPr>
          <p:nvPr>
            <p:ph idx="1"/>
          </p:nvPr>
        </p:nvSpPr>
        <p:spPr/>
        <p:txBody>
          <a:bodyPr/>
          <a:lstStyle/>
          <a:p>
            <a:pPr marL="0" indent="0">
              <a:buNone/>
            </a:pPr>
            <a:r>
              <a:rPr lang="en-US" dirty="0"/>
              <a:t>What can we say now about our unit central question: Why are some places on Earth hotter than others at different times of the year?</a:t>
            </a:r>
          </a:p>
          <a:p>
            <a:endParaRPr lang="en-US" dirty="0"/>
          </a:p>
        </p:txBody>
      </p:sp>
      <p:pic>
        <p:nvPicPr>
          <p:cNvPr id="5" name="Content Placeholder 4" descr="A close up of a hat&#10;&#10;Description generated with high confidence">
            <a:extLst>
              <a:ext uri="{FF2B5EF4-FFF2-40B4-BE49-F238E27FC236}">
                <a16:creationId xmlns:a16="http://schemas.microsoft.com/office/drawing/2014/main" id="{A0FF9690-39DB-487E-8F00-E282552BDB8A}"/>
              </a:ext>
            </a:extLst>
          </p:cNvPr>
          <p:cNvPicPr>
            <a:picLocks noChangeAspect="1"/>
          </p:cNvPicPr>
          <p:nvPr/>
        </p:nvPicPr>
        <p:blipFill>
          <a:blip r:embed="rId2"/>
          <a:stretch>
            <a:fillRect/>
          </a:stretch>
        </p:blipFill>
        <p:spPr>
          <a:xfrm>
            <a:off x="8190271" y="134387"/>
            <a:ext cx="650158" cy="650158"/>
          </a:xfrm>
          <a:prstGeom prst="rect">
            <a:avLst/>
          </a:prstGeom>
        </p:spPr>
      </p:pic>
    </p:spTree>
    <p:extLst>
      <p:ext uri="{BB962C8B-B14F-4D97-AF65-F5344CB8AC3E}">
        <p14:creationId xmlns:p14="http://schemas.microsoft.com/office/powerpoint/2010/main" val="25408889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9BDD9-7D71-491B-806C-7192A472A7E1}"/>
              </a:ext>
            </a:extLst>
          </p:cNvPr>
          <p:cNvSpPr>
            <a:spLocks noGrp="1"/>
          </p:cNvSpPr>
          <p:nvPr>
            <p:ph type="title"/>
          </p:nvPr>
        </p:nvSpPr>
        <p:spPr>
          <a:xfrm>
            <a:off x="206717" y="1813496"/>
            <a:ext cx="2125980" cy="2194560"/>
          </a:xfrm>
        </p:spPr>
        <p:txBody>
          <a:bodyPr/>
          <a:lstStyle/>
          <a:p>
            <a:r>
              <a:rPr lang="en-US" dirty="0"/>
              <a:t>Driving Question Board (DQB)</a:t>
            </a:r>
          </a:p>
        </p:txBody>
      </p:sp>
      <p:pic>
        <p:nvPicPr>
          <p:cNvPr id="6" name="Content Placeholder 4" descr="A close up of a hat&#10;&#10;Description generated with high confidence">
            <a:extLst>
              <a:ext uri="{FF2B5EF4-FFF2-40B4-BE49-F238E27FC236}">
                <a16:creationId xmlns:a16="http://schemas.microsoft.com/office/drawing/2014/main" id="{D5067900-8DA2-4DD3-AC6E-040E24AE6D09}"/>
              </a:ext>
            </a:extLst>
          </p:cNvPr>
          <p:cNvPicPr>
            <a:picLocks noChangeAspect="1"/>
          </p:cNvPicPr>
          <p:nvPr/>
        </p:nvPicPr>
        <p:blipFill>
          <a:blip r:embed="rId2"/>
          <a:stretch>
            <a:fillRect/>
          </a:stretch>
        </p:blipFill>
        <p:spPr>
          <a:xfrm>
            <a:off x="8190271" y="134387"/>
            <a:ext cx="650158" cy="650158"/>
          </a:xfrm>
          <a:prstGeom prst="rect">
            <a:avLst/>
          </a:prstGeom>
        </p:spPr>
      </p:pic>
      <p:grpSp>
        <p:nvGrpSpPr>
          <p:cNvPr id="97" name="Group 96">
            <a:extLst>
              <a:ext uri="{FF2B5EF4-FFF2-40B4-BE49-F238E27FC236}">
                <a16:creationId xmlns:a16="http://schemas.microsoft.com/office/drawing/2014/main" id="{59F57DA2-BA95-4ED4-ADAE-F43700D32740}"/>
              </a:ext>
            </a:extLst>
          </p:cNvPr>
          <p:cNvGrpSpPr/>
          <p:nvPr/>
        </p:nvGrpSpPr>
        <p:grpSpPr>
          <a:xfrm>
            <a:off x="2844800" y="1625307"/>
            <a:ext cx="5822410" cy="3607385"/>
            <a:chOff x="151579" y="967810"/>
            <a:chExt cx="8820432" cy="5585975"/>
          </a:xfrm>
        </p:grpSpPr>
        <p:grpSp>
          <p:nvGrpSpPr>
            <p:cNvPr id="98" name="Group 97">
              <a:extLst>
                <a:ext uri="{FF2B5EF4-FFF2-40B4-BE49-F238E27FC236}">
                  <a16:creationId xmlns:a16="http://schemas.microsoft.com/office/drawing/2014/main" id="{6E17AF0C-F1F6-4108-B479-D9B3FA601A12}"/>
                </a:ext>
              </a:extLst>
            </p:cNvPr>
            <p:cNvGrpSpPr>
              <a:grpSpLocks noChangeAspect="1"/>
            </p:cNvGrpSpPr>
            <p:nvPr/>
          </p:nvGrpSpPr>
          <p:grpSpPr>
            <a:xfrm>
              <a:off x="219083" y="1081782"/>
              <a:ext cx="1453019" cy="1565754"/>
              <a:chOff x="739036" y="1503123"/>
              <a:chExt cx="1453019" cy="1565754"/>
            </a:xfrm>
          </p:grpSpPr>
          <p:sp>
            <p:nvSpPr>
              <p:cNvPr id="183" name="Rectangle 182">
                <a:extLst>
                  <a:ext uri="{FF2B5EF4-FFF2-40B4-BE49-F238E27FC236}">
                    <a16:creationId xmlns:a16="http://schemas.microsoft.com/office/drawing/2014/main" id="{F442243A-D25F-40DD-960A-5EDF454D268E}"/>
                  </a:ext>
                </a:extLst>
              </p:cNvPr>
              <p:cNvSpPr/>
              <p:nvPr/>
            </p:nvSpPr>
            <p:spPr>
              <a:xfrm>
                <a:off x="739036" y="1503123"/>
                <a:ext cx="1453019" cy="1565754"/>
              </a:xfrm>
              <a:prstGeom prst="rect">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4" name="Group 183">
                <a:extLst>
                  <a:ext uri="{FF2B5EF4-FFF2-40B4-BE49-F238E27FC236}">
                    <a16:creationId xmlns:a16="http://schemas.microsoft.com/office/drawing/2014/main" id="{0FCBD23E-1F98-4D7C-A036-BC2ED8DE3D42}"/>
                  </a:ext>
                </a:extLst>
              </p:cNvPr>
              <p:cNvGrpSpPr/>
              <p:nvPr/>
            </p:nvGrpSpPr>
            <p:grpSpPr>
              <a:xfrm>
                <a:off x="958240" y="1828780"/>
                <a:ext cx="1183711" cy="506148"/>
                <a:chOff x="958240" y="1828780"/>
                <a:chExt cx="1183711" cy="506148"/>
              </a:xfrm>
            </p:grpSpPr>
            <p:sp>
              <p:nvSpPr>
                <p:cNvPr id="185" name="Freeform: Shape 184">
                  <a:extLst>
                    <a:ext uri="{FF2B5EF4-FFF2-40B4-BE49-F238E27FC236}">
                      <a16:creationId xmlns:a16="http://schemas.microsoft.com/office/drawing/2014/main" id="{E25B64C4-6E3C-46DA-9D5B-1587FB81D927}"/>
                    </a:ext>
                  </a:extLst>
                </p:cNvPr>
                <p:cNvSpPr/>
                <p:nvPr/>
              </p:nvSpPr>
              <p:spPr>
                <a:xfrm>
                  <a:off x="1127342" y="1828780"/>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86" name="Freeform: Shape 185">
                  <a:extLst>
                    <a:ext uri="{FF2B5EF4-FFF2-40B4-BE49-F238E27FC236}">
                      <a16:creationId xmlns:a16="http://schemas.microsoft.com/office/drawing/2014/main" id="{6C471DD1-7D5D-4CDF-A7D8-68AFAC42FA03}"/>
                    </a:ext>
                  </a:extLst>
                </p:cNvPr>
                <p:cNvSpPr/>
                <p:nvPr/>
              </p:nvSpPr>
              <p:spPr>
                <a:xfrm>
                  <a:off x="958240" y="2150262"/>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87" name="TextBox 186">
                  <a:extLst>
                    <a:ext uri="{FF2B5EF4-FFF2-40B4-BE49-F238E27FC236}">
                      <a16:creationId xmlns:a16="http://schemas.microsoft.com/office/drawing/2014/main" id="{3A4850E5-6018-45ED-B833-22403E1A43F2}"/>
                    </a:ext>
                  </a:extLst>
                </p:cNvPr>
                <p:cNvSpPr txBox="1"/>
                <p:nvPr/>
              </p:nvSpPr>
              <p:spPr>
                <a:xfrm>
                  <a:off x="1922747" y="1965596"/>
                  <a:ext cx="219204" cy="369332"/>
                </a:xfrm>
                <a:prstGeom prst="rect">
                  <a:avLst/>
                </a:prstGeom>
                <a:noFill/>
              </p:spPr>
              <p:txBody>
                <a:bodyPr wrap="square" rtlCol="0">
                  <a:spAutoFit/>
                </a:bodyPr>
                <a:lstStyle/>
                <a:p>
                  <a:r>
                    <a:rPr lang="en-US" dirty="0"/>
                    <a:t>?</a:t>
                  </a:r>
                </a:p>
              </p:txBody>
            </p:sp>
          </p:grpSp>
        </p:grpSp>
        <p:grpSp>
          <p:nvGrpSpPr>
            <p:cNvPr id="99" name="Group 98">
              <a:extLst>
                <a:ext uri="{FF2B5EF4-FFF2-40B4-BE49-F238E27FC236}">
                  <a16:creationId xmlns:a16="http://schemas.microsoft.com/office/drawing/2014/main" id="{C6E56B64-FAC4-4597-90FB-004E1A2F1F68}"/>
                </a:ext>
              </a:extLst>
            </p:cNvPr>
            <p:cNvGrpSpPr>
              <a:grpSpLocks noChangeAspect="1"/>
            </p:cNvGrpSpPr>
            <p:nvPr/>
          </p:nvGrpSpPr>
          <p:grpSpPr>
            <a:xfrm rot="771833">
              <a:off x="1473285" y="1842378"/>
              <a:ext cx="1453019" cy="1565754"/>
              <a:chOff x="739036" y="1503123"/>
              <a:chExt cx="1453019" cy="1565754"/>
            </a:xfrm>
          </p:grpSpPr>
          <p:sp>
            <p:nvSpPr>
              <p:cNvPr id="178" name="Rectangle 177">
                <a:extLst>
                  <a:ext uri="{FF2B5EF4-FFF2-40B4-BE49-F238E27FC236}">
                    <a16:creationId xmlns:a16="http://schemas.microsoft.com/office/drawing/2014/main" id="{3BC822A7-010F-42F2-AFD6-647A13ABFB2D}"/>
                  </a:ext>
                </a:extLst>
              </p:cNvPr>
              <p:cNvSpPr/>
              <p:nvPr/>
            </p:nvSpPr>
            <p:spPr>
              <a:xfrm>
                <a:off x="739036" y="1503123"/>
                <a:ext cx="1453019" cy="1565754"/>
              </a:xfrm>
              <a:prstGeom prst="rect">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9" name="Group 178">
                <a:extLst>
                  <a:ext uri="{FF2B5EF4-FFF2-40B4-BE49-F238E27FC236}">
                    <a16:creationId xmlns:a16="http://schemas.microsoft.com/office/drawing/2014/main" id="{EDC34DC6-267C-494B-9F60-1C6E534911F5}"/>
                  </a:ext>
                </a:extLst>
              </p:cNvPr>
              <p:cNvGrpSpPr/>
              <p:nvPr/>
            </p:nvGrpSpPr>
            <p:grpSpPr>
              <a:xfrm>
                <a:off x="958240" y="1828780"/>
                <a:ext cx="1183711" cy="506148"/>
                <a:chOff x="958240" y="1828780"/>
                <a:chExt cx="1183711" cy="506148"/>
              </a:xfrm>
            </p:grpSpPr>
            <p:sp>
              <p:nvSpPr>
                <p:cNvPr id="180" name="Freeform: Shape 179">
                  <a:extLst>
                    <a:ext uri="{FF2B5EF4-FFF2-40B4-BE49-F238E27FC236}">
                      <a16:creationId xmlns:a16="http://schemas.microsoft.com/office/drawing/2014/main" id="{8A3E1C75-2509-486F-B9E6-1A2F92F3D065}"/>
                    </a:ext>
                  </a:extLst>
                </p:cNvPr>
                <p:cNvSpPr/>
                <p:nvPr/>
              </p:nvSpPr>
              <p:spPr>
                <a:xfrm>
                  <a:off x="1127342" y="1828780"/>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ln>
                  <a:solidFill>
                    <a:schemeClr val="accent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81" name="Freeform: Shape 180">
                  <a:extLst>
                    <a:ext uri="{FF2B5EF4-FFF2-40B4-BE49-F238E27FC236}">
                      <a16:creationId xmlns:a16="http://schemas.microsoft.com/office/drawing/2014/main" id="{F359E69C-902F-4A20-868E-D060F20C1A2B}"/>
                    </a:ext>
                  </a:extLst>
                </p:cNvPr>
                <p:cNvSpPr/>
                <p:nvPr/>
              </p:nvSpPr>
              <p:spPr>
                <a:xfrm>
                  <a:off x="958240" y="2150262"/>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ln>
                  <a:solidFill>
                    <a:schemeClr val="accent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82" name="TextBox 181">
                  <a:extLst>
                    <a:ext uri="{FF2B5EF4-FFF2-40B4-BE49-F238E27FC236}">
                      <a16:creationId xmlns:a16="http://schemas.microsoft.com/office/drawing/2014/main" id="{DC0704BB-4921-4C2E-BFFA-841B3D8FB6AE}"/>
                    </a:ext>
                  </a:extLst>
                </p:cNvPr>
                <p:cNvSpPr txBox="1"/>
                <p:nvPr/>
              </p:nvSpPr>
              <p:spPr>
                <a:xfrm>
                  <a:off x="1922747" y="1965596"/>
                  <a:ext cx="219204" cy="369332"/>
                </a:xfrm>
                <a:prstGeom prst="rect">
                  <a:avLst/>
                </a:prstGeom>
                <a:noFill/>
                <a:ln>
                  <a:noFill/>
                </a:ln>
              </p:spPr>
              <p:txBody>
                <a:bodyPr wrap="square" rtlCol="0">
                  <a:spAutoFit/>
                </a:bodyPr>
                <a:lstStyle/>
                <a:p>
                  <a:r>
                    <a:rPr lang="en-US" dirty="0"/>
                    <a:t>?</a:t>
                  </a:r>
                </a:p>
              </p:txBody>
            </p:sp>
          </p:grpSp>
        </p:grpSp>
        <p:grpSp>
          <p:nvGrpSpPr>
            <p:cNvPr id="100" name="Group 99">
              <a:extLst>
                <a:ext uri="{FF2B5EF4-FFF2-40B4-BE49-F238E27FC236}">
                  <a16:creationId xmlns:a16="http://schemas.microsoft.com/office/drawing/2014/main" id="{0AA76E4B-D800-48B0-9196-4CBB10280EF0}"/>
                </a:ext>
              </a:extLst>
            </p:cNvPr>
            <p:cNvGrpSpPr>
              <a:grpSpLocks noChangeAspect="1"/>
            </p:cNvGrpSpPr>
            <p:nvPr/>
          </p:nvGrpSpPr>
          <p:grpSpPr>
            <a:xfrm>
              <a:off x="7518992" y="3022167"/>
              <a:ext cx="1453019" cy="1565754"/>
              <a:chOff x="739036" y="1503123"/>
              <a:chExt cx="1453019" cy="1565754"/>
            </a:xfrm>
          </p:grpSpPr>
          <p:sp>
            <p:nvSpPr>
              <p:cNvPr id="173" name="Rectangle 172">
                <a:extLst>
                  <a:ext uri="{FF2B5EF4-FFF2-40B4-BE49-F238E27FC236}">
                    <a16:creationId xmlns:a16="http://schemas.microsoft.com/office/drawing/2014/main" id="{03C7A550-5BA0-4083-B065-3A1FFEE1EEB0}"/>
                  </a:ext>
                </a:extLst>
              </p:cNvPr>
              <p:cNvSpPr/>
              <p:nvPr/>
            </p:nvSpPr>
            <p:spPr>
              <a:xfrm>
                <a:off x="739036" y="1503123"/>
                <a:ext cx="1453019" cy="1565754"/>
              </a:xfrm>
              <a:prstGeom prst="rect">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4" name="Group 173">
                <a:extLst>
                  <a:ext uri="{FF2B5EF4-FFF2-40B4-BE49-F238E27FC236}">
                    <a16:creationId xmlns:a16="http://schemas.microsoft.com/office/drawing/2014/main" id="{080D8A85-AE85-47A6-AA3F-4F9DF9A9A8D0}"/>
                  </a:ext>
                </a:extLst>
              </p:cNvPr>
              <p:cNvGrpSpPr/>
              <p:nvPr/>
            </p:nvGrpSpPr>
            <p:grpSpPr>
              <a:xfrm>
                <a:off x="958240" y="1828780"/>
                <a:ext cx="1183711" cy="506148"/>
                <a:chOff x="958240" y="1828780"/>
                <a:chExt cx="1183711" cy="506148"/>
              </a:xfrm>
            </p:grpSpPr>
            <p:sp>
              <p:nvSpPr>
                <p:cNvPr id="175" name="Freeform: Shape 174">
                  <a:extLst>
                    <a:ext uri="{FF2B5EF4-FFF2-40B4-BE49-F238E27FC236}">
                      <a16:creationId xmlns:a16="http://schemas.microsoft.com/office/drawing/2014/main" id="{4188F6A5-5516-4CE6-9B33-776658BFDF18}"/>
                    </a:ext>
                  </a:extLst>
                </p:cNvPr>
                <p:cNvSpPr/>
                <p:nvPr/>
              </p:nvSpPr>
              <p:spPr>
                <a:xfrm>
                  <a:off x="1127342" y="1828780"/>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ln>
                  <a:solidFill>
                    <a:schemeClr val="accent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D34577A-2ACA-44CB-B5AF-02AA7FC961ED}"/>
                    </a:ext>
                  </a:extLst>
                </p:cNvPr>
                <p:cNvSpPr/>
                <p:nvPr/>
              </p:nvSpPr>
              <p:spPr>
                <a:xfrm>
                  <a:off x="958240" y="2150262"/>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ln>
                  <a:solidFill>
                    <a:schemeClr val="accent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77" name="TextBox 176">
                  <a:extLst>
                    <a:ext uri="{FF2B5EF4-FFF2-40B4-BE49-F238E27FC236}">
                      <a16:creationId xmlns:a16="http://schemas.microsoft.com/office/drawing/2014/main" id="{704768FD-261B-49A0-B5E4-EEA499900583}"/>
                    </a:ext>
                  </a:extLst>
                </p:cNvPr>
                <p:cNvSpPr txBox="1"/>
                <p:nvPr/>
              </p:nvSpPr>
              <p:spPr>
                <a:xfrm>
                  <a:off x="1922747" y="1965596"/>
                  <a:ext cx="219204" cy="369332"/>
                </a:xfrm>
                <a:prstGeom prst="rect">
                  <a:avLst/>
                </a:prstGeom>
                <a:noFill/>
                <a:ln>
                  <a:noFill/>
                </a:ln>
              </p:spPr>
              <p:txBody>
                <a:bodyPr wrap="square" rtlCol="0">
                  <a:spAutoFit/>
                </a:bodyPr>
                <a:lstStyle/>
                <a:p>
                  <a:r>
                    <a:rPr lang="en-US" dirty="0"/>
                    <a:t>?</a:t>
                  </a:r>
                </a:p>
              </p:txBody>
            </p:sp>
          </p:grpSp>
        </p:grpSp>
        <p:grpSp>
          <p:nvGrpSpPr>
            <p:cNvPr id="101" name="Group 100">
              <a:extLst>
                <a:ext uri="{FF2B5EF4-FFF2-40B4-BE49-F238E27FC236}">
                  <a16:creationId xmlns:a16="http://schemas.microsoft.com/office/drawing/2014/main" id="{7EEF514A-E635-4CD1-A51C-EC80CBD9260B}"/>
                </a:ext>
              </a:extLst>
            </p:cNvPr>
            <p:cNvGrpSpPr>
              <a:grpSpLocks noChangeAspect="1"/>
            </p:cNvGrpSpPr>
            <p:nvPr/>
          </p:nvGrpSpPr>
          <p:grpSpPr>
            <a:xfrm>
              <a:off x="151579" y="4883378"/>
              <a:ext cx="1453019" cy="1565754"/>
              <a:chOff x="739036" y="1503123"/>
              <a:chExt cx="1453019" cy="1565754"/>
            </a:xfrm>
          </p:grpSpPr>
          <p:sp>
            <p:nvSpPr>
              <p:cNvPr id="168" name="Rectangle 167">
                <a:extLst>
                  <a:ext uri="{FF2B5EF4-FFF2-40B4-BE49-F238E27FC236}">
                    <a16:creationId xmlns:a16="http://schemas.microsoft.com/office/drawing/2014/main" id="{2D2F5DC1-734F-457C-BB15-DFB931357432}"/>
                  </a:ext>
                </a:extLst>
              </p:cNvPr>
              <p:cNvSpPr/>
              <p:nvPr/>
            </p:nvSpPr>
            <p:spPr>
              <a:xfrm>
                <a:off x="739036" y="1503123"/>
                <a:ext cx="1453019" cy="1565754"/>
              </a:xfrm>
              <a:prstGeom prst="rect">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9" name="Group 168">
                <a:extLst>
                  <a:ext uri="{FF2B5EF4-FFF2-40B4-BE49-F238E27FC236}">
                    <a16:creationId xmlns:a16="http://schemas.microsoft.com/office/drawing/2014/main" id="{1A716E94-CC3D-4B67-B5AC-67E189B794B0}"/>
                  </a:ext>
                </a:extLst>
              </p:cNvPr>
              <p:cNvGrpSpPr/>
              <p:nvPr/>
            </p:nvGrpSpPr>
            <p:grpSpPr>
              <a:xfrm>
                <a:off x="958240" y="1828780"/>
                <a:ext cx="1183711" cy="506148"/>
                <a:chOff x="958240" y="1828780"/>
                <a:chExt cx="1183711" cy="506148"/>
              </a:xfrm>
            </p:grpSpPr>
            <p:sp>
              <p:nvSpPr>
                <p:cNvPr id="170" name="Freeform: Shape 169">
                  <a:extLst>
                    <a:ext uri="{FF2B5EF4-FFF2-40B4-BE49-F238E27FC236}">
                      <a16:creationId xmlns:a16="http://schemas.microsoft.com/office/drawing/2014/main" id="{D7838909-EB11-4D16-B8C4-F9EF8FB59523}"/>
                    </a:ext>
                  </a:extLst>
                </p:cNvPr>
                <p:cNvSpPr/>
                <p:nvPr/>
              </p:nvSpPr>
              <p:spPr>
                <a:xfrm>
                  <a:off x="1127342" y="1828780"/>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ln>
                  <a:solidFill>
                    <a:schemeClr val="accent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C0C320AE-363E-46B0-863C-AF01E78F4EB9}"/>
                    </a:ext>
                  </a:extLst>
                </p:cNvPr>
                <p:cNvSpPr/>
                <p:nvPr/>
              </p:nvSpPr>
              <p:spPr>
                <a:xfrm>
                  <a:off x="958240" y="2150262"/>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ln>
                  <a:solidFill>
                    <a:schemeClr val="accent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72" name="TextBox 171">
                  <a:extLst>
                    <a:ext uri="{FF2B5EF4-FFF2-40B4-BE49-F238E27FC236}">
                      <a16:creationId xmlns:a16="http://schemas.microsoft.com/office/drawing/2014/main" id="{567E7C10-E836-433B-9755-686889B92736}"/>
                    </a:ext>
                  </a:extLst>
                </p:cNvPr>
                <p:cNvSpPr txBox="1"/>
                <p:nvPr/>
              </p:nvSpPr>
              <p:spPr>
                <a:xfrm>
                  <a:off x="1922747" y="1965596"/>
                  <a:ext cx="219204" cy="369332"/>
                </a:xfrm>
                <a:prstGeom prst="rect">
                  <a:avLst/>
                </a:prstGeom>
                <a:noFill/>
                <a:ln>
                  <a:noFill/>
                </a:ln>
              </p:spPr>
              <p:txBody>
                <a:bodyPr wrap="square" rtlCol="0">
                  <a:spAutoFit/>
                </a:bodyPr>
                <a:lstStyle/>
                <a:p>
                  <a:r>
                    <a:rPr lang="en-US" dirty="0"/>
                    <a:t>?</a:t>
                  </a:r>
                </a:p>
              </p:txBody>
            </p:sp>
          </p:grpSp>
        </p:grpSp>
        <p:grpSp>
          <p:nvGrpSpPr>
            <p:cNvPr id="102" name="Group 101">
              <a:extLst>
                <a:ext uri="{FF2B5EF4-FFF2-40B4-BE49-F238E27FC236}">
                  <a16:creationId xmlns:a16="http://schemas.microsoft.com/office/drawing/2014/main" id="{917F6EF9-40ED-490E-817A-1BED05C1F768}"/>
                </a:ext>
              </a:extLst>
            </p:cNvPr>
            <p:cNvGrpSpPr>
              <a:grpSpLocks noChangeAspect="1"/>
            </p:cNvGrpSpPr>
            <p:nvPr/>
          </p:nvGrpSpPr>
          <p:grpSpPr>
            <a:xfrm rot="20877903">
              <a:off x="5180249" y="1502316"/>
              <a:ext cx="1453019" cy="1565754"/>
              <a:chOff x="739036" y="1503123"/>
              <a:chExt cx="1453019" cy="1565754"/>
            </a:xfrm>
          </p:grpSpPr>
          <p:sp>
            <p:nvSpPr>
              <p:cNvPr id="163" name="Rectangle 162">
                <a:extLst>
                  <a:ext uri="{FF2B5EF4-FFF2-40B4-BE49-F238E27FC236}">
                    <a16:creationId xmlns:a16="http://schemas.microsoft.com/office/drawing/2014/main" id="{61FB9D2D-C8C5-4499-9116-376B576559D3}"/>
                  </a:ext>
                </a:extLst>
              </p:cNvPr>
              <p:cNvSpPr/>
              <p:nvPr/>
            </p:nvSpPr>
            <p:spPr>
              <a:xfrm>
                <a:off x="739036" y="1503123"/>
                <a:ext cx="1453019" cy="1565754"/>
              </a:xfrm>
              <a:prstGeom prst="rect">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4" name="Group 163">
                <a:extLst>
                  <a:ext uri="{FF2B5EF4-FFF2-40B4-BE49-F238E27FC236}">
                    <a16:creationId xmlns:a16="http://schemas.microsoft.com/office/drawing/2014/main" id="{E5153C1C-DFF5-4375-B09E-84141B2C0D00}"/>
                  </a:ext>
                </a:extLst>
              </p:cNvPr>
              <p:cNvGrpSpPr/>
              <p:nvPr/>
            </p:nvGrpSpPr>
            <p:grpSpPr>
              <a:xfrm>
                <a:off x="958240" y="1828780"/>
                <a:ext cx="1183711" cy="506148"/>
                <a:chOff x="958240" y="1828780"/>
                <a:chExt cx="1183711" cy="506148"/>
              </a:xfrm>
            </p:grpSpPr>
            <p:sp>
              <p:nvSpPr>
                <p:cNvPr id="165" name="Freeform: Shape 164">
                  <a:extLst>
                    <a:ext uri="{FF2B5EF4-FFF2-40B4-BE49-F238E27FC236}">
                      <a16:creationId xmlns:a16="http://schemas.microsoft.com/office/drawing/2014/main" id="{BAF97591-2BFA-4B10-BBED-89AD8DFD3232}"/>
                    </a:ext>
                  </a:extLst>
                </p:cNvPr>
                <p:cNvSpPr/>
                <p:nvPr/>
              </p:nvSpPr>
              <p:spPr>
                <a:xfrm>
                  <a:off x="1127342" y="1828780"/>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ln>
                  <a:solidFill>
                    <a:schemeClr val="accent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76F6972A-83E5-43ED-B52D-45DB14C0CE0F}"/>
                    </a:ext>
                  </a:extLst>
                </p:cNvPr>
                <p:cNvSpPr/>
                <p:nvPr/>
              </p:nvSpPr>
              <p:spPr>
                <a:xfrm>
                  <a:off x="958240" y="2150262"/>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ln>
                  <a:solidFill>
                    <a:schemeClr val="accent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67" name="TextBox 166">
                  <a:extLst>
                    <a:ext uri="{FF2B5EF4-FFF2-40B4-BE49-F238E27FC236}">
                      <a16:creationId xmlns:a16="http://schemas.microsoft.com/office/drawing/2014/main" id="{E1D4D05A-9B18-41F7-A468-E0A837D9739B}"/>
                    </a:ext>
                  </a:extLst>
                </p:cNvPr>
                <p:cNvSpPr txBox="1"/>
                <p:nvPr/>
              </p:nvSpPr>
              <p:spPr>
                <a:xfrm>
                  <a:off x="1922747" y="1965596"/>
                  <a:ext cx="219204" cy="369332"/>
                </a:xfrm>
                <a:prstGeom prst="rect">
                  <a:avLst/>
                </a:prstGeom>
                <a:noFill/>
                <a:ln>
                  <a:noFill/>
                </a:ln>
              </p:spPr>
              <p:txBody>
                <a:bodyPr wrap="square" rtlCol="0">
                  <a:spAutoFit/>
                </a:bodyPr>
                <a:lstStyle/>
                <a:p>
                  <a:r>
                    <a:rPr lang="en-US" dirty="0"/>
                    <a:t>?</a:t>
                  </a:r>
                </a:p>
              </p:txBody>
            </p:sp>
          </p:grpSp>
        </p:grpSp>
        <p:grpSp>
          <p:nvGrpSpPr>
            <p:cNvPr id="103" name="Group 102">
              <a:extLst>
                <a:ext uri="{FF2B5EF4-FFF2-40B4-BE49-F238E27FC236}">
                  <a16:creationId xmlns:a16="http://schemas.microsoft.com/office/drawing/2014/main" id="{E1635F4D-E178-41D0-BCDA-C4AA54C96BB0}"/>
                </a:ext>
              </a:extLst>
            </p:cNvPr>
            <p:cNvGrpSpPr>
              <a:grpSpLocks noChangeAspect="1"/>
            </p:cNvGrpSpPr>
            <p:nvPr/>
          </p:nvGrpSpPr>
          <p:grpSpPr>
            <a:xfrm rot="20947720">
              <a:off x="4374733" y="4653447"/>
              <a:ext cx="1453019" cy="1565754"/>
              <a:chOff x="739036" y="1503123"/>
              <a:chExt cx="1453019" cy="1565754"/>
            </a:xfrm>
          </p:grpSpPr>
          <p:sp>
            <p:nvSpPr>
              <p:cNvPr id="158" name="Rectangle 157">
                <a:extLst>
                  <a:ext uri="{FF2B5EF4-FFF2-40B4-BE49-F238E27FC236}">
                    <a16:creationId xmlns:a16="http://schemas.microsoft.com/office/drawing/2014/main" id="{E61A5607-77B7-4CCA-8468-D6FAD5B670FC}"/>
                  </a:ext>
                </a:extLst>
              </p:cNvPr>
              <p:cNvSpPr/>
              <p:nvPr/>
            </p:nvSpPr>
            <p:spPr>
              <a:xfrm>
                <a:off x="739036" y="1503123"/>
                <a:ext cx="1453019" cy="1565754"/>
              </a:xfrm>
              <a:prstGeom prst="rect">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9" name="Group 158">
                <a:extLst>
                  <a:ext uri="{FF2B5EF4-FFF2-40B4-BE49-F238E27FC236}">
                    <a16:creationId xmlns:a16="http://schemas.microsoft.com/office/drawing/2014/main" id="{C98F5379-647B-40FB-B84A-EE13E803276A}"/>
                  </a:ext>
                </a:extLst>
              </p:cNvPr>
              <p:cNvGrpSpPr/>
              <p:nvPr/>
            </p:nvGrpSpPr>
            <p:grpSpPr>
              <a:xfrm>
                <a:off x="958240" y="1828780"/>
                <a:ext cx="1183711" cy="506148"/>
                <a:chOff x="958240" y="1828780"/>
                <a:chExt cx="1183711" cy="506148"/>
              </a:xfrm>
            </p:grpSpPr>
            <p:sp>
              <p:nvSpPr>
                <p:cNvPr id="160" name="Freeform: Shape 159">
                  <a:extLst>
                    <a:ext uri="{FF2B5EF4-FFF2-40B4-BE49-F238E27FC236}">
                      <a16:creationId xmlns:a16="http://schemas.microsoft.com/office/drawing/2014/main" id="{E86128DD-41ED-4C9F-AC6D-E60D465B789D}"/>
                    </a:ext>
                  </a:extLst>
                </p:cNvPr>
                <p:cNvSpPr/>
                <p:nvPr/>
              </p:nvSpPr>
              <p:spPr>
                <a:xfrm>
                  <a:off x="1127342" y="1828780"/>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ln>
                  <a:solidFill>
                    <a:schemeClr val="accent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D73C8BA2-6F5D-44E5-8C4F-7860EE0918CB}"/>
                    </a:ext>
                  </a:extLst>
                </p:cNvPr>
                <p:cNvSpPr/>
                <p:nvPr/>
              </p:nvSpPr>
              <p:spPr>
                <a:xfrm>
                  <a:off x="958240" y="2150262"/>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ln>
                  <a:solidFill>
                    <a:schemeClr val="accent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62" name="TextBox 161">
                  <a:extLst>
                    <a:ext uri="{FF2B5EF4-FFF2-40B4-BE49-F238E27FC236}">
                      <a16:creationId xmlns:a16="http://schemas.microsoft.com/office/drawing/2014/main" id="{0ED439B2-30A0-4DE5-A4C5-5ACE15AC1519}"/>
                    </a:ext>
                  </a:extLst>
                </p:cNvPr>
                <p:cNvSpPr txBox="1"/>
                <p:nvPr/>
              </p:nvSpPr>
              <p:spPr>
                <a:xfrm>
                  <a:off x="1922747" y="1965596"/>
                  <a:ext cx="219204" cy="369332"/>
                </a:xfrm>
                <a:prstGeom prst="rect">
                  <a:avLst/>
                </a:prstGeom>
                <a:noFill/>
                <a:ln>
                  <a:noFill/>
                </a:ln>
              </p:spPr>
              <p:txBody>
                <a:bodyPr wrap="square" rtlCol="0">
                  <a:spAutoFit/>
                </a:bodyPr>
                <a:lstStyle/>
                <a:p>
                  <a:r>
                    <a:rPr lang="en-US" dirty="0"/>
                    <a:t>?</a:t>
                  </a:r>
                </a:p>
              </p:txBody>
            </p:sp>
          </p:grpSp>
        </p:grpSp>
        <p:grpSp>
          <p:nvGrpSpPr>
            <p:cNvPr id="104" name="Group 103">
              <a:extLst>
                <a:ext uri="{FF2B5EF4-FFF2-40B4-BE49-F238E27FC236}">
                  <a16:creationId xmlns:a16="http://schemas.microsoft.com/office/drawing/2014/main" id="{9D7757A5-4DE3-479A-821A-FC5E1051E822}"/>
                </a:ext>
              </a:extLst>
            </p:cNvPr>
            <p:cNvGrpSpPr>
              <a:grpSpLocks noChangeAspect="1"/>
            </p:cNvGrpSpPr>
            <p:nvPr/>
          </p:nvGrpSpPr>
          <p:grpSpPr>
            <a:xfrm rot="893649">
              <a:off x="1278885" y="4009170"/>
              <a:ext cx="1453019" cy="1565754"/>
              <a:chOff x="739036" y="1503123"/>
              <a:chExt cx="1453019" cy="1565754"/>
            </a:xfrm>
          </p:grpSpPr>
          <p:sp>
            <p:nvSpPr>
              <p:cNvPr id="153" name="Rectangle 152">
                <a:extLst>
                  <a:ext uri="{FF2B5EF4-FFF2-40B4-BE49-F238E27FC236}">
                    <a16:creationId xmlns:a16="http://schemas.microsoft.com/office/drawing/2014/main" id="{B6BAA59C-0034-428D-8678-608E6B3A4EFB}"/>
                  </a:ext>
                </a:extLst>
              </p:cNvPr>
              <p:cNvSpPr/>
              <p:nvPr/>
            </p:nvSpPr>
            <p:spPr>
              <a:xfrm>
                <a:off x="739036" y="1503123"/>
                <a:ext cx="1453019" cy="1565754"/>
              </a:xfrm>
              <a:prstGeom prst="rect">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4" name="Group 153">
                <a:extLst>
                  <a:ext uri="{FF2B5EF4-FFF2-40B4-BE49-F238E27FC236}">
                    <a16:creationId xmlns:a16="http://schemas.microsoft.com/office/drawing/2014/main" id="{C79E7EAF-0012-4386-BBE5-C081DB612B06}"/>
                  </a:ext>
                </a:extLst>
              </p:cNvPr>
              <p:cNvGrpSpPr/>
              <p:nvPr/>
            </p:nvGrpSpPr>
            <p:grpSpPr>
              <a:xfrm>
                <a:off x="958240" y="1828780"/>
                <a:ext cx="1183711" cy="506148"/>
                <a:chOff x="958240" y="1828780"/>
                <a:chExt cx="1183711" cy="506148"/>
              </a:xfrm>
            </p:grpSpPr>
            <p:sp>
              <p:nvSpPr>
                <p:cNvPr id="155" name="Freeform: Shape 154">
                  <a:extLst>
                    <a:ext uri="{FF2B5EF4-FFF2-40B4-BE49-F238E27FC236}">
                      <a16:creationId xmlns:a16="http://schemas.microsoft.com/office/drawing/2014/main" id="{2711819E-4CBA-47B9-B147-D5691B5C5FCD}"/>
                    </a:ext>
                  </a:extLst>
                </p:cNvPr>
                <p:cNvSpPr/>
                <p:nvPr/>
              </p:nvSpPr>
              <p:spPr>
                <a:xfrm>
                  <a:off x="1127342" y="1828780"/>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ln>
                  <a:solidFill>
                    <a:schemeClr val="accent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AD8A9CA8-1655-44F7-A469-4BE019CE8998}"/>
                    </a:ext>
                  </a:extLst>
                </p:cNvPr>
                <p:cNvSpPr/>
                <p:nvPr/>
              </p:nvSpPr>
              <p:spPr>
                <a:xfrm>
                  <a:off x="958240" y="2150262"/>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ln>
                  <a:solidFill>
                    <a:schemeClr val="accent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57" name="TextBox 156">
                  <a:extLst>
                    <a:ext uri="{FF2B5EF4-FFF2-40B4-BE49-F238E27FC236}">
                      <a16:creationId xmlns:a16="http://schemas.microsoft.com/office/drawing/2014/main" id="{5FB22DF2-09E8-4B9B-AAF0-69DDF15FFFFE}"/>
                    </a:ext>
                  </a:extLst>
                </p:cNvPr>
                <p:cNvSpPr txBox="1"/>
                <p:nvPr/>
              </p:nvSpPr>
              <p:spPr>
                <a:xfrm>
                  <a:off x="1922747" y="1965596"/>
                  <a:ext cx="219204" cy="369332"/>
                </a:xfrm>
                <a:prstGeom prst="rect">
                  <a:avLst/>
                </a:prstGeom>
                <a:noFill/>
                <a:ln>
                  <a:noFill/>
                </a:ln>
              </p:spPr>
              <p:txBody>
                <a:bodyPr wrap="square" rtlCol="0">
                  <a:spAutoFit/>
                </a:bodyPr>
                <a:lstStyle/>
                <a:p>
                  <a:r>
                    <a:rPr lang="en-US" dirty="0"/>
                    <a:t>?</a:t>
                  </a:r>
                </a:p>
              </p:txBody>
            </p:sp>
          </p:grpSp>
        </p:grpSp>
        <p:grpSp>
          <p:nvGrpSpPr>
            <p:cNvPr id="105" name="Group 104">
              <a:extLst>
                <a:ext uri="{FF2B5EF4-FFF2-40B4-BE49-F238E27FC236}">
                  <a16:creationId xmlns:a16="http://schemas.microsoft.com/office/drawing/2014/main" id="{0963FFC8-77B7-4118-9C3A-D50F543369BE}"/>
                </a:ext>
              </a:extLst>
            </p:cNvPr>
            <p:cNvGrpSpPr>
              <a:grpSpLocks noChangeAspect="1"/>
            </p:cNvGrpSpPr>
            <p:nvPr/>
          </p:nvGrpSpPr>
          <p:grpSpPr>
            <a:xfrm>
              <a:off x="7516722" y="967810"/>
              <a:ext cx="1453019" cy="1565754"/>
              <a:chOff x="739036" y="1503123"/>
              <a:chExt cx="1453019" cy="1565754"/>
            </a:xfrm>
          </p:grpSpPr>
          <p:sp>
            <p:nvSpPr>
              <p:cNvPr id="148" name="Rectangle 147">
                <a:extLst>
                  <a:ext uri="{FF2B5EF4-FFF2-40B4-BE49-F238E27FC236}">
                    <a16:creationId xmlns:a16="http://schemas.microsoft.com/office/drawing/2014/main" id="{6C090D42-CCFA-4C1C-A514-972FBDFA77DD}"/>
                  </a:ext>
                </a:extLst>
              </p:cNvPr>
              <p:cNvSpPr/>
              <p:nvPr/>
            </p:nvSpPr>
            <p:spPr>
              <a:xfrm>
                <a:off x="739036" y="1503123"/>
                <a:ext cx="1453019" cy="1565754"/>
              </a:xfrm>
              <a:prstGeom prst="rect">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9" name="Group 148">
                <a:extLst>
                  <a:ext uri="{FF2B5EF4-FFF2-40B4-BE49-F238E27FC236}">
                    <a16:creationId xmlns:a16="http://schemas.microsoft.com/office/drawing/2014/main" id="{3BC19F9C-9914-45F9-B423-84C9BF6E7585}"/>
                  </a:ext>
                </a:extLst>
              </p:cNvPr>
              <p:cNvGrpSpPr/>
              <p:nvPr/>
            </p:nvGrpSpPr>
            <p:grpSpPr>
              <a:xfrm>
                <a:off x="958240" y="1828780"/>
                <a:ext cx="1183711" cy="506148"/>
                <a:chOff x="958240" y="1828780"/>
                <a:chExt cx="1183711" cy="506148"/>
              </a:xfrm>
            </p:grpSpPr>
            <p:sp>
              <p:nvSpPr>
                <p:cNvPr id="150" name="Freeform: Shape 149">
                  <a:extLst>
                    <a:ext uri="{FF2B5EF4-FFF2-40B4-BE49-F238E27FC236}">
                      <a16:creationId xmlns:a16="http://schemas.microsoft.com/office/drawing/2014/main" id="{8F89673E-BF8C-401E-838E-E44A2B1EE045}"/>
                    </a:ext>
                  </a:extLst>
                </p:cNvPr>
                <p:cNvSpPr/>
                <p:nvPr/>
              </p:nvSpPr>
              <p:spPr>
                <a:xfrm>
                  <a:off x="1127342" y="1828780"/>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ln>
                  <a:solidFill>
                    <a:schemeClr val="accent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56C1D341-1F60-4009-813D-A39823C386E7}"/>
                    </a:ext>
                  </a:extLst>
                </p:cNvPr>
                <p:cNvSpPr/>
                <p:nvPr/>
              </p:nvSpPr>
              <p:spPr>
                <a:xfrm>
                  <a:off x="958240" y="2150262"/>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ln>
                  <a:solidFill>
                    <a:schemeClr val="accent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52" name="TextBox 151">
                  <a:extLst>
                    <a:ext uri="{FF2B5EF4-FFF2-40B4-BE49-F238E27FC236}">
                      <a16:creationId xmlns:a16="http://schemas.microsoft.com/office/drawing/2014/main" id="{778CD191-872A-4D35-9AD7-50110D2603E1}"/>
                    </a:ext>
                  </a:extLst>
                </p:cNvPr>
                <p:cNvSpPr txBox="1"/>
                <p:nvPr/>
              </p:nvSpPr>
              <p:spPr>
                <a:xfrm>
                  <a:off x="1922747" y="1965596"/>
                  <a:ext cx="219204" cy="369332"/>
                </a:xfrm>
                <a:prstGeom prst="rect">
                  <a:avLst/>
                </a:prstGeom>
                <a:noFill/>
                <a:ln>
                  <a:noFill/>
                </a:ln>
              </p:spPr>
              <p:txBody>
                <a:bodyPr wrap="square" rtlCol="0">
                  <a:spAutoFit/>
                </a:bodyPr>
                <a:lstStyle/>
                <a:p>
                  <a:r>
                    <a:rPr lang="en-US" dirty="0"/>
                    <a:t>?</a:t>
                  </a:r>
                </a:p>
              </p:txBody>
            </p:sp>
          </p:grpSp>
        </p:grpSp>
        <p:grpSp>
          <p:nvGrpSpPr>
            <p:cNvPr id="106" name="Group 105">
              <a:extLst>
                <a:ext uri="{FF2B5EF4-FFF2-40B4-BE49-F238E27FC236}">
                  <a16:creationId xmlns:a16="http://schemas.microsoft.com/office/drawing/2014/main" id="{2A8DC8AF-F379-4FF7-BCD9-F5E0105C8F53}"/>
                </a:ext>
              </a:extLst>
            </p:cNvPr>
            <p:cNvGrpSpPr>
              <a:grpSpLocks noChangeAspect="1"/>
            </p:cNvGrpSpPr>
            <p:nvPr/>
          </p:nvGrpSpPr>
          <p:grpSpPr>
            <a:xfrm rot="20947720">
              <a:off x="7195439" y="1926681"/>
              <a:ext cx="1453019" cy="1565754"/>
              <a:chOff x="739036" y="1503123"/>
              <a:chExt cx="1453019" cy="1565754"/>
            </a:xfrm>
          </p:grpSpPr>
          <p:sp>
            <p:nvSpPr>
              <p:cNvPr id="143" name="Rectangle 142">
                <a:extLst>
                  <a:ext uri="{FF2B5EF4-FFF2-40B4-BE49-F238E27FC236}">
                    <a16:creationId xmlns:a16="http://schemas.microsoft.com/office/drawing/2014/main" id="{6557EE36-656E-4B28-900B-61B8A663EB94}"/>
                  </a:ext>
                </a:extLst>
              </p:cNvPr>
              <p:cNvSpPr/>
              <p:nvPr/>
            </p:nvSpPr>
            <p:spPr>
              <a:xfrm>
                <a:off x="739036" y="1503123"/>
                <a:ext cx="1453019" cy="1565754"/>
              </a:xfrm>
              <a:prstGeom prst="rect">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4" name="Group 143">
                <a:extLst>
                  <a:ext uri="{FF2B5EF4-FFF2-40B4-BE49-F238E27FC236}">
                    <a16:creationId xmlns:a16="http://schemas.microsoft.com/office/drawing/2014/main" id="{B9550642-1879-4CFD-B416-AE57CEDEB97B}"/>
                  </a:ext>
                </a:extLst>
              </p:cNvPr>
              <p:cNvGrpSpPr/>
              <p:nvPr/>
            </p:nvGrpSpPr>
            <p:grpSpPr>
              <a:xfrm>
                <a:off x="958240" y="1828780"/>
                <a:ext cx="1183711" cy="506148"/>
                <a:chOff x="958240" y="1828780"/>
                <a:chExt cx="1183711" cy="506148"/>
              </a:xfrm>
            </p:grpSpPr>
            <p:sp>
              <p:nvSpPr>
                <p:cNvPr id="145" name="Freeform: Shape 144">
                  <a:extLst>
                    <a:ext uri="{FF2B5EF4-FFF2-40B4-BE49-F238E27FC236}">
                      <a16:creationId xmlns:a16="http://schemas.microsoft.com/office/drawing/2014/main" id="{2F0A7234-16C7-497E-8327-351093E7756B}"/>
                    </a:ext>
                  </a:extLst>
                </p:cNvPr>
                <p:cNvSpPr/>
                <p:nvPr/>
              </p:nvSpPr>
              <p:spPr>
                <a:xfrm>
                  <a:off x="1127342" y="1828780"/>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ln>
                  <a:solidFill>
                    <a:schemeClr val="accent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F6EFFE04-5D8C-49EE-9399-73DFEF4C69C1}"/>
                    </a:ext>
                  </a:extLst>
                </p:cNvPr>
                <p:cNvSpPr/>
                <p:nvPr/>
              </p:nvSpPr>
              <p:spPr>
                <a:xfrm>
                  <a:off x="958240" y="2150262"/>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ln>
                  <a:solidFill>
                    <a:schemeClr val="accent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47" name="TextBox 146">
                  <a:extLst>
                    <a:ext uri="{FF2B5EF4-FFF2-40B4-BE49-F238E27FC236}">
                      <a16:creationId xmlns:a16="http://schemas.microsoft.com/office/drawing/2014/main" id="{47E2361C-23F6-4C7E-A9B6-E1D38BA9F9A8}"/>
                    </a:ext>
                  </a:extLst>
                </p:cNvPr>
                <p:cNvSpPr txBox="1"/>
                <p:nvPr/>
              </p:nvSpPr>
              <p:spPr>
                <a:xfrm>
                  <a:off x="1922747" y="1965596"/>
                  <a:ext cx="219204" cy="369332"/>
                </a:xfrm>
                <a:prstGeom prst="rect">
                  <a:avLst/>
                </a:prstGeom>
                <a:noFill/>
                <a:ln>
                  <a:noFill/>
                </a:ln>
              </p:spPr>
              <p:txBody>
                <a:bodyPr wrap="square" rtlCol="0">
                  <a:spAutoFit/>
                </a:bodyPr>
                <a:lstStyle/>
                <a:p>
                  <a:r>
                    <a:rPr lang="en-US" dirty="0"/>
                    <a:t>?</a:t>
                  </a:r>
                </a:p>
              </p:txBody>
            </p:sp>
          </p:grpSp>
        </p:grpSp>
        <p:grpSp>
          <p:nvGrpSpPr>
            <p:cNvPr id="107" name="Group 106">
              <a:extLst>
                <a:ext uri="{FF2B5EF4-FFF2-40B4-BE49-F238E27FC236}">
                  <a16:creationId xmlns:a16="http://schemas.microsoft.com/office/drawing/2014/main" id="{9CCA55C2-F3E5-44F9-99D1-70043F800E19}"/>
                </a:ext>
              </a:extLst>
            </p:cNvPr>
            <p:cNvGrpSpPr>
              <a:grpSpLocks noChangeAspect="1"/>
            </p:cNvGrpSpPr>
            <p:nvPr/>
          </p:nvGrpSpPr>
          <p:grpSpPr>
            <a:xfrm>
              <a:off x="3522602" y="1029168"/>
              <a:ext cx="1453019" cy="1565754"/>
              <a:chOff x="739036" y="1503123"/>
              <a:chExt cx="1453019" cy="1565754"/>
            </a:xfrm>
          </p:grpSpPr>
          <p:sp>
            <p:nvSpPr>
              <p:cNvPr id="138" name="Rectangle 137">
                <a:extLst>
                  <a:ext uri="{FF2B5EF4-FFF2-40B4-BE49-F238E27FC236}">
                    <a16:creationId xmlns:a16="http://schemas.microsoft.com/office/drawing/2014/main" id="{CFBD683F-AA17-4305-AB98-1B38FD7E4750}"/>
                  </a:ext>
                </a:extLst>
              </p:cNvPr>
              <p:cNvSpPr/>
              <p:nvPr/>
            </p:nvSpPr>
            <p:spPr>
              <a:xfrm>
                <a:off x="739036" y="1503123"/>
                <a:ext cx="1453019" cy="1565754"/>
              </a:xfrm>
              <a:prstGeom prst="rect">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9" name="Group 138">
                <a:extLst>
                  <a:ext uri="{FF2B5EF4-FFF2-40B4-BE49-F238E27FC236}">
                    <a16:creationId xmlns:a16="http://schemas.microsoft.com/office/drawing/2014/main" id="{70CE049A-F5F9-421A-B87F-DE6DE2B1DB28}"/>
                  </a:ext>
                </a:extLst>
              </p:cNvPr>
              <p:cNvGrpSpPr/>
              <p:nvPr/>
            </p:nvGrpSpPr>
            <p:grpSpPr>
              <a:xfrm>
                <a:off x="958240" y="1828780"/>
                <a:ext cx="1183711" cy="506148"/>
                <a:chOff x="958240" y="1828780"/>
                <a:chExt cx="1183711" cy="506148"/>
              </a:xfrm>
            </p:grpSpPr>
            <p:sp>
              <p:nvSpPr>
                <p:cNvPr id="140" name="Freeform: Shape 139">
                  <a:extLst>
                    <a:ext uri="{FF2B5EF4-FFF2-40B4-BE49-F238E27FC236}">
                      <a16:creationId xmlns:a16="http://schemas.microsoft.com/office/drawing/2014/main" id="{C0904E71-C121-4F81-8ED2-F7A73F0EA665}"/>
                    </a:ext>
                  </a:extLst>
                </p:cNvPr>
                <p:cNvSpPr/>
                <p:nvPr/>
              </p:nvSpPr>
              <p:spPr>
                <a:xfrm>
                  <a:off x="1127342" y="1828780"/>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3EAC6CBA-9B54-428F-8E5A-5F71F2647463}"/>
                    </a:ext>
                  </a:extLst>
                </p:cNvPr>
                <p:cNvSpPr/>
                <p:nvPr/>
              </p:nvSpPr>
              <p:spPr>
                <a:xfrm>
                  <a:off x="958240" y="2150262"/>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42" name="TextBox 141">
                  <a:extLst>
                    <a:ext uri="{FF2B5EF4-FFF2-40B4-BE49-F238E27FC236}">
                      <a16:creationId xmlns:a16="http://schemas.microsoft.com/office/drawing/2014/main" id="{C3EA4E0B-E1F3-4A83-BB4C-9A3570C58682}"/>
                    </a:ext>
                  </a:extLst>
                </p:cNvPr>
                <p:cNvSpPr txBox="1"/>
                <p:nvPr/>
              </p:nvSpPr>
              <p:spPr>
                <a:xfrm>
                  <a:off x="1922747" y="1965596"/>
                  <a:ext cx="219204" cy="369332"/>
                </a:xfrm>
                <a:prstGeom prst="rect">
                  <a:avLst/>
                </a:prstGeom>
                <a:noFill/>
              </p:spPr>
              <p:txBody>
                <a:bodyPr wrap="square" rtlCol="0">
                  <a:spAutoFit/>
                </a:bodyPr>
                <a:lstStyle/>
                <a:p>
                  <a:r>
                    <a:rPr lang="en-US" dirty="0"/>
                    <a:t>?</a:t>
                  </a:r>
                </a:p>
              </p:txBody>
            </p:sp>
          </p:grpSp>
        </p:grpSp>
        <p:grpSp>
          <p:nvGrpSpPr>
            <p:cNvPr id="108" name="Group 107">
              <a:extLst>
                <a:ext uri="{FF2B5EF4-FFF2-40B4-BE49-F238E27FC236}">
                  <a16:creationId xmlns:a16="http://schemas.microsoft.com/office/drawing/2014/main" id="{62D3E103-A884-411A-962C-A115793391BB}"/>
                </a:ext>
              </a:extLst>
            </p:cNvPr>
            <p:cNvGrpSpPr>
              <a:grpSpLocks noChangeAspect="1"/>
            </p:cNvGrpSpPr>
            <p:nvPr/>
          </p:nvGrpSpPr>
          <p:grpSpPr>
            <a:xfrm>
              <a:off x="5633680" y="4670972"/>
              <a:ext cx="1453019" cy="1565754"/>
              <a:chOff x="739036" y="1503123"/>
              <a:chExt cx="1453019" cy="1565754"/>
            </a:xfrm>
          </p:grpSpPr>
          <p:sp>
            <p:nvSpPr>
              <p:cNvPr id="133" name="Rectangle 132">
                <a:extLst>
                  <a:ext uri="{FF2B5EF4-FFF2-40B4-BE49-F238E27FC236}">
                    <a16:creationId xmlns:a16="http://schemas.microsoft.com/office/drawing/2014/main" id="{98975878-3530-46B1-B473-F1BEAEEFC44D}"/>
                  </a:ext>
                </a:extLst>
              </p:cNvPr>
              <p:cNvSpPr/>
              <p:nvPr/>
            </p:nvSpPr>
            <p:spPr>
              <a:xfrm>
                <a:off x="739036" y="1503123"/>
                <a:ext cx="1453019" cy="1565754"/>
              </a:xfrm>
              <a:prstGeom prst="rect">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oup 133">
                <a:extLst>
                  <a:ext uri="{FF2B5EF4-FFF2-40B4-BE49-F238E27FC236}">
                    <a16:creationId xmlns:a16="http://schemas.microsoft.com/office/drawing/2014/main" id="{75D86EC0-1A1F-47E4-859C-6EDFD3C821DF}"/>
                  </a:ext>
                </a:extLst>
              </p:cNvPr>
              <p:cNvGrpSpPr/>
              <p:nvPr/>
            </p:nvGrpSpPr>
            <p:grpSpPr>
              <a:xfrm>
                <a:off x="958240" y="1828780"/>
                <a:ext cx="1183711" cy="506148"/>
                <a:chOff x="958240" y="1828780"/>
                <a:chExt cx="1183711" cy="506148"/>
              </a:xfrm>
            </p:grpSpPr>
            <p:sp>
              <p:nvSpPr>
                <p:cNvPr id="135" name="Freeform: Shape 134">
                  <a:extLst>
                    <a:ext uri="{FF2B5EF4-FFF2-40B4-BE49-F238E27FC236}">
                      <a16:creationId xmlns:a16="http://schemas.microsoft.com/office/drawing/2014/main" id="{6BB5F265-5025-42A6-AC81-F373B06C94BB}"/>
                    </a:ext>
                  </a:extLst>
                </p:cNvPr>
                <p:cNvSpPr/>
                <p:nvPr/>
              </p:nvSpPr>
              <p:spPr>
                <a:xfrm>
                  <a:off x="1127342" y="1828780"/>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ln>
                  <a:solidFill>
                    <a:schemeClr val="accent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F4BD6CF8-2A61-4142-BC80-1228ED415735}"/>
                    </a:ext>
                  </a:extLst>
                </p:cNvPr>
                <p:cNvSpPr/>
                <p:nvPr/>
              </p:nvSpPr>
              <p:spPr>
                <a:xfrm>
                  <a:off x="958240" y="2150262"/>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ln>
                  <a:solidFill>
                    <a:schemeClr val="accent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37" name="TextBox 136">
                  <a:extLst>
                    <a:ext uri="{FF2B5EF4-FFF2-40B4-BE49-F238E27FC236}">
                      <a16:creationId xmlns:a16="http://schemas.microsoft.com/office/drawing/2014/main" id="{1D27F70F-7581-45FE-BC5A-BE03B7D96A31}"/>
                    </a:ext>
                  </a:extLst>
                </p:cNvPr>
                <p:cNvSpPr txBox="1"/>
                <p:nvPr/>
              </p:nvSpPr>
              <p:spPr>
                <a:xfrm>
                  <a:off x="1922747" y="1965596"/>
                  <a:ext cx="219204" cy="369332"/>
                </a:xfrm>
                <a:prstGeom prst="rect">
                  <a:avLst/>
                </a:prstGeom>
                <a:noFill/>
                <a:ln>
                  <a:noFill/>
                </a:ln>
              </p:spPr>
              <p:txBody>
                <a:bodyPr wrap="square" rtlCol="0">
                  <a:spAutoFit/>
                </a:bodyPr>
                <a:lstStyle/>
                <a:p>
                  <a:r>
                    <a:rPr lang="en-US" dirty="0"/>
                    <a:t>?</a:t>
                  </a:r>
                </a:p>
              </p:txBody>
            </p:sp>
          </p:grpSp>
        </p:grpSp>
        <p:grpSp>
          <p:nvGrpSpPr>
            <p:cNvPr id="109" name="Group 108">
              <a:extLst>
                <a:ext uri="{FF2B5EF4-FFF2-40B4-BE49-F238E27FC236}">
                  <a16:creationId xmlns:a16="http://schemas.microsoft.com/office/drawing/2014/main" id="{9F8CF3ED-7753-4599-BE2B-49D317AD945D}"/>
                </a:ext>
              </a:extLst>
            </p:cNvPr>
            <p:cNvGrpSpPr>
              <a:grpSpLocks noChangeAspect="1"/>
            </p:cNvGrpSpPr>
            <p:nvPr/>
          </p:nvGrpSpPr>
          <p:grpSpPr>
            <a:xfrm rot="20915137">
              <a:off x="1892400" y="4988031"/>
              <a:ext cx="1453019" cy="1565754"/>
              <a:chOff x="739036" y="1503123"/>
              <a:chExt cx="1453019" cy="1565754"/>
            </a:xfrm>
          </p:grpSpPr>
          <p:sp>
            <p:nvSpPr>
              <p:cNvPr id="128" name="Rectangle 127">
                <a:extLst>
                  <a:ext uri="{FF2B5EF4-FFF2-40B4-BE49-F238E27FC236}">
                    <a16:creationId xmlns:a16="http://schemas.microsoft.com/office/drawing/2014/main" id="{F6B78626-353F-4716-B011-C91A68518A42}"/>
                  </a:ext>
                </a:extLst>
              </p:cNvPr>
              <p:cNvSpPr/>
              <p:nvPr/>
            </p:nvSpPr>
            <p:spPr>
              <a:xfrm>
                <a:off x="739036" y="1503123"/>
                <a:ext cx="1453019" cy="1565754"/>
              </a:xfrm>
              <a:prstGeom prst="rect">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9" name="Group 128">
                <a:extLst>
                  <a:ext uri="{FF2B5EF4-FFF2-40B4-BE49-F238E27FC236}">
                    <a16:creationId xmlns:a16="http://schemas.microsoft.com/office/drawing/2014/main" id="{2D45C924-F69E-47A8-A03C-DB65F844CC8F}"/>
                  </a:ext>
                </a:extLst>
              </p:cNvPr>
              <p:cNvGrpSpPr/>
              <p:nvPr/>
            </p:nvGrpSpPr>
            <p:grpSpPr>
              <a:xfrm>
                <a:off x="958240" y="1828780"/>
                <a:ext cx="1183711" cy="506148"/>
                <a:chOff x="958240" y="1828780"/>
                <a:chExt cx="1183711" cy="506148"/>
              </a:xfrm>
            </p:grpSpPr>
            <p:sp>
              <p:nvSpPr>
                <p:cNvPr id="130" name="Freeform: Shape 129">
                  <a:extLst>
                    <a:ext uri="{FF2B5EF4-FFF2-40B4-BE49-F238E27FC236}">
                      <a16:creationId xmlns:a16="http://schemas.microsoft.com/office/drawing/2014/main" id="{922288FE-B1AD-49DE-B675-50D54D3C5E69}"/>
                    </a:ext>
                  </a:extLst>
                </p:cNvPr>
                <p:cNvSpPr/>
                <p:nvPr/>
              </p:nvSpPr>
              <p:spPr>
                <a:xfrm>
                  <a:off x="1127342" y="1828780"/>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ln>
                  <a:solidFill>
                    <a:schemeClr val="accent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C9F1F668-1E09-4BE9-B677-AE1ABA5C3D31}"/>
                    </a:ext>
                  </a:extLst>
                </p:cNvPr>
                <p:cNvSpPr/>
                <p:nvPr/>
              </p:nvSpPr>
              <p:spPr>
                <a:xfrm>
                  <a:off x="958240" y="2150262"/>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ln>
                  <a:solidFill>
                    <a:schemeClr val="accent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32" name="TextBox 131">
                  <a:extLst>
                    <a:ext uri="{FF2B5EF4-FFF2-40B4-BE49-F238E27FC236}">
                      <a16:creationId xmlns:a16="http://schemas.microsoft.com/office/drawing/2014/main" id="{F59F4139-CFF3-4875-B7D2-4CB02CBBD7B7}"/>
                    </a:ext>
                  </a:extLst>
                </p:cNvPr>
                <p:cNvSpPr txBox="1"/>
                <p:nvPr/>
              </p:nvSpPr>
              <p:spPr>
                <a:xfrm>
                  <a:off x="1922747" y="1965596"/>
                  <a:ext cx="219204" cy="369332"/>
                </a:xfrm>
                <a:prstGeom prst="rect">
                  <a:avLst/>
                </a:prstGeom>
                <a:noFill/>
                <a:ln>
                  <a:noFill/>
                </a:ln>
              </p:spPr>
              <p:txBody>
                <a:bodyPr wrap="square" rtlCol="0">
                  <a:spAutoFit/>
                </a:bodyPr>
                <a:lstStyle/>
                <a:p>
                  <a:r>
                    <a:rPr lang="en-US" dirty="0"/>
                    <a:t>?</a:t>
                  </a:r>
                </a:p>
              </p:txBody>
            </p:sp>
          </p:grpSp>
        </p:grpSp>
        <p:grpSp>
          <p:nvGrpSpPr>
            <p:cNvPr id="110" name="Group 109">
              <a:extLst>
                <a:ext uri="{FF2B5EF4-FFF2-40B4-BE49-F238E27FC236}">
                  <a16:creationId xmlns:a16="http://schemas.microsoft.com/office/drawing/2014/main" id="{32AA96A5-7573-4A35-9EBD-E13221252131}"/>
                </a:ext>
              </a:extLst>
            </p:cNvPr>
            <p:cNvGrpSpPr>
              <a:grpSpLocks noChangeAspect="1"/>
            </p:cNvGrpSpPr>
            <p:nvPr/>
          </p:nvGrpSpPr>
          <p:grpSpPr>
            <a:xfrm rot="20877903">
              <a:off x="224186" y="2309308"/>
              <a:ext cx="1453019" cy="1565754"/>
              <a:chOff x="739036" y="1503123"/>
              <a:chExt cx="1453019" cy="1565754"/>
            </a:xfrm>
          </p:grpSpPr>
          <p:sp>
            <p:nvSpPr>
              <p:cNvPr id="123" name="Rectangle 122">
                <a:extLst>
                  <a:ext uri="{FF2B5EF4-FFF2-40B4-BE49-F238E27FC236}">
                    <a16:creationId xmlns:a16="http://schemas.microsoft.com/office/drawing/2014/main" id="{F822BCA0-E53A-4A98-A273-9B5FB6632188}"/>
                  </a:ext>
                </a:extLst>
              </p:cNvPr>
              <p:cNvSpPr/>
              <p:nvPr/>
            </p:nvSpPr>
            <p:spPr>
              <a:xfrm>
                <a:off x="739036" y="1503123"/>
                <a:ext cx="1453019" cy="1565754"/>
              </a:xfrm>
              <a:prstGeom prst="rect">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4" name="Group 123">
                <a:extLst>
                  <a:ext uri="{FF2B5EF4-FFF2-40B4-BE49-F238E27FC236}">
                    <a16:creationId xmlns:a16="http://schemas.microsoft.com/office/drawing/2014/main" id="{63ED3129-4FEF-4291-B271-64537D56FB4A}"/>
                  </a:ext>
                </a:extLst>
              </p:cNvPr>
              <p:cNvGrpSpPr/>
              <p:nvPr/>
            </p:nvGrpSpPr>
            <p:grpSpPr>
              <a:xfrm>
                <a:off x="958240" y="1828780"/>
                <a:ext cx="1183711" cy="506148"/>
                <a:chOff x="958240" y="1828780"/>
                <a:chExt cx="1183711" cy="506148"/>
              </a:xfrm>
            </p:grpSpPr>
            <p:sp>
              <p:nvSpPr>
                <p:cNvPr id="125" name="Freeform: Shape 124">
                  <a:extLst>
                    <a:ext uri="{FF2B5EF4-FFF2-40B4-BE49-F238E27FC236}">
                      <a16:creationId xmlns:a16="http://schemas.microsoft.com/office/drawing/2014/main" id="{2D9D049A-A0C9-4EBA-853E-642AEA58AC12}"/>
                    </a:ext>
                  </a:extLst>
                </p:cNvPr>
                <p:cNvSpPr/>
                <p:nvPr/>
              </p:nvSpPr>
              <p:spPr>
                <a:xfrm>
                  <a:off x="1127342" y="1828780"/>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ln>
                  <a:solidFill>
                    <a:schemeClr val="accent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37C8A209-38E4-483D-9F19-35CA22760067}"/>
                    </a:ext>
                  </a:extLst>
                </p:cNvPr>
                <p:cNvSpPr/>
                <p:nvPr/>
              </p:nvSpPr>
              <p:spPr>
                <a:xfrm>
                  <a:off x="958240" y="2150262"/>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ln>
                  <a:solidFill>
                    <a:schemeClr val="accent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27" name="TextBox 126">
                  <a:extLst>
                    <a:ext uri="{FF2B5EF4-FFF2-40B4-BE49-F238E27FC236}">
                      <a16:creationId xmlns:a16="http://schemas.microsoft.com/office/drawing/2014/main" id="{CC5BFCA9-6971-403A-BCD3-9B95A73B7C7F}"/>
                    </a:ext>
                  </a:extLst>
                </p:cNvPr>
                <p:cNvSpPr txBox="1"/>
                <p:nvPr/>
              </p:nvSpPr>
              <p:spPr>
                <a:xfrm>
                  <a:off x="1922747" y="1965596"/>
                  <a:ext cx="219204" cy="369332"/>
                </a:xfrm>
                <a:prstGeom prst="rect">
                  <a:avLst/>
                </a:prstGeom>
                <a:noFill/>
                <a:ln>
                  <a:noFill/>
                </a:ln>
              </p:spPr>
              <p:txBody>
                <a:bodyPr wrap="square" rtlCol="0">
                  <a:spAutoFit/>
                </a:bodyPr>
                <a:lstStyle/>
                <a:p>
                  <a:r>
                    <a:rPr lang="en-US" dirty="0"/>
                    <a:t>?</a:t>
                  </a:r>
                </a:p>
              </p:txBody>
            </p:sp>
          </p:grpSp>
        </p:grpSp>
        <p:grpSp>
          <p:nvGrpSpPr>
            <p:cNvPr id="111" name="Group 110">
              <a:extLst>
                <a:ext uri="{FF2B5EF4-FFF2-40B4-BE49-F238E27FC236}">
                  <a16:creationId xmlns:a16="http://schemas.microsoft.com/office/drawing/2014/main" id="{6FE5551F-A209-40CC-81EF-B638ED1876C5}"/>
                </a:ext>
              </a:extLst>
            </p:cNvPr>
            <p:cNvGrpSpPr>
              <a:grpSpLocks noChangeAspect="1"/>
            </p:cNvGrpSpPr>
            <p:nvPr/>
          </p:nvGrpSpPr>
          <p:grpSpPr>
            <a:xfrm>
              <a:off x="3672265" y="2057820"/>
              <a:ext cx="1519456" cy="1565754"/>
              <a:chOff x="739036" y="1503123"/>
              <a:chExt cx="1519456" cy="1565754"/>
            </a:xfrm>
          </p:grpSpPr>
          <p:sp>
            <p:nvSpPr>
              <p:cNvPr id="118" name="Rectangle 117">
                <a:extLst>
                  <a:ext uri="{FF2B5EF4-FFF2-40B4-BE49-F238E27FC236}">
                    <a16:creationId xmlns:a16="http://schemas.microsoft.com/office/drawing/2014/main" id="{9DC9965D-9DCA-4D5F-9ADA-551BCF4B8669}"/>
                  </a:ext>
                </a:extLst>
              </p:cNvPr>
              <p:cNvSpPr/>
              <p:nvPr/>
            </p:nvSpPr>
            <p:spPr>
              <a:xfrm>
                <a:off x="739036" y="1503123"/>
                <a:ext cx="1453019" cy="1565754"/>
              </a:xfrm>
              <a:prstGeom prst="rect">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9" name="Group 118">
                <a:extLst>
                  <a:ext uri="{FF2B5EF4-FFF2-40B4-BE49-F238E27FC236}">
                    <a16:creationId xmlns:a16="http://schemas.microsoft.com/office/drawing/2014/main" id="{A72EB654-73AA-43D3-A2B8-4B428EA9F4FB}"/>
                  </a:ext>
                </a:extLst>
              </p:cNvPr>
              <p:cNvGrpSpPr/>
              <p:nvPr/>
            </p:nvGrpSpPr>
            <p:grpSpPr>
              <a:xfrm>
                <a:off x="958240" y="1828780"/>
                <a:ext cx="1300252" cy="515113"/>
                <a:chOff x="958240" y="1828780"/>
                <a:chExt cx="1300252" cy="515113"/>
              </a:xfrm>
            </p:grpSpPr>
            <p:sp>
              <p:nvSpPr>
                <p:cNvPr id="120" name="Freeform: Shape 119">
                  <a:extLst>
                    <a:ext uri="{FF2B5EF4-FFF2-40B4-BE49-F238E27FC236}">
                      <a16:creationId xmlns:a16="http://schemas.microsoft.com/office/drawing/2014/main" id="{A104F69A-7B53-4D87-B481-5CE523A5BE94}"/>
                    </a:ext>
                  </a:extLst>
                </p:cNvPr>
                <p:cNvSpPr/>
                <p:nvPr/>
              </p:nvSpPr>
              <p:spPr>
                <a:xfrm>
                  <a:off x="1127342" y="1828780"/>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ln>
                  <a:solidFill>
                    <a:schemeClr val="accent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B68EFD22-DC7B-4438-B1D5-3BE86C5D8E44}"/>
                    </a:ext>
                  </a:extLst>
                </p:cNvPr>
                <p:cNvSpPr/>
                <p:nvPr/>
              </p:nvSpPr>
              <p:spPr>
                <a:xfrm>
                  <a:off x="958240" y="2150262"/>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ln>
                  <a:solidFill>
                    <a:schemeClr val="accent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22" name="TextBox 121">
                  <a:extLst>
                    <a:ext uri="{FF2B5EF4-FFF2-40B4-BE49-F238E27FC236}">
                      <a16:creationId xmlns:a16="http://schemas.microsoft.com/office/drawing/2014/main" id="{D73F3901-6EC2-4A1B-B061-C0291925492B}"/>
                    </a:ext>
                  </a:extLst>
                </p:cNvPr>
                <p:cNvSpPr txBox="1"/>
                <p:nvPr/>
              </p:nvSpPr>
              <p:spPr>
                <a:xfrm>
                  <a:off x="2039288" y="1974561"/>
                  <a:ext cx="219204" cy="369332"/>
                </a:xfrm>
                <a:prstGeom prst="rect">
                  <a:avLst/>
                </a:prstGeom>
                <a:noFill/>
                <a:ln>
                  <a:noFill/>
                </a:ln>
              </p:spPr>
              <p:txBody>
                <a:bodyPr wrap="square" rtlCol="0">
                  <a:spAutoFit/>
                </a:bodyPr>
                <a:lstStyle/>
                <a:p>
                  <a:r>
                    <a:rPr lang="en-US" dirty="0"/>
                    <a:t>?</a:t>
                  </a:r>
                </a:p>
              </p:txBody>
            </p:sp>
          </p:grpSp>
        </p:grpSp>
        <p:grpSp>
          <p:nvGrpSpPr>
            <p:cNvPr id="112" name="Group 111">
              <a:extLst>
                <a:ext uri="{FF2B5EF4-FFF2-40B4-BE49-F238E27FC236}">
                  <a16:creationId xmlns:a16="http://schemas.microsoft.com/office/drawing/2014/main" id="{0B7C4ACB-76BF-4AD3-BE42-387835CB3AD6}"/>
                </a:ext>
              </a:extLst>
            </p:cNvPr>
            <p:cNvGrpSpPr>
              <a:grpSpLocks noChangeAspect="1"/>
            </p:cNvGrpSpPr>
            <p:nvPr/>
          </p:nvGrpSpPr>
          <p:grpSpPr>
            <a:xfrm rot="771833">
              <a:off x="4730410" y="2559184"/>
              <a:ext cx="1453019" cy="1565754"/>
              <a:chOff x="739036" y="1503123"/>
              <a:chExt cx="1453019" cy="1565754"/>
            </a:xfrm>
          </p:grpSpPr>
          <p:sp>
            <p:nvSpPr>
              <p:cNvPr id="113" name="Rectangle 112">
                <a:extLst>
                  <a:ext uri="{FF2B5EF4-FFF2-40B4-BE49-F238E27FC236}">
                    <a16:creationId xmlns:a16="http://schemas.microsoft.com/office/drawing/2014/main" id="{25C3C8A7-D6C7-4AF8-B0ED-5C7F7DAAA7A1}"/>
                  </a:ext>
                </a:extLst>
              </p:cNvPr>
              <p:cNvSpPr/>
              <p:nvPr/>
            </p:nvSpPr>
            <p:spPr>
              <a:xfrm>
                <a:off x="739036" y="1503123"/>
                <a:ext cx="1453019" cy="1565754"/>
              </a:xfrm>
              <a:prstGeom prst="rect">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4" name="Group 113">
                <a:extLst>
                  <a:ext uri="{FF2B5EF4-FFF2-40B4-BE49-F238E27FC236}">
                    <a16:creationId xmlns:a16="http://schemas.microsoft.com/office/drawing/2014/main" id="{A370931B-89DA-49FF-8657-BB909052F3B6}"/>
                  </a:ext>
                </a:extLst>
              </p:cNvPr>
              <p:cNvGrpSpPr/>
              <p:nvPr/>
            </p:nvGrpSpPr>
            <p:grpSpPr>
              <a:xfrm>
                <a:off x="958240" y="1828780"/>
                <a:ext cx="1183711" cy="506148"/>
                <a:chOff x="958240" y="1828780"/>
                <a:chExt cx="1183711" cy="506148"/>
              </a:xfrm>
            </p:grpSpPr>
            <p:sp>
              <p:nvSpPr>
                <p:cNvPr id="115" name="Freeform: Shape 114">
                  <a:extLst>
                    <a:ext uri="{FF2B5EF4-FFF2-40B4-BE49-F238E27FC236}">
                      <a16:creationId xmlns:a16="http://schemas.microsoft.com/office/drawing/2014/main" id="{A3866126-3E53-439E-BFB6-5EC45A4E2941}"/>
                    </a:ext>
                  </a:extLst>
                </p:cNvPr>
                <p:cNvSpPr/>
                <p:nvPr/>
              </p:nvSpPr>
              <p:spPr>
                <a:xfrm>
                  <a:off x="1127342" y="1828780"/>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ln>
                  <a:solidFill>
                    <a:schemeClr val="accent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02D15C91-873C-4978-B491-67066BAA6A7E}"/>
                    </a:ext>
                  </a:extLst>
                </p:cNvPr>
                <p:cNvSpPr/>
                <p:nvPr/>
              </p:nvSpPr>
              <p:spPr>
                <a:xfrm>
                  <a:off x="958240" y="2150262"/>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ln>
                  <a:solidFill>
                    <a:schemeClr val="accent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7" name="TextBox 116">
                  <a:extLst>
                    <a:ext uri="{FF2B5EF4-FFF2-40B4-BE49-F238E27FC236}">
                      <a16:creationId xmlns:a16="http://schemas.microsoft.com/office/drawing/2014/main" id="{415CEA97-45FA-4AE7-A042-1C04B88946D3}"/>
                    </a:ext>
                  </a:extLst>
                </p:cNvPr>
                <p:cNvSpPr txBox="1"/>
                <p:nvPr/>
              </p:nvSpPr>
              <p:spPr>
                <a:xfrm>
                  <a:off x="1922747" y="1965596"/>
                  <a:ext cx="219204" cy="369332"/>
                </a:xfrm>
                <a:prstGeom prst="rect">
                  <a:avLst/>
                </a:prstGeom>
                <a:noFill/>
                <a:ln>
                  <a:noFill/>
                </a:ln>
              </p:spPr>
              <p:txBody>
                <a:bodyPr wrap="square" rtlCol="0">
                  <a:spAutoFit/>
                </a:bodyPr>
                <a:lstStyle/>
                <a:p>
                  <a:r>
                    <a:rPr lang="en-US" dirty="0"/>
                    <a:t>?</a:t>
                  </a:r>
                </a:p>
              </p:txBody>
            </p:sp>
          </p:grpSp>
        </p:grpSp>
      </p:grpSp>
    </p:spTree>
    <p:extLst>
      <p:ext uri="{BB962C8B-B14F-4D97-AF65-F5344CB8AC3E}">
        <p14:creationId xmlns:p14="http://schemas.microsoft.com/office/powerpoint/2010/main" val="19049749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9BDD9-7D71-491B-806C-7192A472A7E1}"/>
              </a:ext>
            </a:extLst>
          </p:cNvPr>
          <p:cNvSpPr>
            <a:spLocks noGrp="1"/>
          </p:cNvSpPr>
          <p:nvPr>
            <p:ph type="title"/>
          </p:nvPr>
        </p:nvSpPr>
        <p:spPr/>
        <p:txBody>
          <a:bodyPr/>
          <a:lstStyle/>
          <a:p>
            <a:r>
              <a:rPr lang="en-US" dirty="0"/>
              <a:t>Content Deepening: Teacher Follow-up</a:t>
            </a:r>
          </a:p>
        </p:txBody>
      </p:sp>
      <p:sp>
        <p:nvSpPr>
          <p:cNvPr id="6" name="Text Placeholder 5">
            <a:extLst>
              <a:ext uri="{FF2B5EF4-FFF2-40B4-BE49-F238E27FC236}">
                <a16:creationId xmlns:a16="http://schemas.microsoft.com/office/drawing/2014/main" id="{F227F689-5ABC-45AA-ACEC-F25781D31311}"/>
              </a:ext>
            </a:extLst>
          </p:cNvPr>
          <p:cNvSpPr>
            <a:spLocks noGrp="1"/>
          </p:cNvSpPr>
          <p:nvPr>
            <p:ph idx="1"/>
          </p:nvPr>
        </p:nvSpPr>
        <p:spPr/>
        <p:txBody>
          <a:bodyPr/>
          <a:lstStyle/>
          <a:p>
            <a:pPr marL="0" indent="0">
              <a:buNone/>
            </a:pPr>
            <a:r>
              <a:rPr lang="en-US" sz="2800" dirty="0"/>
              <a:t>What could one learn from this experience?</a:t>
            </a:r>
          </a:p>
        </p:txBody>
      </p:sp>
      <p:pic>
        <p:nvPicPr>
          <p:cNvPr id="5" name="Picture 4">
            <a:extLst>
              <a:ext uri="{FF2B5EF4-FFF2-40B4-BE49-F238E27FC236}">
                <a16:creationId xmlns:a16="http://schemas.microsoft.com/office/drawing/2014/main" id="{CA1B32B1-ABCD-47ED-97C4-6D8E8B745E9C}"/>
              </a:ext>
            </a:extLst>
          </p:cNvPr>
          <p:cNvPicPr>
            <a:picLocks noChangeAspect="1"/>
          </p:cNvPicPr>
          <p:nvPr/>
        </p:nvPicPr>
        <p:blipFill>
          <a:blip r:embed="rId3"/>
          <a:stretch>
            <a:fillRect/>
          </a:stretch>
        </p:blipFill>
        <p:spPr>
          <a:xfrm>
            <a:off x="8095118" y="100830"/>
            <a:ext cx="840464" cy="840464"/>
          </a:xfrm>
          <a:prstGeom prst="rect">
            <a:avLst/>
          </a:prstGeom>
        </p:spPr>
      </p:pic>
    </p:spTree>
    <p:extLst>
      <p:ext uri="{BB962C8B-B14F-4D97-AF65-F5344CB8AC3E}">
        <p14:creationId xmlns:p14="http://schemas.microsoft.com/office/powerpoint/2010/main" val="15110813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409AA-7898-0358-5513-32A79F58291D}"/>
            </a:ext>
          </a:extLst>
        </p:cNvPr>
        <p:cNvGrpSpPr/>
        <p:nvPr/>
      </p:nvGrpSpPr>
      <p:grpSpPr>
        <a:xfrm>
          <a:off x="0" y="0"/>
          <a:ext cx="0" cy="0"/>
          <a:chOff x="0" y="0"/>
          <a:chExt cx="0" cy="0"/>
        </a:xfrm>
      </p:grpSpPr>
      <p:pic>
        <p:nvPicPr>
          <p:cNvPr id="8" name="Google Shape;163;p29">
            <a:extLst>
              <a:ext uri="{FF2B5EF4-FFF2-40B4-BE49-F238E27FC236}">
                <a16:creationId xmlns:a16="http://schemas.microsoft.com/office/drawing/2014/main" id="{7EB875D7-73F3-87F6-4A56-A67A25C7E85D}"/>
              </a:ext>
            </a:extLst>
          </p:cNvPr>
          <p:cNvPicPr preferRelativeResize="0"/>
          <p:nvPr/>
        </p:nvPicPr>
        <p:blipFill rotWithShape="1">
          <a:blip r:embed="rId3">
            <a:alphaModFix/>
          </a:blip>
          <a:srcRect/>
          <a:stretch/>
        </p:blipFill>
        <p:spPr>
          <a:xfrm>
            <a:off x="3485451" y="187695"/>
            <a:ext cx="4620160" cy="6084457"/>
          </a:xfrm>
          <a:prstGeom prst="rect">
            <a:avLst/>
          </a:prstGeom>
          <a:noFill/>
          <a:ln>
            <a:noFill/>
          </a:ln>
        </p:spPr>
      </p:pic>
      <p:sp>
        <p:nvSpPr>
          <p:cNvPr id="5" name="TextBox 4">
            <a:extLst>
              <a:ext uri="{FF2B5EF4-FFF2-40B4-BE49-F238E27FC236}">
                <a16:creationId xmlns:a16="http://schemas.microsoft.com/office/drawing/2014/main" id="{9D25CBF8-A7A2-282B-2337-0A924ED6847C}"/>
              </a:ext>
            </a:extLst>
          </p:cNvPr>
          <p:cNvSpPr txBox="1"/>
          <p:nvPr/>
        </p:nvSpPr>
        <p:spPr>
          <a:xfrm>
            <a:off x="5795531" y="2696076"/>
            <a:ext cx="1967904" cy="728353"/>
          </a:xfrm>
          <a:prstGeom prst="rect">
            <a:avLst/>
          </a:prstGeom>
          <a:solidFill>
            <a:srgbClr val="FFFF00">
              <a:alpha val="16000"/>
            </a:srgbClr>
          </a:solidFill>
        </p:spPr>
        <p:txBody>
          <a:bodyPr wrap="square" rtlCol="0">
            <a:noAutofit/>
          </a:bodyPr>
          <a:lstStyle/>
          <a:p>
            <a:endParaRPr lang="en-US" dirty="0"/>
          </a:p>
        </p:txBody>
      </p:sp>
      <p:sp>
        <p:nvSpPr>
          <p:cNvPr id="4" name="Rectangle 2">
            <a:extLst>
              <a:ext uri="{FF2B5EF4-FFF2-40B4-BE49-F238E27FC236}">
                <a16:creationId xmlns:a16="http://schemas.microsoft.com/office/drawing/2014/main" id="{521EDA28-D83B-78C4-64DB-9A4920B1CFBE}"/>
              </a:ext>
            </a:extLst>
          </p:cNvPr>
          <p:cNvSpPr txBox="1">
            <a:spLocks noChangeArrowheads="1"/>
          </p:cNvSpPr>
          <p:nvPr/>
        </p:nvSpPr>
        <p:spPr>
          <a:xfrm>
            <a:off x="189689" y="1123838"/>
            <a:ext cx="2210612"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spc="-60" baseline="0">
                <a:solidFill>
                  <a:schemeClr val="accent1"/>
                </a:solidFill>
                <a:latin typeface="+mj-lt"/>
                <a:ea typeface="+mj-ea"/>
                <a:cs typeface="+mj-cs"/>
              </a:defRPr>
            </a:lvl1pPr>
          </a:lstStyle>
          <a:p>
            <a:r>
              <a:rPr lang="en-US" dirty="0" err="1"/>
              <a:t>STeLLA</a:t>
            </a:r>
            <a:r>
              <a:rPr lang="en-US" dirty="0"/>
              <a:t> Conceptual Framework</a:t>
            </a:r>
          </a:p>
        </p:txBody>
      </p:sp>
      <p:sp>
        <p:nvSpPr>
          <p:cNvPr id="2" name="TextBox 1">
            <a:extLst>
              <a:ext uri="{FF2B5EF4-FFF2-40B4-BE49-F238E27FC236}">
                <a16:creationId xmlns:a16="http://schemas.microsoft.com/office/drawing/2014/main" id="{465EE910-99B3-A45F-022F-0B7BBE5E958A}"/>
              </a:ext>
            </a:extLst>
          </p:cNvPr>
          <p:cNvSpPr txBox="1"/>
          <p:nvPr/>
        </p:nvSpPr>
        <p:spPr>
          <a:xfrm>
            <a:off x="5795531" y="5725022"/>
            <a:ext cx="1967904" cy="414522"/>
          </a:xfrm>
          <a:prstGeom prst="rect">
            <a:avLst/>
          </a:prstGeom>
          <a:solidFill>
            <a:srgbClr val="FFFF00">
              <a:alpha val="16000"/>
            </a:srgbClr>
          </a:solidFill>
        </p:spPr>
        <p:txBody>
          <a:bodyPr wrap="square" rtlCol="0">
            <a:noAutofit/>
          </a:bodyPr>
          <a:lstStyle/>
          <a:p>
            <a:endParaRPr lang="en-US" dirty="0"/>
          </a:p>
        </p:txBody>
      </p:sp>
      <p:sp>
        <p:nvSpPr>
          <p:cNvPr id="3" name="TextBox 2">
            <a:extLst>
              <a:ext uri="{FF2B5EF4-FFF2-40B4-BE49-F238E27FC236}">
                <a16:creationId xmlns:a16="http://schemas.microsoft.com/office/drawing/2014/main" id="{604B3F84-61C8-2461-8836-75721C9857CE}"/>
              </a:ext>
            </a:extLst>
          </p:cNvPr>
          <p:cNvSpPr txBox="1"/>
          <p:nvPr/>
        </p:nvSpPr>
        <p:spPr>
          <a:xfrm>
            <a:off x="3827627" y="5725022"/>
            <a:ext cx="1967904" cy="547130"/>
          </a:xfrm>
          <a:prstGeom prst="rect">
            <a:avLst/>
          </a:prstGeom>
          <a:solidFill>
            <a:srgbClr val="FFFF00">
              <a:alpha val="16000"/>
            </a:srgbClr>
          </a:solidFill>
        </p:spPr>
        <p:txBody>
          <a:bodyPr wrap="square" rtlCol="0">
            <a:noAutofit/>
          </a:bodyPr>
          <a:lstStyle/>
          <a:p>
            <a:endParaRPr lang="en-US" dirty="0"/>
          </a:p>
        </p:txBody>
      </p:sp>
    </p:spTree>
    <p:extLst>
      <p:ext uri="{BB962C8B-B14F-4D97-AF65-F5344CB8AC3E}">
        <p14:creationId xmlns:p14="http://schemas.microsoft.com/office/powerpoint/2010/main" val="2871548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EDC1F5-405E-424D-97EF-93345E0E6247}"/>
              </a:ext>
            </a:extLst>
          </p:cNvPr>
          <p:cNvSpPr>
            <a:spLocks noGrp="1"/>
          </p:cNvSpPr>
          <p:nvPr>
            <p:ph type="title"/>
          </p:nvPr>
        </p:nvSpPr>
        <p:spPr/>
        <p:txBody>
          <a:bodyPr/>
          <a:lstStyle/>
          <a:p>
            <a:r>
              <a:rPr lang="en-US" dirty="0"/>
              <a:t>Identifying Strategies in Our Content Experiences</a:t>
            </a:r>
          </a:p>
        </p:txBody>
      </p:sp>
      <p:sp>
        <p:nvSpPr>
          <p:cNvPr id="6" name="Text Placeholder 5">
            <a:extLst>
              <a:ext uri="{FF2B5EF4-FFF2-40B4-BE49-F238E27FC236}">
                <a16:creationId xmlns:a16="http://schemas.microsoft.com/office/drawing/2014/main" id="{5CC43D41-3AF2-4331-9FE0-F74D5A8A98A1}"/>
              </a:ext>
            </a:extLst>
          </p:cNvPr>
          <p:cNvSpPr>
            <a:spLocks noGrp="1"/>
          </p:cNvSpPr>
          <p:nvPr>
            <p:ph idx="1"/>
          </p:nvPr>
        </p:nvSpPr>
        <p:spPr/>
        <p:txBody>
          <a:bodyPr>
            <a:normAutofit fontScale="92500" lnSpcReduction="20000"/>
          </a:bodyPr>
          <a:lstStyle/>
          <a:p>
            <a:pPr>
              <a:lnSpc>
                <a:spcPct val="100000"/>
              </a:lnSpc>
              <a:spcBef>
                <a:spcPts val="1200"/>
              </a:spcBef>
              <a:spcAft>
                <a:spcPts val="1200"/>
              </a:spcAft>
            </a:pPr>
            <a:r>
              <a:rPr lang="en-US" sz="2800" dirty="0"/>
              <a:t>How did the PD Leader model the use of Strategies A, B, I and 9 in our content experience today?</a:t>
            </a:r>
          </a:p>
          <a:p>
            <a:pPr>
              <a:lnSpc>
                <a:spcPct val="100000"/>
              </a:lnSpc>
              <a:spcBef>
                <a:spcPts val="1200"/>
              </a:spcBef>
              <a:spcAft>
                <a:spcPts val="1200"/>
              </a:spcAft>
            </a:pPr>
            <a:r>
              <a:rPr lang="en-US" sz="2800" dirty="0"/>
              <a:t>If you were to construct a MLG from our content experiences today, what would it be?  </a:t>
            </a:r>
          </a:p>
          <a:p>
            <a:pPr>
              <a:lnSpc>
                <a:spcPct val="100000"/>
              </a:lnSpc>
              <a:spcBef>
                <a:spcPts val="1200"/>
              </a:spcBef>
            </a:pPr>
            <a:r>
              <a:rPr lang="en-US" sz="2800" dirty="0"/>
              <a:t>What was the focus questions for the content experiences today?  </a:t>
            </a:r>
          </a:p>
          <a:p>
            <a:pPr lvl="1">
              <a:lnSpc>
                <a:spcPct val="100000"/>
              </a:lnSpc>
              <a:spcBef>
                <a:spcPts val="0"/>
              </a:spcBef>
              <a:spcAft>
                <a:spcPts val="1200"/>
              </a:spcAft>
            </a:pPr>
            <a:r>
              <a:rPr lang="en-US" sz="2800" dirty="0"/>
              <a:t>How did the FQs set you up for the learning? </a:t>
            </a:r>
          </a:p>
          <a:p>
            <a:pPr>
              <a:lnSpc>
                <a:spcPct val="100000"/>
              </a:lnSpc>
              <a:spcBef>
                <a:spcPts val="1200"/>
              </a:spcBef>
              <a:spcAft>
                <a:spcPts val="1200"/>
              </a:spcAft>
            </a:pPr>
            <a:r>
              <a:rPr lang="en-US" sz="2800" dirty="0"/>
              <a:t>How did you experience synthesizing and summarizing? </a:t>
            </a:r>
          </a:p>
        </p:txBody>
      </p:sp>
      <p:pic>
        <p:nvPicPr>
          <p:cNvPr id="2" name="Picture 1">
            <a:extLst>
              <a:ext uri="{FF2B5EF4-FFF2-40B4-BE49-F238E27FC236}">
                <a16:creationId xmlns:a16="http://schemas.microsoft.com/office/drawing/2014/main" id="{A9CF5F5D-77CE-451F-8BD7-19C3852F26B3}"/>
              </a:ext>
            </a:extLst>
          </p:cNvPr>
          <p:cNvPicPr>
            <a:picLocks noChangeAspect="1"/>
          </p:cNvPicPr>
          <p:nvPr/>
        </p:nvPicPr>
        <p:blipFill>
          <a:blip r:embed="rId3"/>
          <a:stretch>
            <a:fillRect/>
          </a:stretch>
        </p:blipFill>
        <p:spPr>
          <a:xfrm>
            <a:off x="8095118" y="100830"/>
            <a:ext cx="840464" cy="840464"/>
          </a:xfrm>
          <a:prstGeom prst="rect">
            <a:avLst/>
          </a:prstGeom>
        </p:spPr>
      </p:pic>
    </p:spTree>
    <p:extLst>
      <p:ext uri="{BB962C8B-B14F-4D97-AF65-F5344CB8AC3E}">
        <p14:creationId xmlns:p14="http://schemas.microsoft.com/office/powerpoint/2010/main" val="44338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7B61B4-7FFB-426C-B4BD-9A99BE59BD05}"/>
              </a:ext>
            </a:extLst>
          </p:cNvPr>
          <p:cNvSpPr>
            <a:spLocks noGrp="1"/>
          </p:cNvSpPr>
          <p:nvPr>
            <p:ph type="title"/>
          </p:nvPr>
        </p:nvSpPr>
        <p:spPr/>
        <p:txBody>
          <a:bodyPr/>
          <a:lstStyle/>
          <a:p>
            <a:r>
              <a:rPr lang="en-US" dirty="0"/>
              <a:t>Meta Moment</a:t>
            </a:r>
          </a:p>
        </p:txBody>
      </p:sp>
      <p:sp>
        <p:nvSpPr>
          <p:cNvPr id="5" name="Text Placeholder 4">
            <a:extLst>
              <a:ext uri="{FF2B5EF4-FFF2-40B4-BE49-F238E27FC236}">
                <a16:creationId xmlns:a16="http://schemas.microsoft.com/office/drawing/2014/main" id="{638B8144-D3B8-4746-9869-14AAF03CBC98}"/>
              </a:ext>
            </a:extLst>
          </p:cNvPr>
          <p:cNvSpPr>
            <a:spLocks noGrp="1"/>
          </p:cNvSpPr>
          <p:nvPr>
            <p:ph idx="1"/>
          </p:nvPr>
        </p:nvSpPr>
        <p:spPr/>
        <p:txBody>
          <a:bodyPr/>
          <a:lstStyle/>
          <a:p>
            <a:pPr marL="0" indent="0">
              <a:buNone/>
            </a:pPr>
            <a:r>
              <a:rPr lang="en-US" sz="2800" dirty="0"/>
              <a:t>Journal…</a:t>
            </a:r>
          </a:p>
          <a:p>
            <a:pPr marL="0" indent="0">
              <a:buNone/>
            </a:pPr>
            <a:endParaRPr lang="en-US" sz="2800" dirty="0"/>
          </a:p>
          <a:p>
            <a:r>
              <a:rPr lang="en-US" sz="2800" dirty="0"/>
              <a:t>What would you add to our effective science T&amp;L chart?</a:t>
            </a:r>
          </a:p>
          <a:p>
            <a:endParaRPr lang="en-US" sz="2800" dirty="0"/>
          </a:p>
          <a:p>
            <a:r>
              <a:rPr lang="en-US" sz="2800" dirty="0"/>
              <a:t>How do these strategies help teachers plan for coherence? How do these strategies help students develop the intended science content storyline?</a:t>
            </a:r>
          </a:p>
        </p:txBody>
      </p:sp>
    </p:spTree>
    <p:extLst>
      <p:ext uri="{BB962C8B-B14F-4D97-AF65-F5344CB8AC3E}">
        <p14:creationId xmlns:p14="http://schemas.microsoft.com/office/powerpoint/2010/main" val="14928043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266164" y="2056714"/>
            <a:ext cx="2125980" cy="2194560"/>
          </a:xfrm>
        </p:spPr>
        <p:txBody>
          <a:bodyPr anchor="b">
            <a:normAutofit/>
          </a:bodyPr>
          <a:lstStyle/>
          <a:p>
            <a:r>
              <a:rPr lang="en-US" dirty="0"/>
              <a:t>Effective Science Teaching &amp; Learning</a:t>
            </a:r>
          </a:p>
        </p:txBody>
      </p:sp>
      <p:graphicFrame>
        <p:nvGraphicFramePr>
          <p:cNvPr id="4" name="Table 5">
            <a:extLst>
              <a:ext uri="{FF2B5EF4-FFF2-40B4-BE49-F238E27FC236}">
                <a16:creationId xmlns:a16="http://schemas.microsoft.com/office/drawing/2014/main" id="{FD2D8BBA-2C2B-44BC-8F87-18489DA8FC35}"/>
              </a:ext>
            </a:extLst>
          </p:cNvPr>
          <p:cNvGraphicFramePr>
            <a:graphicFrameLocks noGrp="1"/>
          </p:cNvGraphicFramePr>
          <p:nvPr/>
        </p:nvGraphicFramePr>
        <p:xfrm>
          <a:off x="3304576" y="2056714"/>
          <a:ext cx="4644059" cy="4063261"/>
        </p:xfrm>
        <a:graphic>
          <a:graphicData uri="http://schemas.openxmlformats.org/drawingml/2006/table">
            <a:tbl>
              <a:tblPr firstRow="1" bandRow="1">
                <a:tableStyleId>{5C22544A-7EE6-4342-B048-85BDC9FD1C3A}</a:tableStyleId>
              </a:tblPr>
              <a:tblGrid>
                <a:gridCol w="2371329">
                  <a:extLst>
                    <a:ext uri="{9D8B030D-6E8A-4147-A177-3AD203B41FA5}">
                      <a16:colId xmlns:a16="http://schemas.microsoft.com/office/drawing/2014/main" val="3300088169"/>
                    </a:ext>
                  </a:extLst>
                </a:gridCol>
                <a:gridCol w="2272730">
                  <a:extLst>
                    <a:ext uri="{9D8B030D-6E8A-4147-A177-3AD203B41FA5}">
                      <a16:colId xmlns:a16="http://schemas.microsoft.com/office/drawing/2014/main" val="3121899224"/>
                    </a:ext>
                  </a:extLst>
                </a:gridCol>
              </a:tblGrid>
              <a:tr h="434417">
                <a:tc>
                  <a:txBody>
                    <a:bodyPr/>
                    <a:lstStyle/>
                    <a:p>
                      <a:pPr algn="ctr">
                        <a:spcBef>
                          <a:spcPts val="600"/>
                        </a:spcBef>
                        <a:spcAft>
                          <a:spcPts val="600"/>
                        </a:spcAft>
                      </a:pPr>
                      <a:r>
                        <a:rPr lang="en-US" sz="2000"/>
                        <a:t>Teachers Doing</a:t>
                      </a:r>
                    </a:p>
                  </a:txBody>
                  <a:tcPr marL="125730" marR="125730" marT="62865" marB="62865"/>
                </a:tc>
                <a:tc>
                  <a:txBody>
                    <a:bodyPr/>
                    <a:lstStyle/>
                    <a:p>
                      <a:pPr algn="ctr">
                        <a:spcBef>
                          <a:spcPts val="600"/>
                        </a:spcBef>
                        <a:spcAft>
                          <a:spcPts val="600"/>
                        </a:spcAft>
                      </a:pPr>
                      <a:r>
                        <a:rPr lang="en-US" sz="2000" dirty="0"/>
                        <a:t>Students Doing</a:t>
                      </a:r>
                    </a:p>
                  </a:txBody>
                  <a:tcPr marL="125730" marR="125730" marT="62865" marB="62865"/>
                </a:tc>
                <a:extLst>
                  <a:ext uri="{0D108BD9-81ED-4DB2-BD59-A6C34878D82A}">
                    <a16:rowId xmlns:a16="http://schemas.microsoft.com/office/drawing/2014/main" val="4218984125"/>
                  </a:ext>
                </a:extLst>
              </a:tr>
              <a:tr h="992465">
                <a:tc>
                  <a:txBody>
                    <a:bodyPr/>
                    <a:lstStyle/>
                    <a:p>
                      <a:endParaRPr lang="en-US" sz="2600"/>
                    </a:p>
                  </a:txBody>
                  <a:tcPr marL="125730" marR="125730" marT="62865" marB="62865"/>
                </a:tc>
                <a:tc>
                  <a:txBody>
                    <a:bodyPr/>
                    <a:lstStyle/>
                    <a:p>
                      <a:endParaRPr lang="en-US" sz="2600" dirty="0"/>
                    </a:p>
                  </a:txBody>
                  <a:tcPr marL="125730" marR="125730" marT="62865" marB="62865"/>
                </a:tc>
                <a:extLst>
                  <a:ext uri="{0D108BD9-81ED-4DB2-BD59-A6C34878D82A}">
                    <a16:rowId xmlns:a16="http://schemas.microsoft.com/office/drawing/2014/main" val="588420543"/>
                  </a:ext>
                </a:extLst>
              </a:tr>
              <a:tr h="529200">
                <a:tc gridSpan="2">
                  <a:txBody>
                    <a:bodyPr/>
                    <a:lstStyle/>
                    <a:p>
                      <a:pPr marL="0" algn="ctr" defTabSz="914400" rtl="0" eaLnBrk="1" latinLnBrk="0" hangingPunct="1"/>
                      <a:r>
                        <a:rPr lang="en-US" sz="2000" b="1" kern="1200" dirty="0">
                          <a:solidFill>
                            <a:schemeClr val="tx2"/>
                          </a:solidFill>
                          <a:latin typeface="+mn-lt"/>
                          <a:ea typeface="+mn-ea"/>
                          <a:cs typeface="+mn-cs"/>
                        </a:rPr>
                        <a:t>Classroom</a:t>
                      </a:r>
                    </a:p>
                  </a:txBody>
                  <a:tcPr marL="125730" marR="125730" marT="62865" marB="62865"/>
                </a:tc>
                <a:tc hMerge="1">
                  <a:txBody>
                    <a:bodyPr/>
                    <a:lstStyle/>
                    <a:p>
                      <a:endParaRPr lang="en-US" dirty="0"/>
                    </a:p>
                  </a:txBody>
                  <a:tcPr/>
                </a:tc>
                <a:extLst>
                  <a:ext uri="{0D108BD9-81ED-4DB2-BD59-A6C34878D82A}">
                    <a16:rowId xmlns:a16="http://schemas.microsoft.com/office/drawing/2014/main" val="608915831"/>
                  </a:ext>
                </a:extLst>
              </a:tr>
              <a:tr h="2107179">
                <a:tc gridSpan="2">
                  <a:txBody>
                    <a:bodyPr/>
                    <a:lstStyle/>
                    <a:p>
                      <a:endParaRPr lang="en-US" sz="2600" dirty="0"/>
                    </a:p>
                    <a:p>
                      <a:endParaRPr lang="en-US" sz="2600" dirty="0"/>
                    </a:p>
                  </a:txBody>
                  <a:tcPr marL="125730" marR="125730" marT="62865" marB="62865"/>
                </a:tc>
                <a:tc hMerge="1">
                  <a:txBody>
                    <a:bodyPr/>
                    <a:lstStyle/>
                    <a:p>
                      <a:endParaRPr lang="en-US" dirty="0"/>
                    </a:p>
                  </a:txBody>
                  <a:tcPr/>
                </a:tc>
                <a:extLst>
                  <a:ext uri="{0D108BD9-81ED-4DB2-BD59-A6C34878D82A}">
                    <a16:rowId xmlns:a16="http://schemas.microsoft.com/office/drawing/2014/main" val="982266163"/>
                  </a:ext>
                </a:extLst>
              </a:tr>
            </a:tbl>
          </a:graphicData>
        </a:graphic>
      </p:graphicFrame>
      <p:sp>
        <p:nvSpPr>
          <p:cNvPr id="5" name="TextBox 4">
            <a:extLst>
              <a:ext uri="{FF2B5EF4-FFF2-40B4-BE49-F238E27FC236}">
                <a16:creationId xmlns:a16="http://schemas.microsoft.com/office/drawing/2014/main" id="{4493A138-0293-7BA8-8620-FA0CFDC3C01B}"/>
              </a:ext>
            </a:extLst>
          </p:cNvPr>
          <p:cNvSpPr txBox="1"/>
          <p:nvPr/>
        </p:nvSpPr>
        <p:spPr>
          <a:xfrm>
            <a:off x="2965622" y="679622"/>
            <a:ext cx="5807675" cy="1200329"/>
          </a:xfrm>
          <a:prstGeom prst="rect">
            <a:avLst/>
          </a:prstGeom>
          <a:noFill/>
        </p:spPr>
        <p:txBody>
          <a:bodyPr wrap="square" rtlCol="0">
            <a:spAutoFit/>
          </a:bodyPr>
          <a:lstStyle/>
          <a:p>
            <a:pPr marL="0" indent="0">
              <a:buNone/>
            </a:pPr>
            <a:r>
              <a:rPr lang="en-US" dirty="0"/>
              <a:t>What does effective science teaching and learning look like?</a:t>
            </a:r>
          </a:p>
          <a:p>
            <a:pPr lvl="1">
              <a:spcBef>
                <a:spcPts val="0"/>
              </a:spcBef>
              <a:spcAft>
                <a:spcPts val="0"/>
              </a:spcAft>
              <a:buFont typeface="Wingdings" panose="05000000000000000000" pitchFamily="2" charset="2"/>
              <a:buChar char="§"/>
            </a:pPr>
            <a:r>
              <a:rPr lang="en-US" sz="1800" dirty="0"/>
              <a:t>What are teachers doing?</a:t>
            </a:r>
          </a:p>
          <a:p>
            <a:pPr lvl="1">
              <a:spcBef>
                <a:spcPts val="0"/>
              </a:spcBef>
              <a:spcAft>
                <a:spcPts val="0"/>
              </a:spcAft>
              <a:buFont typeface="Wingdings" panose="05000000000000000000" pitchFamily="2" charset="2"/>
              <a:buChar char="§"/>
            </a:pPr>
            <a:r>
              <a:rPr lang="en-US" sz="1800" dirty="0"/>
              <a:t>What are students doing?</a:t>
            </a:r>
          </a:p>
          <a:p>
            <a:pPr lvl="1">
              <a:spcBef>
                <a:spcPts val="0"/>
              </a:spcBef>
              <a:spcAft>
                <a:spcPts val="0"/>
              </a:spcAft>
              <a:buFont typeface="Wingdings" panose="05000000000000000000" pitchFamily="2" charset="2"/>
              <a:buChar char="§"/>
            </a:pPr>
            <a:r>
              <a:rPr lang="en-US" sz="1800" dirty="0"/>
              <a:t>What is the classroom like?</a:t>
            </a:r>
          </a:p>
        </p:txBody>
      </p:sp>
    </p:spTree>
    <p:extLst>
      <p:ext uri="{BB962C8B-B14F-4D97-AF65-F5344CB8AC3E}">
        <p14:creationId xmlns:p14="http://schemas.microsoft.com/office/powerpoint/2010/main" val="18654001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361CB-8318-2D89-BEA6-8305C9C24A55}"/>
            </a:ext>
          </a:extLst>
        </p:cNvPr>
        <p:cNvGrpSpPr/>
        <p:nvPr/>
      </p:nvGrpSpPr>
      <p:grpSpPr>
        <a:xfrm>
          <a:off x="0" y="0"/>
          <a:ext cx="0" cy="0"/>
          <a:chOff x="0" y="0"/>
          <a:chExt cx="0" cy="0"/>
        </a:xfrm>
      </p:grpSpPr>
      <p:sp>
        <p:nvSpPr>
          <p:cNvPr id="54274" name="Rectangle 2">
            <a:extLst>
              <a:ext uri="{FF2B5EF4-FFF2-40B4-BE49-F238E27FC236}">
                <a16:creationId xmlns:a16="http://schemas.microsoft.com/office/drawing/2014/main" id="{1F58186A-8F96-5031-0A0C-ACA4F18673FF}"/>
              </a:ext>
            </a:extLst>
          </p:cNvPr>
          <p:cNvSpPr>
            <a:spLocks noGrp="1" noChangeArrowheads="1"/>
          </p:cNvSpPr>
          <p:nvPr>
            <p:ph type="title"/>
          </p:nvPr>
        </p:nvSpPr>
        <p:spPr>
          <a:xfrm>
            <a:off x="189689" y="1123838"/>
            <a:ext cx="2210612" cy="4601183"/>
          </a:xfrm>
        </p:spPr>
        <p:txBody>
          <a:bodyPr vert="horz" lIns="91440" tIns="45720" rIns="91440" bIns="45720" rtlCol="0" anchor="ctr">
            <a:normAutofit/>
          </a:bodyPr>
          <a:lstStyle/>
          <a:p>
            <a:r>
              <a:rPr lang="en-US" b="1" kern="1200" spc="-60" baseline="0" dirty="0">
                <a:latin typeface="+mj-lt"/>
                <a:ea typeface="+mj-ea"/>
                <a:cs typeface="+mj-cs"/>
              </a:rPr>
              <a:t>Day 3 Focus Questions</a:t>
            </a:r>
          </a:p>
        </p:txBody>
      </p:sp>
      <p:sp>
        <p:nvSpPr>
          <p:cNvPr id="3" name="Rectangle 2">
            <a:extLst>
              <a:ext uri="{FF2B5EF4-FFF2-40B4-BE49-F238E27FC236}">
                <a16:creationId xmlns:a16="http://schemas.microsoft.com/office/drawing/2014/main" id="{7FC3170E-DD04-D49A-B8E1-E40A5F222317}"/>
              </a:ext>
            </a:extLst>
          </p:cNvPr>
          <p:cNvSpPr/>
          <p:nvPr/>
        </p:nvSpPr>
        <p:spPr>
          <a:xfrm>
            <a:off x="2901951" y="864108"/>
            <a:ext cx="5486400" cy="5120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a:bodyPr>
          <a:lstStyle/>
          <a:p>
            <a:pPr marL="182880" indent="-182880" defTabSz="914400">
              <a:spcBef>
                <a:spcPts val="1200"/>
              </a:spcBef>
              <a:spcAft>
                <a:spcPts val="900"/>
              </a:spcAft>
              <a:buClr>
                <a:schemeClr val="accent1"/>
              </a:buClr>
              <a:buFont typeface="Wingdings 2" pitchFamily="18" charset="2"/>
              <a:buChar char=""/>
            </a:pPr>
            <a:endParaRPr lang="en-US" sz="2500" b="1" dirty="0">
              <a:solidFill>
                <a:schemeClr val="tx2"/>
              </a:solidFill>
            </a:endParaRPr>
          </a:p>
          <a:p>
            <a:pPr marR="0" lvl="0" defTabSz="685800" fontAlgn="base">
              <a:lnSpc>
                <a:spcPct val="90000"/>
              </a:lnSpc>
              <a:spcBef>
                <a:spcPct val="0"/>
              </a:spcBef>
              <a:spcAft>
                <a:spcPts val="1800"/>
              </a:spcAft>
              <a:buSzPts val="1000"/>
              <a:tabLst>
                <a:tab pos="457200" algn="l"/>
              </a:tabLst>
            </a:pPr>
            <a:r>
              <a:rPr lang="en-US" sz="2500" b="1" dirty="0">
                <a:solidFill>
                  <a:schemeClr val="bg1"/>
                </a:solidFill>
              </a:rPr>
              <a:t>Why is one main learning goal (SCSL Strategy A) essential for coherence of the Science Content Storyline?</a:t>
            </a:r>
          </a:p>
          <a:p>
            <a:pPr marR="0" lvl="0" defTabSz="685800" fontAlgn="base">
              <a:lnSpc>
                <a:spcPct val="90000"/>
              </a:lnSpc>
              <a:spcBef>
                <a:spcPct val="0"/>
              </a:spcBef>
              <a:spcAft>
                <a:spcPts val="1200"/>
              </a:spcAft>
              <a:buSzPts val="1000"/>
              <a:tabLst>
                <a:tab pos="457200" algn="l"/>
              </a:tabLst>
            </a:pPr>
            <a:r>
              <a:rPr lang="en-US" sz="2500" b="1" dirty="0">
                <a:solidFill>
                  <a:schemeClr val="bg1"/>
                </a:solidFill>
              </a:rPr>
              <a:t>How does the use of a focus question (SCSL Strategy B) contribute to the coherence of the Science Content Storyline?</a:t>
            </a:r>
          </a:p>
          <a:p>
            <a:pPr marR="0" lvl="0" defTabSz="685800" fontAlgn="base">
              <a:lnSpc>
                <a:spcPct val="90000"/>
              </a:lnSpc>
              <a:spcBef>
                <a:spcPct val="0"/>
              </a:spcBef>
              <a:spcAft>
                <a:spcPts val="1200"/>
              </a:spcAft>
              <a:buSzPts val="1000"/>
              <a:tabLst>
                <a:tab pos="457200" algn="l"/>
              </a:tabLst>
            </a:pPr>
            <a:r>
              <a:rPr lang="en-US" sz="2500" b="1" dirty="0">
                <a:solidFill>
                  <a:schemeClr val="bg1"/>
                </a:solidFill>
              </a:rPr>
              <a:t>How does synthesizing and summarizing key science ideas (SCSL I/STL 9) contribute to the coherence of the science content storyline?</a:t>
            </a:r>
          </a:p>
          <a:p>
            <a:pPr marR="0" lvl="0" defTabSz="685800" fontAlgn="base">
              <a:lnSpc>
                <a:spcPct val="90000"/>
              </a:lnSpc>
              <a:spcBef>
                <a:spcPct val="0"/>
              </a:spcBef>
              <a:spcAft>
                <a:spcPts val="900"/>
              </a:spcAft>
              <a:buSzPts val="1000"/>
              <a:tabLst>
                <a:tab pos="457200" algn="l"/>
              </a:tabLst>
            </a:pPr>
            <a:r>
              <a:rPr lang="en-US" sz="2500" b="1" dirty="0">
                <a:solidFill>
                  <a:schemeClr val="bg1"/>
                </a:solidFill>
              </a:rPr>
              <a:t>Why is it warmer in the summer than in the winter?</a:t>
            </a:r>
          </a:p>
          <a:p>
            <a:pPr marL="233363" defTabSz="685800">
              <a:lnSpc>
                <a:spcPct val="90000"/>
              </a:lnSpc>
              <a:spcBef>
                <a:spcPct val="0"/>
              </a:spcBef>
              <a:spcAft>
                <a:spcPts val="900"/>
              </a:spcAft>
            </a:pPr>
            <a:endParaRPr lang="en-US" sz="2800" b="1" dirty="0">
              <a:solidFill>
                <a:schemeClr val="tx2"/>
              </a:solidFill>
            </a:endParaRPr>
          </a:p>
        </p:txBody>
      </p:sp>
    </p:spTree>
    <p:extLst>
      <p:ext uri="{BB962C8B-B14F-4D97-AF65-F5344CB8AC3E}">
        <p14:creationId xmlns:p14="http://schemas.microsoft.com/office/powerpoint/2010/main" val="325230920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06BAD-F35E-42E6-BEBA-B8C357A5E90F}"/>
              </a:ext>
            </a:extLst>
          </p:cNvPr>
          <p:cNvSpPr>
            <a:spLocks noGrp="1"/>
          </p:cNvSpPr>
          <p:nvPr>
            <p:ph type="title"/>
          </p:nvPr>
        </p:nvSpPr>
        <p:spPr/>
        <p:txBody>
          <a:bodyPr/>
          <a:lstStyle/>
          <a:p>
            <a:r>
              <a:rPr lang="en-US" dirty="0"/>
              <a:t>Week-at-a-Glance</a:t>
            </a:r>
          </a:p>
        </p:txBody>
      </p:sp>
      <p:graphicFrame>
        <p:nvGraphicFramePr>
          <p:cNvPr id="3" name="Table 2">
            <a:extLst>
              <a:ext uri="{FF2B5EF4-FFF2-40B4-BE49-F238E27FC236}">
                <a16:creationId xmlns:a16="http://schemas.microsoft.com/office/drawing/2014/main" id="{491EBBB3-2DEC-AD1F-B40E-FFCDD4C1CFB9}"/>
              </a:ext>
            </a:extLst>
          </p:cNvPr>
          <p:cNvGraphicFramePr>
            <a:graphicFrameLocks noGrp="1"/>
          </p:cNvGraphicFramePr>
          <p:nvPr>
            <p:extLst>
              <p:ext uri="{D42A27DB-BD31-4B8C-83A1-F6EECF244321}">
                <p14:modId xmlns:p14="http://schemas.microsoft.com/office/powerpoint/2010/main" val="751876716"/>
              </p:ext>
            </p:extLst>
          </p:nvPr>
        </p:nvGraphicFramePr>
        <p:xfrm>
          <a:off x="350042" y="2057842"/>
          <a:ext cx="8443915" cy="4174980"/>
        </p:xfrm>
        <a:graphic>
          <a:graphicData uri="http://schemas.openxmlformats.org/drawingml/2006/table">
            <a:tbl>
              <a:tblPr firstRow="1" bandRow="1">
                <a:tableStyleId>{5C22544A-7EE6-4342-B048-85BDC9FD1C3A}</a:tableStyleId>
              </a:tblPr>
              <a:tblGrid>
                <a:gridCol w="1688783">
                  <a:extLst>
                    <a:ext uri="{9D8B030D-6E8A-4147-A177-3AD203B41FA5}">
                      <a16:colId xmlns:a16="http://schemas.microsoft.com/office/drawing/2014/main" val="1426920534"/>
                    </a:ext>
                  </a:extLst>
                </a:gridCol>
                <a:gridCol w="1688783">
                  <a:extLst>
                    <a:ext uri="{9D8B030D-6E8A-4147-A177-3AD203B41FA5}">
                      <a16:colId xmlns:a16="http://schemas.microsoft.com/office/drawing/2014/main" val="2207825688"/>
                    </a:ext>
                  </a:extLst>
                </a:gridCol>
                <a:gridCol w="1688783">
                  <a:extLst>
                    <a:ext uri="{9D8B030D-6E8A-4147-A177-3AD203B41FA5}">
                      <a16:colId xmlns:a16="http://schemas.microsoft.com/office/drawing/2014/main" val="3018311937"/>
                    </a:ext>
                  </a:extLst>
                </a:gridCol>
                <a:gridCol w="1688783">
                  <a:extLst>
                    <a:ext uri="{9D8B030D-6E8A-4147-A177-3AD203B41FA5}">
                      <a16:colId xmlns:a16="http://schemas.microsoft.com/office/drawing/2014/main" val="1483880741"/>
                    </a:ext>
                  </a:extLst>
                </a:gridCol>
                <a:gridCol w="1688783">
                  <a:extLst>
                    <a:ext uri="{9D8B030D-6E8A-4147-A177-3AD203B41FA5}">
                      <a16:colId xmlns:a16="http://schemas.microsoft.com/office/drawing/2014/main" val="2718327311"/>
                    </a:ext>
                  </a:extLst>
                </a:gridCol>
              </a:tblGrid>
              <a:tr h="370840">
                <a:tc>
                  <a:txBody>
                    <a:bodyPr/>
                    <a:lstStyle/>
                    <a:p>
                      <a:pPr algn="ctr"/>
                      <a:r>
                        <a:rPr lang="en-US" dirty="0">
                          <a:solidFill>
                            <a:schemeClr val="bg1"/>
                          </a:solidFill>
                        </a:rPr>
                        <a:t>Day 1</a:t>
                      </a:r>
                    </a:p>
                  </a:txBody>
                  <a:tcPr/>
                </a:tc>
                <a:tc>
                  <a:txBody>
                    <a:bodyPr/>
                    <a:lstStyle/>
                    <a:p>
                      <a:pPr algn="ctr"/>
                      <a:r>
                        <a:rPr lang="en-US" dirty="0">
                          <a:solidFill>
                            <a:schemeClr val="bg1"/>
                          </a:solidFill>
                        </a:rPr>
                        <a:t>Day 2</a:t>
                      </a:r>
                    </a:p>
                  </a:txBody>
                  <a:tcPr/>
                </a:tc>
                <a:tc>
                  <a:txBody>
                    <a:bodyPr/>
                    <a:lstStyle/>
                    <a:p>
                      <a:pPr algn="ctr"/>
                      <a:r>
                        <a:rPr lang="en-US" dirty="0">
                          <a:solidFill>
                            <a:schemeClr val="bg1"/>
                          </a:solidFill>
                        </a:rPr>
                        <a:t>Day 3</a:t>
                      </a:r>
                    </a:p>
                  </a:txBody>
                  <a:tcPr/>
                </a:tc>
                <a:tc>
                  <a:txBody>
                    <a:bodyPr/>
                    <a:lstStyle/>
                    <a:p>
                      <a:pPr algn="ctr"/>
                      <a:r>
                        <a:rPr lang="en-US" dirty="0">
                          <a:solidFill>
                            <a:schemeClr val="bg1"/>
                          </a:solidFill>
                        </a:rPr>
                        <a:t>Day 4</a:t>
                      </a:r>
                    </a:p>
                  </a:txBody>
                  <a:tcPr/>
                </a:tc>
                <a:tc>
                  <a:txBody>
                    <a:bodyPr/>
                    <a:lstStyle/>
                    <a:p>
                      <a:pPr algn="ctr"/>
                      <a:r>
                        <a:rPr lang="en-US" dirty="0">
                          <a:solidFill>
                            <a:schemeClr val="bg1"/>
                          </a:solidFill>
                        </a:rPr>
                        <a:t>Day 5</a:t>
                      </a:r>
                    </a:p>
                  </a:txBody>
                  <a:tcPr/>
                </a:tc>
                <a:extLst>
                  <a:ext uri="{0D108BD9-81ED-4DB2-BD59-A6C34878D82A}">
                    <a16:rowId xmlns:a16="http://schemas.microsoft.com/office/drawing/2014/main" val="4075013759"/>
                  </a:ext>
                </a:extLst>
              </a:tr>
              <a:tr h="370840">
                <a:tc>
                  <a:txBody>
                    <a:bodyPr/>
                    <a:lstStyle/>
                    <a:p>
                      <a:endParaRPr lang="en-US" sz="1000" b="1" dirty="0"/>
                    </a:p>
                  </a:txBody>
                  <a:tcPr>
                    <a:solidFill>
                      <a:schemeClr val="bg2">
                        <a:lumMod val="85000"/>
                      </a:schemeClr>
                    </a:solidFill>
                  </a:tcPr>
                </a:tc>
                <a:tc>
                  <a:txBody>
                    <a:bodyPr/>
                    <a:lstStyle/>
                    <a:p>
                      <a:r>
                        <a:rPr lang="en-US" sz="1000" b="1" dirty="0"/>
                        <a:t>Opening</a:t>
                      </a:r>
                    </a:p>
                  </a:txBody>
                  <a:tcPr>
                    <a:solidFill>
                      <a:schemeClr val="bg2">
                        <a:lumMod val="85000"/>
                      </a:schemeClr>
                    </a:solidFill>
                  </a:tcPr>
                </a:tc>
                <a:tc>
                  <a:txBody>
                    <a:bodyPr/>
                    <a:lstStyle/>
                    <a:p>
                      <a:r>
                        <a:rPr lang="en-US" sz="1000" b="1" dirty="0"/>
                        <a:t>Opening</a:t>
                      </a:r>
                    </a:p>
                  </a:txBody>
                  <a:tcPr>
                    <a:solidFill>
                      <a:schemeClr val="bg2">
                        <a:lumMod val="85000"/>
                      </a:schemeClr>
                    </a:solidFill>
                  </a:tcPr>
                </a:tc>
                <a:tc>
                  <a:txBody>
                    <a:bodyPr/>
                    <a:lstStyle/>
                    <a:p>
                      <a:r>
                        <a:rPr lang="en-US" sz="1000" b="1" dirty="0"/>
                        <a:t>Opening</a:t>
                      </a:r>
                    </a:p>
                  </a:txBody>
                  <a:tcPr>
                    <a:solidFill>
                      <a:schemeClr val="bg2">
                        <a:lumMod val="85000"/>
                      </a:schemeClr>
                    </a:solidFill>
                  </a:tcPr>
                </a:tc>
                <a:tc>
                  <a:txBody>
                    <a:bodyPr/>
                    <a:lstStyle/>
                    <a:p>
                      <a:r>
                        <a:rPr lang="en-US" sz="1000" b="1" dirty="0"/>
                        <a:t>Opening</a:t>
                      </a:r>
                    </a:p>
                  </a:txBody>
                  <a:tcPr>
                    <a:solidFill>
                      <a:schemeClr val="bg2">
                        <a:lumMod val="85000"/>
                      </a:schemeClr>
                    </a:solidFill>
                  </a:tcPr>
                </a:tc>
                <a:extLst>
                  <a:ext uri="{0D108BD9-81ED-4DB2-BD59-A6C34878D82A}">
                    <a16:rowId xmlns:a16="http://schemas.microsoft.com/office/drawing/2014/main" val="31408391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t>Opening</a:t>
                      </a:r>
                    </a:p>
                    <a:p>
                      <a:endParaRPr lang="en-US" sz="1000" b="1" dirty="0"/>
                    </a:p>
                  </a:txBody>
                  <a:tcPr>
                    <a:solidFill>
                      <a:schemeClr val="bg2">
                        <a:lumMod val="85000"/>
                      </a:schemeClr>
                    </a:solidFill>
                  </a:tcPr>
                </a:tc>
                <a:tc rowSpan="2">
                  <a:txBody>
                    <a:bodyPr/>
                    <a:lstStyle/>
                    <a:p>
                      <a:r>
                        <a:rPr lang="en-US" sz="1000" b="1" dirty="0"/>
                        <a:t>Lesson Analysis</a:t>
                      </a:r>
                    </a:p>
                    <a:p>
                      <a:pPr marL="171450" indent="-171450">
                        <a:buFont typeface="Arial" panose="020B0604020202020204" pitchFamily="34" charset="0"/>
                        <a:buChar char="•"/>
                      </a:pPr>
                      <a:r>
                        <a:rPr lang="en-US" sz="1000" b="1" dirty="0"/>
                        <a:t>Purpose &amp; Key Features STL Strategies 1, 2, 3</a:t>
                      </a:r>
                    </a:p>
                  </a:txBody>
                  <a:tcPr>
                    <a:solidFill>
                      <a:schemeClr val="bg2">
                        <a:lumMod val="85000"/>
                      </a:schemeClr>
                    </a:solidFill>
                  </a:tcPr>
                </a:tc>
                <a:tc rowSpan="3">
                  <a:txBody>
                    <a:bodyPr/>
                    <a:lstStyle/>
                    <a:p>
                      <a:r>
                        <a:rPr lang="en-US" sz="1000" b="1" dirty="0"/>
                        <a:t>Lesson Analysis</a:t>
                      </a:r>
                    </a:p>
                    <a:p>
                      <a:pPr marL="171450" indent="-171450">
                        <a:buFont typeface="Arial" panose="020B0604020202020204" pitchFamily="34" charset="0"/>
                        <a:buChar char="•"/>
                      </a:pPr>
                      <a:r>
                        <a:rPr lang="en-US" sz="1000" b="1" dirty="0"/>
                        <a:t>Purposes &amp; Key Features SCSL Strategies A, B, I/STL Strategy 9 </a:t>
                      </a:r>
                    </a:p>
                  </a:txBody>
                  <a:tcPr>
                    <a:solidFill>
                      <a:schemeClr val="bg2">
                        <a:lumMod val="85000"/>
                      </a:schemeClr>
                    </a:solidFill>
                  </a:tcPr>
                </a:tc>
                <a:tc rowSpan="2">
                  <a:txBody>
                    <a:bodyPr/>
                    <a:lstStyle/>
                    <a:p>
                      <a:r>
                        <a:rPr lang="en-US" sz="1000" b="1" dirty="0"/>
                        <a:t>Lesson Analysis </a:t>
                      </a:r>
                    </a:p>
                    <a:p>
                      <a:pPr marL="171450" indent="-171450">
                        <a:buFont typeface="Arial" panose="020B0604020202020204" pitchFamily="34" charset="0"/>
                        <a:buChar char="•"/>
                      </a:pPr>
                      <a:r>
                        <a:rPr lang="en-US" sz="1000" b="1" dirty="0"/>
                        <a:t>Purpose &amp; Key Features SCSL Strategy 6/STL D</a:t>
                      </a:r>
                    </a:p>
                    <a:p>
                      <a:pPr marL="171450" indent="-171450">
                        <a:buFont typeface="Arial" panose="020B0604020202020204" pitchFamily="34" charset="0"/>
                        <a:buChar char="•"/>
                      </a:pPr>
                      <a:r>
                        <a:rPr lang="en-US" sz="1000" b="1" dirty="0"/>
                        <a:t>Video Analysis</a:t>
                      </a:r>
                    </a:p>
                  </a:txBody>
                  <a:tcPr>
                    <a:solidFill>
                      <a:schemeClr val="bg2">
                        <a:lumMod val="85000"/>
                      </a:schemeClr>
                    </a:solidFill>
                  </a:tcPr>
                </a:tc>
                <a:tc rowSpan="2">
                  <a:txBody>
                    <a:bodyPr/>
                    <a:lstStyle/>
                    <a:p>
                      <a:r>
                        <a:rPr lang="en-US" sz="1000" b="1" dirty="0"/>
                        <a:t>Lesson Analysis</a:t>
                      </a:r>
                    </a:p>
                    <a:p>
                      <a:pPr marL="171450" indent="-171450">
                        <a:buFont typeface="Arial" panose="020B0604020202020204" pitchFamily="34" charset="0"/>
                        <a:buChar char="•"/>
                      </a:pPr>
                      <a:r>
                        <a:rPr lang="en-US" sz="1000" b="1" dirty="0"/>
                        <a:t>Purpose &amp; Key Features SCSL Strategies F, G, H</a:t>
                      </a:r>
                    </a:p>
                    <a:p>
                      <a:pPr marL="171450" indent="-171450">
                        <a:buFont typeface="Arial" panose="020B0604020202020204" pitchFamily="34" charset="0"/>
                        <a:buChar char="•"/>
                      </a:pPr>
                      <a:r>
                        <a:rPr lang="en-US" sz="1000" b="1" dirty="0"/>
                        <a:t>Video Analysis</a:t>
                      </a:r>
                    </a:p>
                  </a:txBody>
                  <a:tcPr>
                    <a:solidFill>
                      <a:schemeClr val="bg2">
                        <a:lumMod val="85000"/>
                      </a:schemeClr>
                    </a:solidFill>
                  </a:tcPr>
                </a:tc>
                <a:extLst>
                  <a:ext uri="{0D108BD9-81ED-4DB2-BD59-A6C34878D82A}">
                    <a16:rowId xmlns:a16="http://schemas.microsoft.com/office/drawing/2014/main" val="2240333064"/>
                  </a:ext>
                </a:extLst>
              </a:tr>
              <a:tr h="370840">
                <a:tc rowSpan="2">
                  <a:txBody>
                    <a:bodyPr/>
                    <a:lstStyle/>
                    <a:p>
                      <a:r>
                        <a:rPr lang="en-US" sz="1000" b="1" dirty="0"/>
                        <a:t>Content Deepening through curriculum immersion</a:t>
                      </a:r>
                    </a:p>
                    <a:p>
                      <a:endParaRPr lang="en-US" sz="1000" b="1" dirty="0"/>
                    </a:p>
                  </a:txBody>
                  <a:tcPr>
                    <a:solidFill>
                      <a:schemeClr val="bg2">
                        <a:lumMod val="85000"/>
                      </a:schemeClr>
                    </a:solidFill>
                  </a:tcPr>
                </a:tc>
                <a:tc vMerge="1">
                  <a:txBody>
                    <a:bodyPr/>
                    <a:lstStyle/>
                    <a:p>
                      <a:endParaRPr lang="en-US" sz="1000" dirty="0"/>
                    </a:p>
                  </a:txBody>
                  <a:tcPr/>
                </a:tc>
                <a:tc vMerge="1">
                  <a:txBody>
                    <a:bodyPr/>
                    <a:lstStyle/>
                    <a:p>
                      <a:endParaRPr lang="en-US" sz="1000"/>
                    </a:p>
                  </a:txBody>
                  <a:tcPr/>
                </a:tc>
                <a:tc vMerge="1">
                  <a:txBody>
                    <a:bodyPr/>
                    <a:lstStyle/>
                    <a:p>
                      <a:endParaRPr lang="en-US" sz="1000" dirty="0"/>
                    </a:p>
                  </a:txBody>
                  <a:tcPr/>
                </a:tc>
                <a:tc vMerge="1">
                  <a:txBody>
                    <a:bodyPr/>
                    <a:lstStyle/>
                    <a:p>
                      <a:endParaRPr lang="en-US" sz="1000" dirty="0"/>
                    </a:p>
                  </a:txBody>
                  <a:tcPr/>
                </a:tc>
                <a:extLst>
                  <a:ext uri="{0D108BD9-81ED-4DB2-BD59-A6C34878D82A}">
                    <a16:rowId xmlns:a16="http://schemas.microsoft.com/office/drawing/2014/main" val="3986851845"/>
                  </a:ext>
                </a:extLst>
              </a:tr>
              <a:tr h="370840">
                <a:tc vMerge="1">
                  <a:txBody>
                    <a:bodyPr/>
                    <a:lstStyle/>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t>Content Deepening</a:t>
                      </a:r>
                    </a:p>
                    <a:p>
                      <a:pPr marL="171450" indent="-171450">
                        <a:buFont typeface="Arial" panose="020B0604020202020204" pitchFamily="34" charset="0"/>
                        <a:buChar char="•"/>
                      </a:pPr>
                      <a:r>
                        <a:rPr lang="en-US" sz="1000" b="1" dirty="0"/>
                        <a:t>Teacher Set-up</a:t>
                      </a:r>
                    </a:p>
                  </a:txBody>
                  <a:tcPr>
                    <a:solidFill>
                      <a:schemeClr val="bg2">
                        <a:lumMod val="85000"/>
                      </a:schemeClr>
                    </a:solidFill>
                  </a:tcPr>
                </a:tc>
                <a:tc vMerge="1">
                  <a:txBody>
                    <a:bodyPr/>
                    <a:lstStyle/>
                    <a:p>
                      <a:endParaRPr lang="en-US" sz="1000" dirty="0"/>
                    </a:p>
                  </a:txBody>
                  <a:tcPr/>
                </a:tc>
                <a:tc>
                  <a:txBody>
                    <a:bodyPr/>
                    <a:lstStyle/>
                    <a:p>
                      <a:r>
                        <a:rPr lang="en-US" sz="1000" b="1" dirty="0"/>
                        <a:t>Content deepening through curriculum immersion </a:t>
                      </a:r>
                    </a:p>
                  </a:txBody>
                  <a:tcPr>
                    <a:solidFill>
                      <a:schemeClr val="bg2">
                        <a:lumMod val="85000"/>
                      </a:schemeClr>
                    </a:solidFill>
                  </a:tcPr>
                </a:tc>
                <a:tc>
                  <a:txBody>
                    <a:bodyPr/>
                    <a:lstStyle/>
                    <a:p>
                      <a:r>
                        <a:rPr lang="en-US" sz="1000" b="1" dirty="0"/>
                        <a:t>Lesson Analysis: Tell the Story</a:t>
                      </a:r>
                    </a:p>
                  </a:txBody>
                  <a:tcPr>
                    <a:solidFill>
                      <a:schemeClr val="bg2">
                        <a:lumMod val="85000"/>
                      </a:schemeClr>
                    </a:solidFill>
                  </a:tcPr>
                </a:tc>
                <a:extLst>
                  <a:ext uri="{0D108BD9-81ED-4DB2-BD59-A6C34878D82A}">
                    <a16:rowId xmlns:a16="http://schemas.microsoft.com/office/drawing/2014/main" val="2910369010"/>
                  </a:ext>
                </a:extLst>
              </a:tr>
              <a:tr h="370840">
                <a:tc>
                  <a:txBody>
                    <a:bodyPr/>
                    <a:lstStyle/>
                    <a:p>
                      <a:r>
                        <a:rPr lang="en-US" sz="1000" b="1" dirty="0"/>
                        <a:t>Lunch</a:t>
                      </a:r>
                    </a:p>
                  </a:txBody>
                  <a:tcPr>
                    <a:solidFill>
                      <a:schemeClr val="bg2">
                        <a:lumMod val="85000"/>
                      </a:schemeClr>
                    </a:solidFill>
                  </a:tcPr>
                </a:tc>
                <a:tc>
                  <a:txBody>
                    <a:bodyPr/>
                    <a:lstStyle/>
                    <a:p>
                      <a:r>
                        <a:rPr lang="en-US" sz="1000" b="1" dirty="0"/>
                        <a:t>Lunch</a:t>
                      </a:r>
                    </a:p>
                  </a:txBody>
                  <a:tcPr>
                    <a:solidFill>
                      <a:schemeClr val="bg2">
                        <a:lumMod val="85000"/>
                      </a:schemeClr>
                    </a:solidFill>
                  </a:tcPr>
                </a:tc>
                <a:tc>
                  <a:txBody>
                    <a:bodyPr/>
                    <a:lstStyle/>
                    <a:p>
                      <a:r>
                        <a:rPr lang="en-US" sz="1000" b="1" dirty="0"/>
                        <a:t>Lunch</a:t>
                      </a:r>
                    </a:p>
                  </a:txBody>
                  <a:tcPr>
                    <a:solidFill>
                      <a:schemeClr val="bg2">
                        <a:lumMod val="85000"/>
                      </a:schemeClr>
                    </a:solidFill>
                  </a:tcPr>
                </a:tc>
                <a:tc>
                  <a:txBody>
                    <a:bodyPr/>
                    <a:lstStyle/>
                    <a:p>
                      <a:r>
                        <a:rPr lang="en-US" sz="1000" b="1" dirty="0"/>
                        <a:t>Lunch</a:t>
                      </a:r>
                    </a:p>
                  </a:txBody>
                  <a:tcPr>
                    <a:solidFill>
                      <a:schemeClr val="bg2">
                        <a:lumMod val="85000"/>
                      </a:schemeClr>
                    </a:solidFill>
                  </a:tcPr>
                </a:tc>
                <a:tc>
                  <a:txBody>
                    <a:bodyPr/>
                    <a:lstStyle/>
                    <a:p>
                      <a:r>
                        <a:rPr lang="en-US" sz="1000" b="1" dirty="0"/>
                        <a:t>Working Lunch: Prepare for Study Groups </a:t>
                      </a:r>
                    </a:p>
                  </a:txBody>
                  <a:tcPr>
                    <a:solidFill>
                      <a:schemeClr val="bg2">
                        <a:lumMod val="85000"/>
                      </a:schemeClr>
                    </a:solidFill>
                  </a:tcPr>
                </a:tc>
                <a:extLst>
                  <a:ext uri="{0D108BD9-81ED-4DB2-BD59-A6C34878D82A}">
                    <a16:rowId xmlns:a16="http://schemas.microsoft.com/office/drawing/2014/main" val="316178110"/>
                  </a:ext>
                </a:extLst>
              </a:tr>
              <a:tr h="513860">
                <a:tc>
                  <a:txBody>
                    <a:bodyPr/>
                    <a:lstStyle/>
                    <a:p>
                      <a:r>
                        <a:rPr lang="en-US" sz="1000" b="1" dirty="0"/>
                        <a:t>Content deepening through curriculum immersion</a:t>
                      </a:r>
                    </a:p>
                  </a:txBody>
                  <a:tcPr>
                    <a:solidFill>
                      <a:schemeClr val="bg2">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t>Content deepening through curriculum immersion</a:t>
                      </a:r>
                    </a:p>
                  </a:txBody>
                  <a:tcPr>
                    <a:solidFill>
                      <a:schemeClr val="bg2">
                        <a:lumMod val="85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t>Content deepening through curriculum immersion</a:t>
                      </a:r>
                    </a:p>
                  </a:txBody>
                  <a:tcPr>
                    <a:solidFill>
                      <a:schemeClr val="bg2">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t>Content deepening through curriculum immersion</a:t>
                      </a:r>
                    </a:p>
                  </a:txBody>
                  <a:tcPr>
                    <a:solidFill>
                      <a:schemeClr val="bg2">
                        <a:lumMod val="85000"/>
                      </a:schemeClr>
                    </a:solidFill>
                  </a:tcPr>
                </a:tc>
                <a:tc>
                  <a:txBody>
                    <a:bodyPr/>
                    <a:lstStyle/>
                    <a:p>
                      <a:r>
                        <a:rPr lang="en-US" sz="1000" b="1" dirty="0"/>
                        <a:t>Synthesize &amp; Summarize: Represent the Lenses  Strategies</a:t>
                      </a:r>
                    </a:p>
                  </a:txBody>
                  <a:tcPr>
                    <a:solidFill>
                      <a:schemeClr val="bg2">
                        <a:lumMod val="85000"/>
                      </a:schemeClr>
                    </a:solidFill>
                  </a:tcPr>
                </a:tc>
                <a:extLst>
                  <a:ext uri="{0D108BD9-81ED-4DB2-BD59-A6C34878D82A}">
                    <a16:rowId xmlns:a16="http://schemas.microsoft.com/office/drawing/2014/main" val="3591988369"/>
                  </a:ext>
                </a:extLst>
              </a:tr>
              <a:tr h="624060">
                <a:tc>
                  <a:txBody>
                    <a:bodyPr/>
                    <a:lstStyle/>
                    <a:p>
                      <a:r>
                        <a:rPr lang="en-US" sz="1000" b="1"/>
                        <a:t>Lesson Analysis</a:t>
                      </a:r>
                    </a:p>
                    <a:p>
                      <a:pPr marL="171450" indent="-171450">
                        <a:buFont typeface="Arial" panose="020B0604020202020204" pitchFamily="34" charset="0"/>
                        <a:buChar char="•"/>
                      </a:pPr>
                      <a:r>
                        <a:rPr lang="en-US" sz="1000" b="1"/>
                        <a:t>Purpose &amp; Key Features STL Strategy 4</a:t>
                      </a:r>
                      <a:endParaRPr lang="en-US" sz="1000" b="1" dirty="0"/>
                    </a:p>
                  </a:txBody>
                  <a:tcPr>
                    <a:solidFill>
                      <a:schemeClr val="bg2">
                        <a:lumMod val="85000"/>
                      </a:schemeClr>
                    </a:solidFill>
                  </a:tcPr>
                </a:tc>
                <a:tc>
                  <a:txBody>
                    <a:bodyPr/>
                    <a:lstStyle/>
                    <a:p>
                      <a:r>
                        <a:rPr lang="en-US" sz="1000" b="1" dirty="0"/>
                        <a:t>Lesson Analysis</a:t>
                      </a:r>
                    </a:p>
                    <a:p>
                      <a:pPr marL="171450" indent="-171450">
                        <a:buFont typeface="Arial" panose="020B0604020202020204" pitchFamily="34" charset="0"/>
                        <a:buChar char="•"/>
                      </a:pPr>
                      <a:r>
                        <a:rPr lang="en-US" sz="1000" b="1" dirty="0"/>
                        <a:t>Purpose &amp; Key Features</a:t>
                      </a:r>
                    </a:p>
                    <a:p>
                      <a:pPr marL="171450" indent="-171450">
                        <a:buFont typeface="Arial" panose="020B0604020202020204" pitchFamily="34" charset="0"/>
                        <a:buChar char="•"/>
                      </a:pPr>
                      <a:r>
                        <a:rPr lang="en-US" sz="1000" b="1" dirty="0"/>
                        <a:t>STL Strategies 1, 2, 3</a:t>
                      </a:r>
                    </a:p>
                  </a:txBody>
                  <a:tcPr>
                    <a:solidFill>
                      <a:schemeClr val="bg2">
                        <a:lumMod val="85000"/>
                      </a:schemeClr>
                    </a:solidFill>
                  </a:tcPr>
                </a:tc>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t>Unit Study/Lesson Plan Review</a:t>
                      </a:r>
                    </a:p>
                  </a:txBody>
                  <a:tcPr>
                    <a:solidFill>
                      <a:schemeClr val="bg2">
                        <a:lumMod val="85000"/>
                      </a:schemeClr>
                    </a:solidFill>
                  </a:tcPr>
                </a:tc>
                <a:tc>
                  <a:txBody>
                    <a:bodyPr/>
                    <a:lstStyle/>
                    <a:p>
                      <a:r>
                        <a:rPr lang="en-US" sz="1000" b="1" dirty="0"/>
                        <a:t>Closing</a:t>
                      </a:r>
                    </a:p>
                  </a:txBody>
                  <a:tcPr>
                    <a:solidFill>
                      <a:schemeClr val="bg2">
                        <a:lumMod val="85000"/>
                      </a:schemeClr>
                    </a:solidFill>
                  </a:tcPr>
                </a:tc>
                <a:extLst>
                  <a:ext uri="{0D108BD9-81ED-4DB2-BD59-A6C34878D82A}">
                    <a16:rowId xmlns:a16="http://schemas.microsoft.com/office/drawing/2014/main" val="2960773370"/>
                  </a:ext>
                </a:extLst>
              </a:tr>
              <a:tr h="370840">
                <a:tc>
                  <a:txBody>
                    <a:bodyPr/>
                    <a:lstStyle/>
                    <a:p>
                      <a:r>
                        <a:rPr lang="en-US" sz="1000" b="1" dirty="0"/>
                        <a:t>Closing &amp; HW</a:t>
                      </a:r>
                    </a:p>
                    <a:p>
                      <a:r>
                        <a:rPr lang="en-US" sz="1000" b="1" dirty="0"/>
                        <a:t>STL 1, 2, 3 (read and Z-fold)</a:t>
                      </a:r>
                    </a:p>
                  </a:txBody>
                  <a:tcPr>
                    <a:solidFill>
                      <a:schemeClr val="bg2">
                        <a:lumMod val="85000"/>
                      </a:schemeClr>
                    </a:solidFill>
                  </a:tcPr>
                </a:tc>
                <a:tc>
                  <a:txBody>
                    <a:bodyPr/>
                    <a:lstStyle/>
                    <a:p>
                      <a:r>
                        <a:rPr lang="en-US" sz="1000" b="1" dirty="0"/>
                        <a:t>Closing &amp; HW</a:t>
                      </a:r>
                    </a:p>
                    <a:p>
                      <a:r>
                        <a:rPr lang="en-US" sz="1000" b="1" dirty="0"/>
                        <a:t>SCSL A, B, I/STL 9 (read &amp; Z-fold) </a:t>
                      </a:r>
                    </a:p>
                  </a:txBody>
                  <a:tcPr>
                    <a:solidFill>
                      <a:schemeClr val="bg2">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t>Closing &amp; HW</a:t>
                      </a:r>
                    </a:p>
                    <a:p>
                      <a:r>
                        <a:rPr lang="en-US" sz="1000" b="1" dirty="0"/>
                        <a:t>STL 6/SCSL D (read &amp; Z-fold)</a:t>
                      </a:r>
                    </a:p>
                  </a:txBody>
                  <a:tcPr>
                    <a:solidFill>
                      <a:schemeClr val="bg2">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t>Closing &amp; HW</a:t>
                      </a:r>
                    </a:p>
                    <a:p>
                      <a:r>
                        <a:rPr lang="en-US" sz="1000" b="1" dirty="0"/>
                        <a:t>SCSL F, G, H (read &amp; Z-fold)</a:t>
                      </a:r>
                    </a:p>
                    <a:p>
                      <a:r>
                        <a:rPr lang="en-US" sz="1000" b="1" dirty="0"/>
                        <a:t>Study unit &amp; assigned lesson</a:t>
                      </a:r>
                    </a:p>
                  </a:txBody>
                  <a:tcPr>
                    <a:solidFill>
                      <a:schemeClr val="bg2">
                        <a:lumMod val="85000"/>
                      </a:schemeClr>
                    </a:solidFill>
                  </a:tcPr>
                </a:tc>
                <a:tc>
                  <a:txBody>
                    <a:bodyPr/>
                    <a:lstStyle/>
                    <a:p>
                      <a:endParaRPr lang="en-US" sz="1000" b="1" dirty="0"/>
                    </a:p>
                  </a:txBody>
                  <a:tcPr>
                    <a:solidFill>
                      <a:schemeClr val="bg2">
                        <a:lumMod val="85000"/>
                      </a:schemeClr>
                    </a:solidFill>
                  </a:tcPr>
                </a:tc>
                <a:extLst>
                  <a:ext uri="{0D108BD9-81ED-4DB2-BD59-A6C34878D82A}">
                    <a16:rowId xmlns:a16="http://schemas.microsoft.com/office/drawing/2014/main" val="17268200"/>
                  </a:ext>
                </a:extLst>
              </a:tr>
            </a:tbl>
          </a:graphicData>
        </a:graphic>
      </p:graphicFrame>
    </p:spTree>
    <p:extLst>
      <p:ext uri="{BB962C8B-B14F-4D97-AF65-F5344CB8AC3E}">
        <p14:creationId xmlns:p14="http://schemas.microsoft.com/office/powerpoint/2010/main" val="29835060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9CF96-D8DB-4C40-8C08-580102B30B41}"/>
              </a:ext>
            </a:extLst>
          </p:cNvPr>
          <p:cNvSpPr>
            <a:spLocks noGrp="1"/>
          </p:cNvSpPr>
          <p:nvPr>
            <p:ph type="title"/>
          </p:nvPr>
        </p:nvSpPr>
        <p:spPr/>
        <p:txBody>
          <a:bodyPr/>
          <a:lstStyle/>
          <a:p>
            <a:r>
              <a:rPr lang="en-US" dirty="0">
                <a:latin typeface="Calibri"/>
                <a:cs typeface="Calibri"/>
              </a:rPr>
              <a:t>Reflection</a:t>
            </a:r>
            <a:endParaRPr lang="en-US" dirty="0"/>
          </a:p>
        </p:txBody>
      </p:sp>
      <p:sp>
        <p:nvSpPr>
          <p:cNvPr id="3" name="Text Placeholder 2">
            <a:extLst>
              <a:ext uri="{FF2B5EF4-FFF2-40B4-BE49-F238E27FC236}">
                <a16:creationId xmlns:a16="http://schemas.microsoft.com/office/drawing/2014/main" id="{1EA6D1EC-2F54-4465-AC99-E79E1F9FF4BA}"/>
              </a:ext>
            </a:extLst>
          </p:cNvPr>
          <p:cNvSpPr>
            <a:spLocks noGrp="1"/>
          </p:cNvSpPr>
          <p:nvPr>
            <p:ph idx="1"/>
          </p:nvPr>
        </p:nvSpPr>
        <p:spPr/>
        <p:txBody>
          <a:bodyPr lIns="91440" tIns="45720" rIns="91440" bIns="45720" anchor="t">
            <a:normAutofit/>
          </a:bodyPr>
          <a:lstStyle/>
          <a:p>
            <a:pPr marL="0" indent="0">
              <a:buNone/>
            </a:pPr>
            <a:endParaRPr lang="en-US" sz="2800" dirty="0">
              <a:latin typeface="Calibri"/>
              <a:cs typeface="Calibri"/>
            </a:endParaRPr>
          </a:p>
          <a:p>
            <a:pPr marL="0" indent="0">
              <a:buNone/>
            </a:pPr>
            <a:endParaRPr lang="en-US" dirty="0">
              <a:latin typeface="Calibri"/>
              <a:cs typeface="Calibri"/>
            </a:endParaRPr>
          </a:p>
          <a:p>
            <a:pPr marL="0" indent="0">
              <a:buNone/>
            </a:pPr>
            <a:endParaRPr lang="en-US" sz="2800" dirty="0">
              <a:latin typeface="Calibri"/>
              <a:cs typeface="Calibri"/>
            </a:endParaRPr>
          </a:p>
          <a:p>
            <a:pPr marL="0" indent="0">
              <a:buNone/>
            </a:pPr>
            <a:r>
              <a:rPr lang="en-US" sz="2800" dirty="0">
                <a:latin typeface="Calibri"/>
                <a:cs typeface="Calibri"/>
              </a:rPr>
              <a:t>Complete the daily reflection</a:t>
            </a:r>
          </a:p>
        </p:txBody>
      </p:sp>
    </p:spTree>
    <p:extLst>
      <p:ext uri="{BB962C8B-B14F-4D97-AF65-F5344CB8AC3E}">
        <p14:creationId xmlns:p14="http://schemas.microsoft.com/office/powerpoint/2010/main" val="26472245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653312-38DE-4E25-8DAF-373F325F01C3}"/>
              </a:ext>
            </a:extLst>
          </p:cNvPr>
          <p:cNvSpPr>
            <a:spLocks noGrp="1"/>
          </p:cNvSpPr>
          <p:nvPr>
            <p:ph type="title"/>
          </p:nvPr>
        </p:nvSpPr>
        <p:spPr/>
        <p:txBody>
          <a:bodyPr/>
          <a:lstStyle/>
          <a:p>
            <a:r>
              <a:rPr lang="en-US" dirty="0"/>
              <a:t>Homework</a:t>
            </a:r>
          </a:p>
        </p:txBody>
      </p:sp>
      <p:sp>
        <p:nvSpPr>
          <p:cNvPr id="5" name="Text Placeholder 4">
            <a:extLst>
              <a:ext uri="{FF2B5EF4-FFF2-40B4-BE49-F238E27FC236}">
                <a16:creationId xmlns:a16="http://schemas.microsoft.com/office/drawing/2014/main" id="{3639961E-D7D7-4359-BD6E-B45EFF64AC17}"/>
              </a:ext>
            </a:extLst>
          </p:cNvPr>
          <p:cNvSpPr>
            <a:spLocks noGrp="1"/>
          </p:cNvSpPr>
          <p:nvPr>
            <p:ph idx="1"/>
          </p:nvPr>
        </p:nvSpPr>
        <p:spPr/>
        <p:txBody>
          <a:bodyPr>
            <a:normAutofit lnSpcReduction="10000"/>
          </a:bodyPr>
          <a:lstStyle/>
          <a:p>
            <a:pPr>
              <a:spcBef>
                <a:spcPts val="600"/>
              </a:spcBef>
              <a:spcAft>
                <a:spcPts val="600"/>
              </a:spcAft>
            </a:pPr>
            <a:r>
              <a:rPr lang="en-US" sz="2800" dirty="0"/>
              <a:t>Read the Strategy Summary documents and complete the Z-fold for </a:t>
            </a:r>
            <a:r>
              <a:rPr lang="en-US" sz="2800" b="1" dirty="0"/>
              <a:t>purpose</a:t>
            </a:r>
            <a:r>
              <a:rPr lang="en-US" sz="2800" dirty="0"/>
              <a:t> and </a:t>
            </a:r>
            <a:r>
              <a:rPr lang="en-US" sz="2800" b="1" dirty="0"/>
              <a:t>key features </a:t>
            </a:r>
            <a:r>
              <a:rPr lang="en-US" sz="2800" dirty="0"/>
              <a:t>for each of the following strategies</a:t>
            </a:r>
          </a:p>
          <a:p>
            <a:pPr lvl="1">
              <a:spcBef>
                <a:spcPts val="600"/>
              </a:spcBef>
              <a:spcAft>
                <a:spcPts val="600"/>
              </a:spcAft>
            </a:pPr>
            <a:r>
              <a:rPr lang="en-US" sz="2800" dirty="0"/>
              <a:t>STL Strategy 6: Engage students in developing and using content representations and models (pp. 27-28) </a:t>
            </a:r>
          </a:p>
          <a:p>
            <a:pPr lvl="1">
              <a:spcBef>
                <a:spcPts val="600"/>
              </a:spcBef>
              <a:spcAft>
                <a:spcPts val="600"/>
              </a:spcAft>
            </a:pPr>
            <a:r>
              <a:rPr lang="en-US" sz="2800" dirty="0"/>
              <a:t>SCSL Strategy D: Select content representations and models matched to the learning goal (pp. 47-48)</a:t>
            </a:r>
          </a:p>
        </p:txBody>
      </p:sp>
    </p:spTree>
    <p:extLst>
      <p:ext uri="{BB962C8B-B14F-4D97-AF65-F5344CB8AC3E}">
        <p14:creationId xmlns:p14="http://schemas.microsoft.com/office/powerpoint/2010/main" val="42538468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18DBB-EA83-2E4A-CB5E-88298DB293C8}"/>
              </a:ext>
            </a:extLst>
          </p:cNvPr>
          <p:cNvSpPr>
            <a:spLocks noGrp="1"/>
          </p:cNvSpPr>
          <p:nvPr>
            <p:ph type="title"/>
          </p:nvPr>
        </p:nvSpPr>
        <p:spPr>
          <a:xfrm>
            <a:off x="457200" y="5725160"/>
            <a:ext cx="8229600" cy="457200"/>
          </a:xfrm>
        </p:spPr>
        <p:txBody>
          <a:bodyPr>
            <a:normAutofit/>
          </a:bodyPr>
          <a:lstStyle/>
          <a:p>
            <a:endParaRPr lang="en-US" dirty="0"/>
          </a:p>
        </p:txBody>
      </p:sp>
    </p:spTree>
    <p:extLst>
      <p:ext uri="{BB962C8B-B14F-4D97-AF65-F5344CB8AC3E}">
        <p14:creationId xmlns:p14="http://schemas.microsoft.com/office/powerpoint/2010/main" val="459991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192024" y="1143000"/>
            <a:ext cx="2125980" cy="2194560"/>
          </a:xfrm>
        </p:spPr>
        <p:txBody>
          <a:bodyPr vert="horz" lIns="91440" tIns="45720" rIns="91440" bIns="45720" rtlCol="0" anchor="b">
            <a:normAutofit/>
          </a:bodyPr>
          <a:lstStyle/>
          <a:p>
            <a:r>
              <a:rPr lang="en-US" b="1" kern="1200" spc="-60" baseline="0">
                <a:latin typeface="+mj-lt"/>
                <a:ea typeface="+mj-ea"/>
                <a:cs typeface="+mj-cs"/>
              </a:rPr>
              <a:t>STeLLA Norms</a:t>
            </a:r>
          </a:p>
        </p:txBody>
      </p:sp>
      <p:sp>
        <p:nvSpPr>
          <p:cNvPr id="2" name="TextBox 1"/>
          <p:cNvSpPr txBox="1"/>
          <p:nvPr/>
        </p:nvSpPr>
        <p:spPr>
          <a:xfrm>
            <a:off x="192024" y="3337560"/>
            <a:ext cx="2125980" cy="2560320"/>
          </a:xfrm>
          <a:prstGeom prst="rect">
            <a:avLst/>
          </a:prstGeom>
        </p:spPr>
        <p:txBody>
          <a:bodyPr vert="horz" lIns="91440" tIns="45720" rIns="91440" bIns="45720" rtlCol="0" anchor="t">
            <a:normAutofit/>
          </a:bodyPr>
          <a:lstStyle/>
          <a:p>
            <a:pPr marR="0" defTabSz="914400" fontAlgn="auto">
              <a:spcBef>
                <a:spcPts val="800"/>
              </a:spcBef>
              <a:spcAft>
                <a:spcPts val="0"/>
              </a:spcAft>
              <a:buClr>
                <a:schemeClr val="accent1"/>
              </a:buClr>
              <a:buSzTx/>
              <a:tabLst/>
              <a:defRPr/>
            </a:pPr>
            <a:r>
              <a:rPr kumimoji="0" lang="en-US" b="1" i="0" u="none" strike="noStrike" kern="1200" cap="none" spc="0" normalizeH="0" baseline="0" noProof="0">
                <a:ln>
                  <a:noFill/>
                </a:ln>
                <a:solidFill>
                  <a:schemeClr val="tx2"/>
                </a:solidFill>
                <a:effectLst/>
                <a:uLnTx/>
                <a:uFillTx/>
                <a:latin typeface="+mn-lt"/>
                <a:ea typeface="+mn-ea"/>
                <a:cs typeface="+mn-cs"/>
              </a:rPr>
              <a:t>Purpose: </a:t>
            </a:r>
            <a:r>
              <a:rPr kumimoji="0" lang="en-US" b="0" i="0" u="none" strike="noStrike" kern="1200" cap="none" spc="0" normalizeH="0" baseline="0" noProof="0">
                <a:ln>
                  <a:noFill/>
                </a:ln>
                <a:solidFill>
                  <a:schemeClr val="tx2"/>
                </a:solidFill>
                <a:effectLst/>
                <a:uLnTx/>
                <a:uFillTx/>
                <a:latin typeface="+mn-lt"/>
                <a:ea typeface="+mn-ea"/>
                <a:cs typeface="+mn-cs"/>
              </a:rPr>
              <a:t>Build trust and develop a productive study group for all participants</a:t>
            </a:r>
          </a:p>
        </p:txBody>
      </p:sp>
      <p:graphicFrame>
        <p:nvGraphicFramePr>
          <p:cNvPr id="115717" name="Rectangle 3">
            <a:extLst>
              <a:ext uri="{FF2B5EF4-FFF2-40B4-BE49-F238E27FC236}">
                <a16:creationId xmlns:a16="http://schemas.microsoft.com/office/drawing/2014/main" id="{F8B669F0-CA31-53C8-3472-95AA152031A1}"/>
              </a:ext>
            </a:extLst>
          </p:cNvPr>
          <p:cNvGraphicFramePr/>
          <p:nvPr/>
        </p:nvGraphicFramePr>
        <p:xfrm>
          <a:off x="2900934" y="868680"/>
          <a:ext cx="5486400" cy="512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6448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57D27-EA2F-4600-B2C8-5B7242A2729D}"/>
              </a:ext>
            </a:extLst>
          </p:cNvPr>
          <p:cNvSpPr>
            <a:spLocks noGrp="1"/>
          </p:cNvSpPr>
          <p:nvPr>
            <p:ph type="title"/>
          </p:nvPr>
        </p:nvSpPr>
        <p:spPr/>
        <p:txBody>
          <a:bodyPr/>
          <a:lstStyle/>
          <a:p>
            <a:r>
              <a:rPr lang="en-US"/>
              <a:t>Reconnection: Walk-about-Review</a:t>
            </a:r>
            <a:endParaRPr lang="en-US" dirty="0"/>
          </a:p>
        </p:txBody>
      </p:sp>
      <p:graphicFrame>
        <p:nvGraphicFramePr>
          <p:cNvPr id="4" name="Table 4">
            <a:extLst>
              <a:ext uri="{FF2B5EF4-FFF2-40B4-BE49-F238E27FC236}">
                <a16:creationId xmlns:a16="http://schemas.microsoft.com/office/drawing/2014/main" id="{4DB73365-01E5-44E0-AB41-7FA90637DEE9}"/>
              </a:ext>
            </a:extLst>
          </p:cNvPr>
          <p:cNvGraphicFramePr>
            <a:graphicFrameLocks noGrp="1"/>
          </p:cNvGraphicFramePr>
          <p:nvPr/>
        </p:nvGraphicFramePr>
        <p:xfrm>
          <a:off x="1290503" y="1956271"/>
          <a:ext cx="6562993" cy="4367288"/>
        </p:xfrm>
        <a:graphic>
          <a:graphicData uri="http://schemas.openxmlformats.org/drawingml/2006/table">
            <a:tbl>
              <a:tblPr firstRow="1" bandRow="1">
                <a:tableStyleId>{5C22544A-7EE6-4342-B048-85BDC9FD1C3A}</a:tableStyleId>
              </a:tblPr>
              <a:tblGrid>
                <a:gridCol w="2456331">
                  <a:extLst>
                    <a:ext uri="{9D8B030D-6E8A-4147-A177-3AD203B41FA5}">
                      <a16:colId xmlns:a16="http://schemas.microsoft.com/office/drawing/2014/main" val="3854520502"/>
                    </a:ext>
                  </a:extLst>
                </a:gridCol>
                <a:gridCol w="1973062">
                  <a:extLst>
                    <a:ext uri="{9D8B030D-6E8A-4147-A177-3AD203B41FA5}">
                      <a16:colId xmlns:a16="http://schemas.microsoft.com/office/drawing/2014/main" val="4149639290"/>
                    </a:ext>
                  </a:extLst>
                </a:gridCol>
                <a:gridCol w="2133600">
                  <a:extLst>
                    <a:ext uri="{9D8B030D-6E8A-4147-A177-3AD203B41FA5}">
                      <a16:colId xmlns:a16="http://schemas.microsoft.com/office/drawing/2014/main" val="2908295924"/>
                    </a:ext>
                  </a:extLst>
                </a:gridCol>
              </a:tblGrid>
              <a:tr h="344358">
                <a:tc>
                  <a:txBody>
                    <a:bodyPr/>
                    <a:lstStyle/>
                    <a:p>
                      <a:r>
                        <a:rPr lang="en-US" dirty="0"/>
                        <a:t>My Ideas</a:t>
                      </a:r>
                    </a:p>
                  </a:txBody>
                  <a:tcPr/>
                </a:tc>
                <a:tc>
                  <a:txBody>
                    <a:bodyPr/>
                    <a:lstStyle/>
                    <a:p>
                      <a:pPr algn="ctr"/>
                      <a:r>
                        <a:rPr lang="en-US" dirty="0"/>
                        <a:t>Round 1</a:t>
                      </a:r>
                    </a:p>
                  </a:txBody>
                  <a:tcPr/>
                </a:tc>
                <a:tc>
                  <a:txBody>
                    <a:bodyPr/>
                    <a:lstStyle/>
                    <a:p>
                      <a:pPr algn="ctr"/>
                      <a:r>
                        <a:rPr lang="en-US" dirty="0"/>
                        <a:t>Round 2</a:t>
                      </a:r>
                    </a:p>
                  </a:txBody>
                  <a:tcPr/>
                </a:tc>
                <a:extLst>
                  <a:ext uri="{0D108BD9-81ED-4DB2-BD59-A6C34878D82A}">
                    <a16:rowId xmlns:a16="http://schemas.microsoft.com/office/drawing/2014/main" val="1590950476"/>
                  </a:ext>
                </a:extLst>
              </a:tr>
              <a:tr h="910497">
                <a:tc>
                  <a:txBody>
                    <a:bodyPr/>
                    <a:lstStyle/>
                    <a:p>
                      <a:r>
                        <a:rPr lang="en-US" dirty="0"/>
                        <a:t>Recollection</a:t>
                      </a:r>
                    </a:p>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434746036"/>
                  </a:ext>
                </a:extLst>
              </a:tr>
              <a:tr h="344358">
                <a:tc>
                  <a:txBody>
                    <a:bodyPr/>
                    <a:lstStyle/>
                    <a:p>
                      <a:r>
                        <a:rPr lang="en-US" dirty="0"/>
                        <a:t>Name</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328522517"/>
                  </a:ext>
                </a:extLst>
              </a:tr>
              <a:tr h="1014805">
                <a:tc>
                  <a:txBody>
                    <a:bodyPr/>
                    <a:lstStyle/>
                    <a:p>
                      <a:r>
                        <a:rPr lang="en-US" dirty="0"/>
                        <a:t>Insight</a:t>
                      </a:r>
                    </a:p>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268222079"/>
                  </a:ext>
                </a:extLst>
              </a:tr>
              <a:tr h="344358">
                <a:tc>
                  <a:txBody>
                    <a:bodyPr/>
                    <a:lstStyle/>
                    <a:p>
                      <a:r>
                        <a:rPr lang="en-US" dirty="0"/>
                        <a:t>Name</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55648813"/>
                  </a:ext>
                </a:extLst>
              </a:tr>
              <a:tr h="978946">
                <a:tc>
                  <a:txBody>
                    <a:bodyPr/>
                    <a:lstStyle/>
                    <a:p>
                      <a:r>
                        <a:rPr lang="en-US" dirty="0"/>
                        <a:t>Application</a:t>
                      </a:r>
                    </a:p>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341726693"/>
                  </a:ext>
                </a:extLst>
              </a:tr>
              <a:tr h="344358">
                <a:tc>
                  <a:txBody>
                    <a:bodyPr/>
                    <a:lstStyle/>
                    <a:p>
                      <a:r>
                        <a:rPr lang="en-US" dirty="0"/>
                        <a:t>Name</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621606405"/>
                  </a:ext>
                </a:extLst>
              </a:tr>
            </a:tbl>
          </a:graphicData>
        </a:graphic>
      </p:graphicFrame>
      <p:sp>
        <p:nvSpPr>
          <p:cNvPr id="5" name="Arrow: Right 4">
            <a:extLst>
              <a:ext uri="{FF2B5EF4-FFF2-40B4-BE49-F238E27FC236}">
                <a16:creationId xmlns:a16="http://schemas.microsoft.com/office/drawing/2014/main" id="{75123E9F-F163-4703-A473-F4A9BE1D3D27}"/>
              </a:ext>
            </a:extLst>
          </p:cNvPr>
          <p:cNvSpPr/>
          <p:nvPr/>
        </p:nvSpPr>
        <p:spPr>
          <a:xfrm>
            <a:off x="2361615" y="3316356"/>
            <a:ext cx="649356" cy="22528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427FDAEC-B5FD-44D0-A876-E69562F70A9B}"/>
              </a:ext>
            </a:extLst>
          </p:cNvPr>
          <p:cNvSpPr/>
          <p:nvPr/>
        </p:nvSpPr>
        <p:spPr>
          <a:xfrm>
            <a:off x="2340567" y="6051034"/>
            <a:ext cx="649356" cy="22528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19168A25-E9F2-4580-AD2C-E2A451CFDD04}"/>
              </a:ext>
            </a:extLst>
          </p:cNvPr>
          <p:cNvSpPr/>
          <p:nvPr/>
        </p:nvSpPr>
        <p:spPr>
          <a:xfrm>
            <a:off x="2361615" y="4683695"/>
            <a:ext cx="649356" cy="22528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4959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89689" y="1123838"/>
            <a:ext cx="2210612" cy="4601183"/>
          </a:xfrm>
        </p:spPr>
        <p:txBody>
          <a:bodyPr vert="horz" lIns="91440" tIns="45720" rIns="91440" bIns="45720" rtlCol="0" anchor="ctr">
            <a:normAutofit/>
          </a:bodyPr>
          <a:lstStyle/>
          <a:p>
            <a:r>
              <a:rPr lang="en-US" b="1" kern="1200" spc="-60" baseline="0" dirty="0">
                <a:latin typeface="+mj-lt"/>
                <a:ea typeface="+mj-ea"/>
                <a:cs typeface="+mj-cs"/>
              </a:rPr>
              <a:t>Day 3 Focus Questions</a:t>
            </a:r>
          </a:p>
        </p:txBody>
      </p:sp>
      <p:sp>
        <p:nvSpPr>
          <p:cNvPr id="3" name="Rectangle 2">
            <a:extLst>
              <a:ext uri="{FF2B5EF4-FFF2-40B4-BE49-F238E27FC236}">
                <a16:creationId xmlns:a16="http://schemas.microsoft.com/office/drawing/2014/main" id="{13EA490C-12FC-4BE8-8892-FF6054828DC4}"/>
              </a:ext>
            </a:extLst>
          </p:cNvPr>
          <p:cNvSpPr/>
          <p:nvPr/>
        </p:nvSpPr>
        <p:spPr>
          <a:xfrm>
            <a:off x="2901951" y="864108"/>
            <a:ext cx="5486400" cy="5120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a:bodyPr>
          <a:lstStyle/>
          <a:p>
            <a:pPr marL="182880" indent="-182880" defTabSz="914400">
              <a:spcBef>
                <a:spcPts val="1200"/>
              </a:spcBef>
              <a:spcAft>
                <a:spcPts val="900"/>
              </a:spcAft>
              <a:buClr>
                <a:schemeClr val="accent1"/>
              </a:buClr>
              <a:buFont typeface="Wingdings 2" pitchFamily="18" charset="2"/>
              <a:buChar char=""/>
            </a:pPr>
            <a:endParaRPr lang="en-US" sz="2500" b="1" dirty="0">
              <a:solidFill>
                <a:schemeClr val="tx2"/>
              </a:solidFill>
            </a:endParaRPr>
          </a:p>
          <a:p>
            <a:pPr marR="0" lvl="0" defTabSz="685800" fontAlgn="base">
              <a:lnSpc>
                <a:spcPct val="90000"/>
              </a:lnSpc>
              <a:spcBef>
                <a:spcPct val="0"/>
              </a:spcBef>
              <a:spcAft>
                <a:spcPts val="1800"/>
              </a:spcAft>
              <a:buSzPts val="1000"/>
              <a:tabLst>
                <a:tab pos="457200" algn="l"/>
              </a:tabLst>
            </a:pPr>
            <a:r>
              <a:rPr lang="en-US" sz="2500" b="1" dirty="0">
                <a:solidFill>
                  <a:schemeClr val="bg1"/>
                </a:solidFill>
              </a:rPr>
              <a:t>Why is one main learning goal (SCSL Strategy A) essential for coherence of the Science Content Storyline?</a:t>
            </a:r>
          </a:p>
          <a:p>
            <a:pPr marR="0" lvl="0" defTabSz="685800" fontAlgn="base">
              <a:lnSpc>
                <a:spcPct val="90000"/>
              </a:lnSpc>
              <a:spcBef>
                <a:spcPct val="0"/>
              </a:spcBef>
              <a:spcAft>
                <a:spcPts val="1200"/>
              </a:spcAft>
              <a:buSzPts val="1000"/>
              <a:tabLst>
                <a:tab pos="457200" algn="l"/>
              </a:tabLst>
            </a:pPr>
            <a:r>
              <a:rPr lang="en-US" sz="2500" b="1" dirty="0">
                <a:solidFill>
                  <a:schemeClr val="bg1"/>
                </a:solidFill>
              </a:rPr>
              <a:t>How does the use of a focus question (SCSL Strategy B) contribute to the coherence of the Science Content Storyline?</a:t>
            </a:r>
          </a:p>
          <a:p>
            <a:pPr marR="0" lvl="0" defTabSz="685800" fontAlgn="base">
              <a:lnSpc>
                <a:spcPct val="90000"/>
              </a:lnSpc>
              <a:spcBef>
                <a:spcPct val="0"/>
              </a:spcBef>
              <a:spcAft>
                <a:spcPts val="1200"/>
              </a:spcAft>
              <a:buSzPts val="1000"/>
              <a:tabLst>
                <a:tab pos="457200" algn="l"/>
              </a:tabLst>
            </a:pPr>
            <a:r>
              <a:rPr lang="en-US" sz="2500" b="1" dirty="0">
                <a:solidFill>
                  <a:schemeClr val="bg1"/>
                </a:solidFill>
              </a:rPr>
              <a:t>How does synthesizing and summarizing key science ideas (SCSL I/STL 9) contribute to the coherence of the science content storyline?</a:t>
            </a:r>
          </a:p>
          <a:p>
            <a:pPr marR="0" lvl="0" defTabSz="685800" fontAlgn="base">
              <a:lnSpc>
                <a:spcPct val="90000"/>
              </a:lnSpc>
              <a:spcBef>
                <a:spcPct val="0"/>
              </a:spcBef>
              <a:spcAft>
                <a:spcPts val="900"/>
              </a:spcAft>
              <a:buSzPts val="1000"/>
              <a:tabLst>
                <a:tab pos="457200" algn="l"/>
              </a:tabLst>
            </a:pPr>
            <a:r>
              <a:rPr lang="en-US" sz="2500" b="1" dirty="0">
                <a:solidFill>
                  <a:schemeClr val="bg1"/>
                </a:solidFill>
              </a:rPr>
              <a:t>Why is it warmer in the summer than in the winter?</a:t>
            </a:r>
          </a:p>
          <a:p>
            <a:pPr marL="233363" defTabSz="685800">
              <a:lnSpc>
                <a:spcPct val="90000"/>
              </a:lnSpc>
              <a:spcBef>
                <a:spcPct val="0"/>
              </a:spcBef>
              <a:spcAft>
                <a:spcPts val="900"/>
              </a:spcAft>
            </a:pPr>
            <a:endParaRPr lang="en-US" sz="2800" b="1" dirty="0">
              <a:solidFill>
                <a:schemeClr val="tx2"/>
              </a:solidFill>
            </a:endParaRPr>
          </a:p>
        </p:txBody>
      </p:sp>
    </p:spTree>
    <p:extLst>
      <p:ext uri="{BB962C8B-B14F-4D97-AF65-F5344CB8AC3E}">
        <p14:creationId xmlns:p14="http://schemas.microsoft.com/office/powerpoint/2010/main" val="99264891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oogle Shape;163;p29">
            <a:extLst>
              <a:ext uri="{FF2B5EF4-FFF2-40B4-BE49-F238E27FC236}">
                <a16:creationId xmlns:a16="http://schemas.microsoft.com/office/drawing/2014/main" id="{7CF2CC55-8728-499C-A9B5-35C9B27C78B6}"/>
              </a:ext>
            </a:extLst>
          </p:cNvPr>
          <p:cNvPicPr preferRelativeResize="0"/>
          <p:nvPr/>
        </p:nvPicPr>
        <p:blipFill rotWithShape="1">
          <a:blip r:embed="rId3">
            <a:alphaModFix/>
          </a:blip>
          <a:srcRect/>
          <a:stretch/>
        </p:blipFill>
        <p:spPr>
          <a:xfrm>
            <a:off x="3485451" y="187695"/>
            <a:ext cx="4620160" cy="6084457"/>
          </a:xfrm>
          <a:prstGeom prst="rect">
            <a:avLst/>
          </a:prstGeom>
          <a:noFill/>
          <a:ln>
            <a:noFill/>
          </a:ln>
        </p:spPr>
      </p:pic>
      <p:sp>
        <p:nvSpPr>
          <p:cNvPr id="5" name="TextBox 4"/>
          <p:cNvSpPr txBox="1"/>
          <p:nvPr/>
        </p:nvSpPr>
        <p:spPr>
          <a:xfrm>
            <a:off x="5795531" y="2696076"/>
            <a:ext cx="1967904" cy="728353"/>
          </a:xfrm>
          <a:prstGeom prst="rect">
            <a:avLst/>
          </a:prstGeom>
          <a:solidFill>
            <a:srgbClr val="FFFF00">
              <a:alpha val="16000"/>
            </a:srgbClr>
          </a:solidFill>
        </p:spPr>
        <p:txBody>
          <a:bodyPr wrap="square" rtlCol="0">
            <a:noAutofit/>
          </a:bodyPr>
          <a:lstStyle/>
          <a:p>
            <a:endParaRPr lang="en-US" dirty="0"/>
          </a:p>
        </p:txBody>
      </p:sp>
      <p:sp>
        <p:nvSpPr>
          <p:cNvPr id="4" name="Rectangle 2">
            <a:extLst>
              <a:ext uri="{FF2B5EF4-FFF2-40B4-BE49-F238E27FC236}">
                <a16:creationId xmlns:a16="http://schemas.microsoft.com/office/drawing/2014/main" id="{42A942CB-DCA7-4993-630A-D3A7AC3BD977}"/>
              </a:ext>
            </a:extLst>
          </p:cNvPr>
          <p:cNvSpPr txBox="1">
            <a:spLocks noChangeArrowheads="1"/>
          </p:cNvSpPr>
          <p:nvPr/>
        </p:nvSpPr>
        <p:spPr>
          <a:xfrm>
            <a:off x="189689" y="1123838"/>
            <a:ext cx="2210612"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spc="-60" baseline="0">
                <a:solidFill>
                  <a:schemeClr val="accent1"/>
                </a:solidFill>
                <a:latin typeface="+mj-lt"/>
                <a:ea typeface="+mj-ea"/>
                <a:cs typeface="+mj-cs"/>
              </a:defRPr>
            </a:lvl1pPr>
          </a:lstStyle>
          <a:p>
            <a:r>
              <a:rPr lang="en-US" dirty="0" err="1"/>
              <a:t>STeLLA</a:t>
            </a:r>
            <a:r>
              <a:rPr lang="en-US" dirty="0"/>
              <a:t> Conceptual Framework</a:t>
            </a:r>
          </a:p>
        </p:txBody>
      </p:sp>
      <p:sp>
        <p:nvSpPr>
          <p:cNvPr id="2" name="TextBox 1">
            <a:extLst>
              <a:ext uri="{FF2B5EF4-FFF2-40B4-BE49-F238E27FC236}">
                <a16:creationId xmlns:a16="http://schemas.microsoft.com/office/drawing/2014/main" id="{74F66780-10C7-C547-DF21-C26C22FE59F6}"/>
              </a:ext>
            </a:extLst>
          </p:cNvPr>
          <p:cNvSpPr txBox="1"/>
          <p:nvPr/>
        </p:nvSpPr>
        <p:spPr>
          <a:xfrm>
            <a:off x="5795531" y="5725022"/>
            <a:ext cx="1967904" cy="414522"/>
          </a:xfrm>
          <a:prstGeom prst="rect">
            <a:avLst/>
          </a:prstGeom>
          <a:solidFill>
            <a:srgbClr val="FFFF00">
              <a:alpha val="16000"/>
            </a:srgbClr>
          </a:solidFill>
        </p:spPr>
        <p:txBody>
          <a:bodyPr wrap="square" rtlCol="0">
            <a:noAutofit/>
          </a:bodyPr>
          <a:lstStyle/>
          <a:p>
            <a:endParaRPr lang="en-US" dirty="0"/>
          </a:p>
        </p:txBody>
      </p:sp>
      <p:sp>
        <p:nvSpPr>
          <p:cNvPr id="3" name="TextBox 2">
            <a:extLst>
              <a:ext uri="{FF2B5EF4-FFF2-40B4-BE49-F238E27FC236}">
                <a16:creationId xmlns:a16="http://schemas.microsoft.com/office/drawing/2014/main" id="{CC5C8F1B-24CD-645A-494D-EDD8C47C2FBF}"/>
              </a:ext>
            </a:extLst>
          </p:cNvPr>
          <p:cNvSpPr txBox="1"/>
          <p:nvPr/>
        </p:nvSpPr>
        <p:spPr>
          <a:xfrm>
            <a:off x="3827627" y="5725022"/>
            <a:ext cx="1967904" cy="547130"/>
          </a:xfrm>
          <a:prstGeom prst="rect">
            <a:avLst/>
          </a:prstGeom>
          <a:solidFill>
            <a:srgbClr val="FFFF00">
              <a:alpha val="16000"/>
            </a:srgbClr>
          </a:solidFill>
        </p:spPr>
        <p:txBody>
          <a:bodyPr wrap="square" rtlCol="0">
            <a:noAutofit/>
          </a:bodyPr>
          <a:lstStyle/>
          <a:p>
            <a:endParaRPr lang="en-US" dirty="0"/>
          </a:p>
        </p:txBody>
      </p:sp>
    </p:spTree>
    <p:extLst>
      <p:ext uri="{BB962C8B-B14F-4D97-AF65-F5344CB8AC3E}">
        <p14:creationId xmlns:p14="http://schemas.microsoft.com/office/powerpoint/2010/main" val="1461217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D1E811-6B21-465D-B64D-C43DF231B706}"/>
              </a:ext>
            </a:extLst>
          </p:cNvPr>
          <p:cNvSpPr>
            <a:spLocks noGrp="1"/>
          </p:cNvSpPr>
          <p:nvPr>
            <p:ph type="title"/>
          </p:nvPr>
        </p:nvSpPr>
        <p:spPr>
          <a:xfrm>
            <a:off x="218150" y="1594774"/>
            <a:ext cx="2125980" cy="3309733"/>
          </a:xfrm>
        </p:spPr>
        <p:txBody>
          <a:bodyPr vert="horz" lIns="91440" tIns="45720" rIns="91440" bIns="45720" rtlCol="0" anchor="b">
            <a:normAutofit/>
          </a:bodyPr>
          <a:lstStyle/>
          <a:p>
            <a:r>
              <a:rPr lang="en-US" sz="2200" b="1" kern="1200" spc="-60" baseline="0" dirty="0">
                <a:latin typeface="+mj-lt"/>
                <a:ea typeface="+mj-ea"/>
                <a:cs typeface="+mj-cs"/>
              </a:rPr>
              <a:t>Science Content Storyline Lens Strategies </a:t>
            </a:r>
            <a:br>
              <a:rPr lang="en-US" sz="2200" b="1" kern="1200" spc="-60" baseline="0" dirty="0">
                <a:latin typeface="+mj-lt"/>
                <a:ea typeface="+mj-ea"/>
                <a:cs typeface="+mj-cs"/>
              </a:rPr>
            </a:br>
            <a:r>
              <a:rPr lang="en-US" sz="2200" b="1" kern="1200" spc="-60" baseline="0" dirty="0">
                <a:latin typeface="+mj-lt"/>
                <a:ea typeface="+mj-ea"/>
                <a:cs typeface="+mj-cs"/>
              </a:rPr>
              <a:t>A, B, and I</a:t>
            </a:r>
            <a:br>
              <a:rPr lang="en-US" sz="2200" b="1" kern="1200" spc="-60" baseline="0" dirty="0">
                <a:latin typeface="+mj-lt"/>
                <a:ea typeface="+mj-ea"/>
                <a:cs typeface="+mj-cs"/>
              </a:rPr>
            </a:br>
            <a:br>
              <a:rPr lang="en-US" sz="2200" b="1" kern="1200" spc="-60" baseline="0" dirty="0">
                <a:latin typeface="+mj-lt"/>
                <a:ea typeface="+mj-ea"/>
                <a:cs typeface="+mj-cs"/>
              </a:rPr>
            </a:br>
            <a:r>
              <a:rPr lang="en-US" sz="2200" b="1" kern="1200" spc="-60" baseline="0" dirty="0">
                <a:latin typeface="+mj-lt"/>
                <a:ea typeface="+mj-ea"/>
                <a:cs typeface="+mj-cs"/>
              </a:rPr>
              <a:t>Student Thinking Lens Strategy 9 </a:t>
            </a:r>
          </a:p>
        </p:txBody>
      </p:sp>
      <p:sp>
        <p:nvSpPr>
          <p:cNvPr id="3" name="TextBox 2">
            <a:extLst>
              <a:ext uri="{FF2B5EF4-FFF2-40B4-BE49-F238E27FC236}">
                <a16:creationId xmlns:a16="http://schemas.microsoft.com/office/drawing/2014/main" id="{7276D62D-7338-6AC2-3EED-A4824C1E04F0}"/>
              </a:ext>
            </a:extLst>
          </p:cNvPr>
          <p:cNvSpPr txBox="1"/>
          <p:nvPr/>
        </p:nvSpPr>
        <p:spPr>
          <a:xfrm>
            <a:off x="5558971" y="1594775"/>
            <a:ext cx="3050435" cy="3485570"/>
          </a:xfrm>
          <a:prstGeom prst="rect">
            <a:avLst/>
          </a:prstGeom>
          <a:noFill/>
          <a:ln w="15875">
            <a:solidFill>
              <a:srgbClr val="000000"/>
            </a:solidFill>
          </a:ln>
        </p:spPr>
        <p:txBody>
          <a:bodyPr wrap="square" rtlCol="0">
            <a:spAutoFit/>
          </a:bodyPr>
          <a:lstStyle/>
          <a:p>
            <a:r>
              <a:rPr lang="en-US" b="1" dirty="0">
                <a:latin typeface="Bradley Hand ITC" panose="03070402050302030203" pitchFamily="66" charset="0"/>
              </a:rPr>
              <a:t>SCSL/STL #X</a:t>
            </a:r>
          </a:p>
          <a:p>
            <a:r>
              <a:rPr lang="en-US" b="1" dirty="0">
                <a:latin typeface="Bradley Hand ITC" panose="03070402050302030203" pitchFamily="66" charset="0"/>
              </a:rPr>
              <a:t>Purpose</a:t>
            </a:r>
          </a:p>
          <a:p>
            <a:endParaRPr lang="en-US" b="1" dirty="0">
              <a:latin typeface="Bradley Hand ITC" panose="03070402050302030203" pitchFamily="66" charset="0"/>
            </a:endParaRPr>
          </a:p>
          <a:p>
            <a:endParaRPr lang="en-US" b="1" dirty="0">
              <a:latin typeface="Bradley Hand ITC" panose="03070402050302030203" pitchFamily="66" charset="0"/>
            </a:endParaRPr>
          </a:p>
          <a:p>
            <a:endParaRPr lang="en-US" b="1" dirty="0">
              <a:latin typeface="Bradley Hand ITC" panose="03070402050302030203" pitchFamily="66" charset="0"/>
            </a:endParaRPr>
          </a:p>
          <a:p>
            <a:endParaRPr lang="en-US" b="1" dirty="0">
              <a:latin typeface="Bradley Hand ITC" panose="03070402050302030203" pitchFamily="66" charset="0"/>
            </a:endParaRPr>
          </a:p>
          <a:p>
            <a:r>
              <a:rPr lang="en-US" b="1" dirty="0">
                <a:latin typeface="Bradley Hand ITC" panose="03070402050302030203" pitchFamily="66" charset="0"/>
              </a:rPr>
              <a:t>Key Features</a:t>
            </a:r>
          </a:p>
          <a:p>
            <a:endParaRPr lang="en-US" sz="1350" dirty="0"/>
          </a:p>
          <a:p>
            <a:endParaRPr lang="en-US" sz="1350" dirty="0"/>
          </a:p>
          <a:p>
            <a:endParaRPr lang="en-US" sz="1350" dirty="0"/>
          </a:p>
          <a:p>
            <a:endParaRPr lang="en-US" sz="1350" dirty="0"/>
          </a:p>
          <a:p>
            <a:endParaRPr lang="en-US" sz="1350" dirty="0"/>
          </a:p>
          <a:p>
            <a:endParaRPr lang="en-US" sz="1350" dirty="0"/>
          </a:p>
          <a:p>
            <a:endParaRPr lang="en-US" sz="1350" dirty="0"/>
          </a:p>
        </p:txBody>
      </p:sp>
      <p:sp>
        <p:nvSpPr>
          <p:cNvPr id="5" name="Rounded Rectangle 4">
            <a:extLst>
              <a:ext uri="{FF2B5EF4-FFF2-40B4-BE49-F238E27FC236}">
                <a16:creationId xmlns:a16="http://schemas.microsoft.com/office/drawing/2014/main" id="{E4C686A9-6AFB-100B-4DBC-E826E9DFD11A}"/>
              </a:ext>
            </a:extLst>
          </p:cNvPr>
          <p:cNvSpPr/>
          <p:nvPr/>
        </p:nvSpPr>
        <p:spPr>
          <a:xfrm>
            <a:off x="4482024" y="4899505"/>
            <a:ext cx="1911927" cy="164253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400">
              <a:lnSpc>
                <a:spcPct val="90000"/>
              </a:lnSpc>
              <a:spcAft>
                <a:spcPts val="600"/>
              </a:spcAft>
              <a:buClr>
                <a:schemeClr val="accent1"/>
              </a:buClr>
            </a:pPr>
            <a:r>
              <a:rPr lang="en-US" sz="1400" b="1" kern="1200" dirty="0">
                <a:solidFill>
                  <a:schemeClr val="bg1"/>
                </a:solidFill>
                <a:latin typeface="+mn-lt"/>
                <a:ea typeface="+mn-ea"/>
                <a:cs typeface="+mn-cs"/>
              </a:rPr>
              <a:t>Purpose: WHY it’s important</a:t>
            </a:r>
          </a:p>
          <a:p>
            <a:pPr defTabSz="914400">
              <a:lnSpc>
                <a:spcPct val="90000"/>
              </a:lnSpc>
              <a:spcAft>
                <a:spcPts val="600"/>
              </a:spcAft>
              <a:buClr>
                <a:schemeClr val="accent1"/>
              </a:buClr>
            </a:pPr>
            <a:endParaRPr lang="en-US" sz="1400" b="1" kern="1200" dirty="0">
              <a:solidFill>
                <a:schemeClr val="bg1"/>
              </a:solidFill>
              <a:latin typeface="+mn-lt"/>
              <a:ea typeface="+mn-ea"/>
              <a:cs typeface="+mn-cs"/>
            </a:endParaRPr>
          </a:p>
          <a:p>
            <a:pPr defTabSz="914400">
              <a:lnSpc>
                <a:spcPct val="90000"/>
              </a:lnSpc>
              <a:spcAft>
                <a:spcPts val="600"/>
              </a:spcAft>
              <a:buClr>
                <a:schemeClr val="accent1"/>
              </a:buClr>
            </a:pPr>
            <a:r>
              <a:rPr lang="en-US" sz="1400" b="1" kern="1200" dirty="0">
                <a:solidFill>
                  <a:schemeClr val="bg1"/>
                </a:solidFill>
                <a:latin typeface="+mn-lt"/>
                <a:ea typeface="+mn-ea"/>
                <a:cs typeface="+mn-cs"/>
              </a:rPr>
              <a:t>Key Features: WHAT does it look like in the classroom</a:t>
            </a:r>
          </a:p>
        </p:txBody>
      </p:sp>
      <p:sp>
        <p:nvSpPr>
          <p:cNvPr id="2" name="Text Placeholder 4">
            <a:extLst>
              <a:ext uri="{FF2B5EF4-FFF2-40B4-BE49-F238E27FC236}">
                <a16:creationId xmlns:a16="http://schemas.microsoft.com/office/drawing/2014/main" id="{A2D7D9F0-C4FD-9713-E40B-A1B192CB087A}"/>
              </a:ext>
            </a:extLst>
          </p:cNvPr>
          <p:cNvSpPr txBox="1">
            <a:spLocks/>
          </p:cNvSpPr>
          <p:nvPr/>
        </p:nvSpPr>
        <p:spPr>
          <a:xfrm>
            <a:off x="2831948" y="801292"/>
            <a:ext cx="2606040" cy="4359521"/>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800"/>
              </a:spcBef>
              <a:buClr>
                <a:schemeClr val="accent1"/>
              </a:buClr>
              <a:buFont typeface="Wingdings 2" pitchFamily="18" charset="2"/>
              <a:buNone/>
              <a:defRPr sz="1800" kern="1200">
                <a:solidFill>
                  <a:schemeClr val="tx2"/>
                </a:solidFill>
                <a:latin typeface="+mn-lt"/>
                <a:ea typeface="+mn-ea"/>
                <a:cs typeface="+mn-cs"/>
              </a:defRPr>
            </a:lvl1pPr>
            <a:lvl2pPr marL="457200" indent="0" algn="l" defTabSz="914400" rtl="0" eaLnBrk="1" latinLnBrk="0" hangingPunct="1">
              <a:lnSpc>
                <a:spcPct val="100000"/>
              </a:lnSpc>
              <a:spcBef>
                <a:spcPts val="250"/>
              </a:spcBef>
              <a:spcAft>
                <a:spcPts val="250"/>
              </a:spcAft>
              <a:buClr>
                <a:schemeClr val="accent1"/>
              </a:buClr>
              <a:buFont typeface="Wingdings 2" pitchFamily="18" charset="2"/>
              <a:buNone/>
              <a:defRPr sz="1200" kern="1200">
                <a:solidFill>
                  <a:schemeClr val="tx2"/>
                </a:solidFill>
                <a:latin typeface="+mn-lt"/>
                <a:ea typeface="+mn-ea"/>
                <a:cs typeface="+mn-cs"/>
              </a:defRPr>
            </a:lvl2pPr>
            <a:lvl3pPr marL="914400" indent="0" algn="l" defTabSz="914400" rtl="0" eaLnBrk="1" latinLnBrk="0" hangingPunct="1">
              <a:lnSpc>
                <a:spcPct val="100000"/>
              </a:lnSpc>
              <a:spcBef>
                <a:spcPts val="250"/>
              </a:spcBef>
              <a:spcAft>
                <a:spcPts val="250"/>
              </a:spcAft>
              <a:buClr>
                <a:schemeClr val="accent1"/>
              </a:buClr>
              <a:buFont typeface="Wingdings 2" pitchFamily="18" charset="2"/>
              <a:buNone/>
              <a:defRPr sz="1000" kern="1200">
                <a:solidFill>
                  <a:schemeClr val="tx2"/>
                </a:solidFill>
                <a:latin typeface="+mn-lt"/>
                <a:ea typeface="+mn-ea"/>
                <a:cs typeface="+mn-cs"/>
              </a:defRPr>
            </a:lvl3pPr>
            <a:lvl4pPr marL="1371600" indent="0" algn="l" defTabSz="914400" rtl="0" eaLnBrk="1" latinLnBrk="0" hangingPunct="1">
              <a:lnSpc>
                <a:spcPct val="100000"/>
              </a:lnSpc>
              <a:spcBef>
                <a:spcPts val="250"/>
              </a:spcBef>
              <a:spcAft>
                <a:spcPts val="250"/>
              </a:spcAft>
              <a:buClr>
                <a:schemeClr val="accent1"/>
              </a:buClr>
              <a:buFont typeface="Wingdings 2" pitchFamily="18" charset="2"/>
              <a:buNone/>
              <a:defRPr sz="900" kern="1200">
                <a:solidFill>
                  <a:schemeClr val="tx2"/>
                </a:solidFill>
                <a:latin typeface="+mn-lt"/>
                <a:ea typeface="+mn-ea"/>
                <a:cs typeface="+mn-cs"/>
              </a:defRPr>
            </a:lvl4pPr>
            <a:lvl5pPr marL="1828800" indent="0" algn="l" defTabSz="914400" rtl="0" eaLnBrk="1" latinLnBrk="0" hangingPunct="1">
              <a:lnSpc>
                <a:spcPct val="100000"/>
              </a:lnSpc>
              <a:spcBef>
                <a:spcPts val="250"/>
              </a:spcBef>
              <a:spcAft>
                <a:spcPts val="250"/>
              </a:spcAft>
              <a:buClr>
                <a:schemeClr val="accent1"/>
              </a:buClr>
              <a:buFont typeface="Wingdings 2" pitchFamily="18" charset="2"/>
              <a:buNone/>
              <a:defRPr sz="900" kern="1200">
                <a:solidFill>
                  <a:schemeClr val="tx2"/>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900" kern="1200">
                <a:solidFill>
                  <a:schemeClr val="tx1">
                    <a:lumMod val="65000"/>
                    <a:lumOff val="3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900" kern="1200">
                <a:solidFill>
                  <a:schemeClr val="tx1">
                    <a:lumMod val="65000"/>
                    <a:lumOff val="3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900" kern="1200">
                <a:solidFill>
                  <a:schemeClr val="tx1">
                    <a:lumMod val="65000"/>
                    <a:lumOff val="3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900" kern="1200">
                <a:solidFill>
                  <a:schemeClr val="tx1">
                    <a:lumMod val="65000"/>
                    <a:lumOff val="35000"/>
                  </a:schemeClr>
                </a:solidFill>
                <a:latin typeface="+mn-lt"/>
                <a:ea typeface="+mn-ea"/>
                <a:cs typeface="+mn-cs"/>
              </a:defRPr>
            </a:lvl9pPr>
          </a:lstStyle>
          <a:p>
            <a:pPr>
              <a:spcBef>
                <a:spcPts val="600"/>
              </a:spcBef>
              <a:spcAft>
                <a:spcPts val="600"/>
              </a:spcAft>
            </a:pPr>
            <a:r>
              <a:rPr lang="en-US" dirty="0"/>
              <a:t>In your grade level team</a:t>
            </a:r>
          </a:p>
          <a:p>
            <a:pPr>
              <a:spcBef>
                <a:spcPts val="600"/>
              </a:spcBef>
              <a:spcAft>
                <a:spcPts val="600"/>
              </a:spcAft>
            </a:pPr>
            <a:r>
              <a:rPr lang="en-US" dirty="0"/>
              <a:t>Complete the chart for your assigned strategy</a:t>
            </a:r>
          </a:p>
          <a:p>
            <a:pPr>
              <a:lnSpc>
                <a:spcPct val="100000"/>
              </a:lnSpc>
              <a:spcBef>
                <a:spcPts val="600"/>
              </a:spcBef>
              <a:spcAft>
                <a:spcPts val="600"/>
              </a:spcAft>
            </a:pPr>
            <a:endParaRPr lang="en-US" dirty="0"/>
          </a:p>
          <a:p>
            <a:pPr>
              <a:spcBef>
                <a:spcPts val="600"/>
              </a:spcBef>
              <a:spcAft>
                <a:spcPts val="600"/>
              </a:spcAft>
            </a:pPr>
            <a:r>
              <a:rPr lang="en-US" dirty="0"/>
              <a:t>Review the charts of others for any clarifications or questions.</a:t>
            </a:r>
          </a:p>
        </p:txBody>
      </p:sp>
    </p:spTree>
    <p:extLst>
      <p:ext uri="{BB962C8B-B14F-4D97-AF65-F5344CB8AC3E}">
        <p14:creationId xmlns:p14="http://schemas.microsoft.com/office/powerpoint/2010/main" val="85082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BSCS Title">
  <a:themeElements>
    <a:clrScheme name="BSCS colors">
      <a:dk1>
        <a:srgbClr val="273676"/>
      </a:dk1>
      <a:lt1>
        <a:srgbClr val="3184B1"/>
      </a:lt1>
      <a:dk2>
        <a:srgbClr val="FAAD6D"/>
      </a:dk2>
      <a:lt2>
        <a:srgbClr val="A5A4A4"/>
      </a:lt2>
      <a:accent1>
        <a:srgbClr val="000000"/>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SCS_2018_PPT_pres_v5.pptx  -  Read-Only" id="{C0E76F63-F73E-47CE-84F5-967EA94C2B41}" vid="{9E7255B4-2B92-4F76-8703-6B4E4620D36F}"/>
    </a:ext>
  </a:extLst>
</a:theme>
</file>

<file path=ppt/theme/theme2.xml><?xml version="1.0" encoding="utf-8"?>
<a:theme xmlns:a="http://schemas.openxmlformats.org/drawingml/2006/main" name="BSCS Body">
  <a:themeElements>
    <a:clrScheme name="BSCS colors">
      <a:dk1>
        <a:srgbClr val="273676"/>
      </a:dk1>
      <a:lt1>
        <a:srgbClr val="3184B1"/>
      </a:lt1>
      <a:dk2>
        <a:srgbClr val="FAAD6D"/>
      </a:dk2>
      <a:lt2>
        <a:srgbClr val="A5A4A4"/>
      </a:lt2>
      <a:accent1>
        <a:srgbClr val="DFE5ED"/>
      </a:accent1>
      <a:accent2>
        <a:srgbClr val="FDF3E7"/>
      </a:accent2>
      <a:accent3>
        <a:srgbClr val="5E3C7C"/>
      </a:accent3>
      <a:accent4>
        <a:srgbClr val="119762"/>
      </a:accent4>
      <a:accent5>
        <a:srgbClr val="AE2526"/>
      </a:accent5>
      <a:accent6>
        <a:srgbClr val="4C4C4C"/>
      </a:accent6>
      <a:hlink>
        <a:srgbClr val="FFFFFF"/>
      </a:hlink>
      <a:folHlink>
        <a:srgbClr val="FFFFFF"/>
      </a:folHlink>
    </a:clrScheme>
    <a:fontScheme name="BSCS font">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SCS_2018_PPT_pres_v5.pptx  -  Read-Only" id="{C0E76F63-F73E-47CE-84F5-967EA94C2B41}" vid="{3E5B29A9-CD14-46BF-8900-D624E301D9C3}"/>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SCS_2018_PPT_pres_v5.pptx  -  Read-Only" id="{C0E76F63-F73E-47CE-84F5-967EA94C2B41}" vid="{A883D4CC-59B5-49EF-A359-00F21BA6F5AF}"/>
    </a:ext>
  </a:extLst>
</a:theme>
</file>

<file path=ppt/theme/theme4.xml><?xml version="1.0" encoding="utf-8"?>
<a:theme xmlns:a="http://schemas.openxmlformats.org/drawingml/2006/main" name="Frame">
  <a:themeElements>
    <a:clrScheme name="BSCS">
      <a:dk1>
        <a:srgbClr val="4C4C4C"/>
      </a:dk1>
      <a:lt1>
        <a:srgbClr val="FFFFFF"/>
      </a:lt1>
      <a:dk2>
        <a:srgbClr val="4C4C4C"/>
      </a:dk2>
      <a:lt2>
        <a:srgbClr val="FFFFFF"/>
      </a:lt2>
      <a:accent1>
        <a:srgbClr val="293476"/>
      </a:accent1>
      <a:accent2>
        <a:srgbClr val="3087B4"/>
      </a:accent2>
      <a:accent3>
        <a:srgbClr val="4C4C4C"/>
      </a:accent3>
      <a:accent4>
        <a:srgbClr val="DFE5ED"/>
      </a:accent4>
      <a:accent5>
        <a:srgbClr val="FDF3E7"/>
      </a:accent5>
      <a:accent6>
        <a:srgbClr val="5E3C7C"/>
      </a:accent6>
      <a:hlink>
        <a:srgbClr val="5E3C7C"/>
      </a:hlink>
      <a:folHlink>
        <a:srgbClr val="5E3C7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scs_PPtemplate_standard" id="{AD7A1742-4957-0F4E-A949-30D5503480A8}" vid="{DB5CE53E-FF41-D246-9008-0DF1BA4A298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BSCS_2018_PPT_pres_v5</Template>
  <TotalTime>10974</TotalTime>
  <Words>2242</Words>
  <Application>Microsoft Macintosh PowerPoint</Application>
  <PresentationFormat>On-screen Show (4:3)</PresentationFormat>
  <Paragraphs>342</Paragraphs>
  <Slides>42</Slides>
  <Notes>28</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42</vt:i4>
      </vt:variant>
    </vt:vector>
  </HeadingPairs>
  <TitlesOfParts>
    <vt:vector size="52" baseType="lpstr">
      <vt:lpstr>Arial</vt:lpstr>
      <vt:lpstr>Bradley Hand ITC</vt:lpstr>
      <vt:lpstr>Calibri</vt:lpstr>
      <vt:lpstr>Myriad Pro Light</vt:lpstr>
      <vt:lpstr>Wingdings</vt:lpstr>
      <vt:lpstr>Wingdings 2</vt:lpstr>
      <vt:lpstr>BSCS Title</vt:lpstr>
      <vt:lpstr>BSCS Body</vt:lpstr>
      <vt:lpstr>Custom Design</vt:lpstr>
      <vt:lpstr>Frame</vt:lpstr>
      <vt:lpstr>STeLLA Scale Up and Sustainability Study (SSUP) </vt:lpstr>
      <vt:lpstr>Day 2 Reflections</vt:lpstr>
      <vt:lpstr>STeLLA Program Goals</vt:lpstr>
      <vt:lpstr>Week-at-a-Glance</vt:lpstr>
      <vt:lpstr>STeLLA Norms</vt:lpstr>
      <vt:lpstr>Reconnection: Walk-about-Review</vt:lpstr>
      <vt:lpstr>Day 3 Focus Questions</vt:lpstr>
      <vt:lpstr>PowerPoint Presentation</vt:lpstr>
      <vt:lpstr>Science Content Storyline Lens Strategies  A, B, and I  Student Thinking Lens Strategy 9 </vt:lpstr>
      <vt:lpstr>PowerPoint Presentation</vt:lpstr>
      <vt:lpstr>Analysis Guide: Main Learning Goal (p. 3-3)</vt:lpstr>
      <vt:lpstr>Candidate Main Learning Goals </vt:lpstr>
      <vt:lpstr>Analysis Guide: Focus Questions     (p. 3-7)</vt:lpstr>
      <vt:lpstr>Candidate Focus Questions</vt:lpstr>
      <vt:lpstr>SCSL Strategies A and B</vt:lpstr>
      <vt:lpstr>Analysis Guide: SCSL Strategy    B &amp; I,  STL 9 (p. X)</vt:lpstr>
      <vt:lpstr>Meta Moment</vt:lpstr>
      <vt:lpstr>Lesson Analysis: The Basics (pp. 1-2)</vt:lpstr>
      <vt:lpstr>Preparing for Video Analysis:  The Context   </vt:lpstr>
      <vt:lpstr>Video Analysis: Mawlawi_SECL2</vt:lpstr>
      <vt:lpstr>Analysis Guide: Main Learning Goal</vt:lpstr>
      <vt:lpstr>Video Analysis: Mawlawi_SECL2</vt:lpstr>
      <vt:lpstr>Preparing for Video Analysis:  The Context   </vt:lpstr>
      <vt:lpstr>Video Analysis: Hannigan C2-3 SCSL B/I-STL 9 </vt:lpstr>
      <vt:lpstr>Analysis Guide: SCSL Strategy  B &amp; I/ STL 9</vt:lpstr>
      <vt:lpstr>Video Analysis: Hannigan C2-3 SCSL B/I-STL 9 </vt:lpstr>
      <vt:lpstr>Content Deepening: Teacher  Set-up</vt:lpstr>
      <vt:lpstr>Explore the Earth-Sun System</vt:lpstr>
      <vt:lpstr>Explanation</vt:lpstr>
      <vt:lpstr>Explanation</vt:lpstr>
      <vt:lpstr>Meta Moment 1</vt:lpstr>
      <vt:lpstr>Reflection</vt:lpstr>
      <vt:lpstr>Driving Question Board (DQB)</vt:lpstr>
      <vt:lpstr>Content Deepening: Teacher Follow-up</vt:lpstr>
      <vt:lpstr>PowerPoint Presentation</vt:lpstr>
      <vt:lpstr>Identifying Strategies in Our Content Experiences</vt:lpstr>
      <vt:lpstr>Meta Moment</vt:lpstr>
      <vt:lpstr>Effective Science Teaching &amp; Learning</vt:lpstr>
      <vt:lpstr>Day 3 Focus Questions</vt:lpstr>
      <vt:lpstr>Reflection</vt:lpstr>
      <vt:lpstr>Homework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STeLLA Scale Up and Sustainability Study (SSUP)</dc:title>
  <dc:creator>Jody Bintz</dc:creator>
  <cp:lastModifiedBy>Belcastro,Amy</cp:lastModifiedBy>
  <cp:revision>284</cp:revision>
  <dcterms:created xsi:type="dcterms:W3CDTF">2020-06-17T13:20:54Z</dcterms:created>
  <dcterms:modified xsi:type="dcterms:W3CDTF">2024-03-14T20:20:52Z</dcterms:modified>
</cp:coreProperties>
</file>