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7" r:id="rId12"/>
    <p:sldId id="275" r:id="rId13"/>
    <p:sldId id="270" r:id="rId14"/>
    <p:sldId id="271" r:id="rId15"/>
    <p:sldId id="272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*Timing should be adjusted for the number of video clips and discussion you plan for participants to have during video analysis.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*Deciding when and how participants chart strategies 5, 7, 8 during the Fall study group sessions should be done with intentionality.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 dirty="0"/>
              <a:t>Possible Timing: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Opening – 15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Analysis of Practice -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1 – 45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2 – 30-35 min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/>
              <a:t>"Chart" Strategy 5  - 15 – 20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Closing – 10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 6: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Matter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Rectangle 24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48" name="Rectangle 24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Preparing for Video Analysis: </a:t>
            </a: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The Process</a:t>
            </a: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9" name="Google Shape;239;p3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Identify</a:t>
            </a:r>
            <a:r>
              <a:rPr lang="en-US">
                <a:sym typeface="Calibri"/>
              </a:rPr>
              <a:t>- to create a shared image of the strategy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Analyze</a:t>
            </a:r>
            <a:r>
              <a:rPr lang="en-US">
                <a:sym typeface="Calibri"/>
              </a:rPr>
              <a:t>- to consider the impact of the strategy on students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Reflect and apply</a:t>
            </a:r>
            <a:r>
              <a:rPr lang="en-US">
                <a:sym typeface="Calibri"/>
              </a:rPr>
              <a:t>- to make the strategy part of our own practice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96BA0CD-834F-85F1-C7DB-2AFB0FA9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92" y="6206344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C01CB36-29D6-105D-2860-CA088B3DB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28C8C34-7566-A501-9823-60C041A67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6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AA4AE4F9-4045-54DD-F24E-4DF52573EA67}"/>
              </a:ext>
            </a:extLst>
          </p:cNvPr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lang="en-US"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 the chat, ​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Consider the STeLLA strategies and our discussion this afternoon.  What are your thoughts/feelings about your learning during today’s session.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 dirty="0"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 lang="en-US" dirty="0">
              <a:solidFill>
                <a:srgbClr val="FF0000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 lang="en-US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n-US" dirty="0">
                <a:sym typeface="Calibri"/>
              </a:rPr>
              <a:t>Share... </a:t>
            </a:r>
            <a:endParaRPr dirty="0">
              <a:sym typeface="Calibri"/>
            </a:endParaRPr>
          </a:p>
          <a:p>
            <a:endParaRPr dirty="0">
              <a:sym typeface="Calibri"/>
            </a:endParaRPr>
          </a:p>
          <a:p>
            <a:r>
              <a:rPr lang="en-US" sz="2800" dirty="0">
                <a:latin typeface="Calibri"/>
                <a:cs typeface="Calibri"/>
              </a:rPr>
              <a:t>Thinking about your day, what are you letting go or “putting on hold” in order to be fully present in today’s session?</a:t>
            </a:r>
          </a:p>
          <a:p>
            <a:endParaRPr dirty="0">
              <a:sym typeface="Calibri"/>
            </a:endParaRPr>
          </a:p>
          <a:p>
            <a:br>
              <a:rPr lang="en-US" dirty="0">
                <a:sym typeface="Calibri"/>
              </a:rPr>
            </a:br>
            <a:r>
              <a:rPr lang="en-US" dirty="0">
                <a:sym typeface="Calibri"/>
              </a:rPr>
              <a:t> </a:t>
            </a:r>
            <a:br>
              <a:rPr lang="en-US" dirty="0">
                <a:sym typeface="Calibri"/>
              </a:rPr>
            </a:br>
            <a:endParaRPr dirty="0"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R="0" lvl="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Round 1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dirty="0">
                <a:sym typeface="Calibri"/>
              </a:rPr>
              <a:t>Round 2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0223892-ED0E-C981-11AF-EA6C128F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57114"/>
            <a:ext cx="1048790" cy="295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9F428D7-C515-BD57-A4D6-DB50CAF5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400" y="6172200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6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9E186674-AA86-C285-7E17-8F947973382D}"/>
              </a:ext>
            </a:extLst>
          </p:cNvPr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68C602-5258-B9DC-D865-34B459F6E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747" y="6190389"/>
            <a:ext cx="1632899" cy="460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Gain a deeper understanding of the strategies in messy reality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Slow analysis can lead to changes in practice at “full speed”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Practice our focus on what students are saying and thinking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sz="2000" b="0" i="0" u="none" strike="noStrike" cap="none" dirty="0"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A1436C-5DA5-9BC3-A6EA-44563CDE5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748" y="6206344"/>
            <a:ext cx="1335005" cy="376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20879</TotalTime>
  <Words>810</Words>
  <Application>Microsoft Office PowerPoint</Application>
  <PresentationFormat>On-screen Show (4:3)</PresentationFormat>
  <Paragraphs>126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 6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SG # 6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587</cp:revision>
  <dcterms:created xsi:type="dcterms:W3CDTF">2021-09-15T21:06:18Z</dcterms:created>
  <dcterms:modified xsi:type="dcterms:W3CDTF">2024-11-15T20:16:25Z</dcterms:modified>
</cp:coreProperties>
</file>