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8" r:id="rId4"/>
    <p:sldMasterId id="2147483699" r:id="rId5"/>
    <p:sldMasterId id="2147483700" r:id="rId6"/>
    <p:sldMasterId id="2147483701" r:id="rId7"/>
    <p:sldMasterId id="2147483702" r:id="rId8"/>
    <p:sldMasterId id="214748370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Lst>
  <p:sldSz cy="6858000" cx="9144000"/>
  <p:notesSz cx="6858000" cy="9144000"/>
  <p:embeddedFontLst>
    <p:embeddedFont>
      <p:font typeface="Architects Daughter"/>
      <p:regular r:id="rId72"/>
    </p:embeddedFont>
    <p:embeddedFont>
      <p:font typeface="Open Sans Light"/>
      <p:regular r:id="rId73"/>
      <p:bold r:id="rId74"/>
      <p:italic r:id="rId75"/>
      <p:boldItalic r:id="rId76"/>
    </p:embeddedFont>
    <p:embeddedFont>
      <p:font typeface="Open Sans"/>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4ACCCE-3B10-4C37-B68A-DBCBD4BB21B9}">
  <a:tblStyle styleId="{624ACCCE-3B10-4C37-B68A-DBCBD4BB21B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B"/>
          </a:solidFill>
        </a:fill>
      </a:tcStyle>
    </a:wholeTbl>
    <a:band1H>
      <a:tcTxStyle/>
      <a:tcStyle>
        <a:fill>
          <a:solidFill>
            <a:srgbClr val="CBCCD5"/>
          </a:solidFill>
        </a:fill>
      </a:tcStyle>
    </a:band1H>
    <a:band2H>
      <a:tcTxStyle/>
    </a:band2H>
    <a:band1V>
      <a:tcTxStyle/>
      <a:tcStyle>
        <a:fill>
          <a:solidFill>
            <a:srgbClr val="CBCCD5"/>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80"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OpenSansLight-regular.fntdata"/><Relationship Id="rId72" Type="http://schemas.openxmlformats.org/officeDocument/2006/relationships/font" Target="fonts/ArchitectsDaughter-regular.fntdata"/><Relationship Id="rId31" Type="http://schemas.openxmlformats.org/officeDocument/2006/relationships/slide" Target="slides/slide21.xml"/><Relationship Id="rId75" Type="http://schemas.openxmlformats.org/officeDocument/2006/relationships/font" Target="fonts/OpenSansLight-italic.fntdata"/><Relationship Id="rId30" Type="http://schemas.openxmlformats.org/officeDocument/2006/relationships/slide" Target="slides/slide20.xml"/><Relationship Id="rId74" Type="http://schemas.openxmlformats.org/officeDocument/2006/relationships/font" Target="fonts/OpenSansLight-bold.fntdata"/><Relationship Id="rId33" Type="http://schemas.openxmlformats.org/officeDocument/2006/relationships/slide" Target="slides/slide23.xml"/><Relationship Id="rId77" Type="http://schemas.openxmlformats.org/officeDocument/2006/relationships/font" Target="fonts/OpenSans-regular.fntdata"/><Relationship Id="rId32" Type="http://schemas.openxmlformats.org/officeDocument/2006/relationships/slide" Target="slides/slide22.xml"/><Relationship Id="rId76" Type="http://schemas.openxmlformats.org/officeDocument/2006/relationships/font" Target="fonts/OpenSansLight-boldItalic.fntdata"/><Relationship Id="rId35" Type="http://schemas.openxmlformats.org/officeDocument/2006/relationships/slide" Target="slides/slide25.xml"/><Relationship Id="rId79" Type="http://schemas.openxmlformats.org/officeDocument/2006/relationships/font" Target="fonts/OpenSans-italic.fntdata"/><Relationship Id="rId34" Type="http://schemas.openxmlformats.org/officeDocument/2006/relationships/slide" Target="slides/slide24.xml"/><Relationship Id="rId78" Type="http://schemas.openxmlformats.org/officeDocument/2006/relationships/font" Target="fonts/OpenSans-bold.fntdata"/><Relationship Id="rId71" Type="http://schemas.openxmlformats.org/officeDocument/2006/relationships/slide" Target="slides/slide61.xml"/><Relationship Id="rId70" Type="http://schemas.openxmlformats.org/officeDocument/2006/relationships/slide" Target="slides/slide60.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slide" Target="slides/slide59.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watch classroom video for 4 main purposes: </a:t>
            </a:r>
            <a:endParaRPr b="0"/>
          </a:p>
          <a:p>
            <a:pPr indent="0" lvl="0" marL="0" rtl="0" algn="l">
              <a:spcBef>
                <a:spcPts val="0"/>
              </a:spcBef>
              <a:spcAft>
                <a:spcPts val="0"/>
              </a:spcAft>
              <a:buNone/>
            </a:pPr>
            <a:r>
              <a:rPr lang="en-US"/>
              <a:t>We’ve all read the strategy, but may have different mental images of what the strategies would look like in practice.  The first role of video analysis is to make sure we have a common vision of the strategy - that we mean the same thing when we say the words selecting and engaging students with content representations and models.  In the identify phase, we will make sure that we all see the same thing when we are talking about the strategy. </a:t>
            </a:r>
            <a:endParaRPr/>
          </a:p>
          <a:p>
            <a:pPr indent="0" lvl="0" marL="0" rtl="0" algn="l">
              <a:spcBef>
                <a:spcPts val="0"/>
              </a:spcBef>
              <a:spcAft>
                <a:spcPts val="0"/>
              </a:spcAft>
              <a:buNone/>
            </a:pPr>
            <a:r>
              <a:rPr lang="en-US"/>
              <a:t>The second goal of video analysis is to see the potential of the strategy to impact student learning.  We each have limited experiences in the classroom, and may not have thought about how our actions as teachers impact students’ opportunities to learn.  In the analysis phase, we will consider the impact of the strategy on student thinking, and hone our skills as we develop a “student thinking lens.”  To do this we make a claim about either the interesting student thinking made visible in the clip, or how the strategy influenced students’ ways of thinking.  </a:t>
            </a:r>
            <a:endParaRPr/>
          </a:p>
          <a:p>
            <a:pPr indent="0" lvl="1" marL="457200" rtl="0" algn="l">
              <a:spcBef>
                <a:spcPts val="0"/>
              </a:spcBef>
              <a:spcAft>
                <a:spcPts val="0"/>
              </a:spcAft>
              <a:buNone/>
            </a:pPr>
            <a:r>
              <a:rPr lang="en-US"/>
              <a:t>Alternate 2: The second goal of video analysis is to see the potential of the strategy to impact student learning.  We each have limited experiences in the classroom, and may not have thought about how our actions as teachers impact students’ opportunities to learn.  In the analysis phase, we will consider the impact of the strategy on the classroom. In the case of these three strategies within the “science content storyline lens,” we want to think about where we see evidence of teacher planning and preparation that took these strategies into account and whether that preparation has an impact on student learning. To do this we make a claim about either the interesting student thinking made visible in the clip, or how we observed the strategy in practice..  </a:t>
            </a:r>
            <a:endParaRPr/>
          </a:p>
          <a:p>
            <a:pPr indent="0" lvl="0" marL="0" rtl="0" algn="l">
              <a:spcBef>
                <a:spcPts val="0"/>
              </a:spcBef>
              <a:spcAft>
                <a:spcPts val="0"/>
              </a:spcAft>
              <a:buNone/>
            </a:pPr>
            <a:r>
              <a:rPr lang="en-US"/>
              <a:t>In the analysis phase, we might also consider alternatives, what might I have done differently in this situation?  Where would I like to know more about what a student is thinking or clarify what they mean. We might consider multiple ways of interpreting the teaching and learning in the selection.  We’ll dig deeper into the analysis phase in future video analysis opportunities, but if you want to know more, refer to pg. 2 of the strategy document for norms for analysis.  </a:t>
            </a:r>
            <a:endParaRPr/>
          </a:p>
          <a:p>
            <a:pPr indent="0" lvl="0" marL="0" rtl="0" algn="l">
              <a:spcBef>
                <a:spcPts val="0"/>
              </a:spcBef>
              <a:spcAft>
                <a:spcPts val="0"/>
              </a:spcAft>
              <a:buNone/>
            </a:pPr>
            <a:r>
              <a:rPr lang="en-US"/>
              <a:t>The last goal of video analysis is to transfer what you learn by watching other teachers or discussing the strategy in action with your colleagues is to reflect and apply new learning to your own teaching practice.  </a:t>
            </a:r>
            <a:endParaRPr/>
          </a:p>
          <a:p>
            <a:pPr indent="0" lvl="0" marL="0" rtl="0" algn="l">
              <a:spcBef>
                <a:spcPts val="0"/>
              </a:spcBef>
              <a:spcAft>
                <a:spcPts val="0"/>
              </a:spcAft>
              <a:buNone/>
            </a:pPr>
            <a:r>
              <a:rPr lang="en-US"/>
              <a:t>This is a quick overview of the process we will use when viewing classroom video:  Identify, Analyze, Reflect and Apply</a:t>
            </a:r>
            <a:endParaRPr b="0"/>
          </a:p>
          <a:p>
            <a:pPr indent="0" lvl="0" marL="0" rtl="0" algn="l">
              <a:spcBef>
                <a:spcPts val="0"/>
              </a:spcBef>
              <a:spcAft>
                <a:spcPts val="0"/>
              </a:spcAft>
              <a:buNone/>
            </a:pPr>
            <a:br>
              <a:rPr lang="en-US"/>
            </a:br>
            <a:endParaRPr/>
          </a:p>
        </p:txBody>
      </p:sp>
      <p:sp>
        <p:nvSpPr>
          <p:cNvPr id="404" name="Google Shape;40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65887" rtl="0" algn="l">
              <a:spcBef>
                <a:spcPts val="0"/>
              </a:spcBef>
              <a:spcAft>
                <a:spcPts val="0"/>
              </a:spcAft>
              <a:buNone/>
            </a:pPr>
            <a:r>
              <a:rPr lang="en-US"/>
              <a:t>n your journal, </a:t>
            </a:r>
            <a:endParaRPr/>
          </a:p>
          <a:p>
            <a:pPr indent="0" lvl="0" marL="0" rtl="0" algn="l">
              <a:spcBef>
                <a:spcPts val="0"/>
              </a:spcBef>
              <a:spcAft>
                <a:spcPts val="0"/>
              </a:spcAft>
              <a:buNone/>
            </a:pPr>
            <a:r>
              <a:t/>
            </a:r>
            <a:endParaRPr/>
          </a:p>
        </p:txBody>
      </p:sp>
      <p:sp>
        <p:nvSpPr>
          <p:cNvPr id="428" name="Google Shape;42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65887" rtl="0" algn="l">
              <a:spcBef>
                <a:spcPts val="0"/>
              </a:spcBef>
              <a:spcAft>
                <a:spcPts val="0"/>
              </a:spcAft>
              <a:buNone/>
            </a:pPr>
            <a:r>
              <a:rPr lang="en-US"/>
              <a:t>n your journal, </a:t>
            </a:r>
            <a:endParaRPr/>
          </a:p>
          <a:p>
            <a:pPr indent="0" lvl="0" marL="0" rtl="0" algn="l">
              <a:spcBef>
                <a:spcPts val="0"/>
              </a:spcBef>
              <a:spcAft>
                <a:spcPts val="0"/>
              </a:spcAft>
              <a:buNone/>
            </a:pPr>
            <a:r>
              <a:t/>
            </a:r>
            <a:endParaRPr/>
          </a:p>
        </p:txBody>
      </p:sp>
      <p:sp>
        <p:nvSpPr>
          <p:cNvPr id="435" name="Google Shape;43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65887" rtl="0" algn="l">
              <a:spcBef>
                <a:spcPts val="0"/>
              </a:spcBef>
              <a:spcAft>
                <a:spcPts val="0"/>
              </a:spcAft>
              <a:buNone/>
            </a:pPr>
            <a:r>
              <a:rPr lang="en-US"/>
              <a:t>n your journal, </a:t>
            </a:r>
            <a:endParaRPr/>
          </a:p>
          <a:p>
            <a:pPr indent="0" lvl="0" marL="0" rtl="0" algn="l">
              <a:spcBef>
                <a:spcPts val="0"/>
              </a:spcBef>
              <a:spcAft>
                <a:spcPts val="0"/>
              </a:spcAft>
              <a:buNone/>
            </a:pPr>
            <a:r>
              <a:t/>
            </a:r>
            <a:endParaRPr/>
          </a:p>
        </p:txBody>
      </p:sp>
      <p:sp>
        <p:nvSpPr>
          <p:cNvPr id="459" name="Google Shape;45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65887" rtl="0" algn="l">
              <a:spcBef>
                <a:spcPts val="0"/>
              </a:spcBef>
              <a:spcAft>
                <a:spcPts val="0"/>
              </a:spcAft>
              <a:buNone/>
            </a:pPr>
            <a:r>
              <a:rPr lang="en-US"/>
              <a:t>n your journal, </a:t>
            </a:r>
            <a:endParaRPr/>
          </a:p>
          <a:p>
            <a:pPr indent="0" lvl="0" marL="0" rtl="0" algn="l">
              <a:spcBef>
                <a:spcPts val="0"/>
              </a:spcBef>
              <a:spcAft>
                <a:spcPts val="0"/>
              </a:spcAft>
              <a:buNone/>
            </a:pPr>
            <a:r>
              <a:t/>
            </a:r>
            <a:endParaRPr/>
          </a:p>
        </p:txBody>
      </p:sp>
      <p:sp>
        <p:nvSpPr>
          <p:cNvPr id="466" name="Google Shape;46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3" name="Google Shape;503;p2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11/19/2024</a:t>
            </a:r>
            <a:endParaRPr/>
          </a:p>
        </p:txBody>
      </p:sp>
      <p:sp>
        <p:nvSpPr>
          <p:cNvPr id="504" name="Google Shape;504;p2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PDPI1: Developing and Using Models</a:t>
            </a:r>
            <a:endParaRPr/>
          </a:p>
        </p:txBody>
      </p:sp>
      <p:sp>
        <p:nvSpPr>
          <p:cNvPr id="505" name="Google Shape;505;p2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2" name="Google Shape;512;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3" name="Google Shape;51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2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1</a:t>
            </a:r>
            <a:endParaRPr/>
          </a:p>
        </p:txBody>
      </p:sp>
      <p:sp>
        <p:nvSpPr>
          <p:cNvPr id="515" name="Google Shape;515;p2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
        <p:nvSpPr>
          <p:cNvPr id="516" name="Google Shape;516;p2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4" name="Google Shape;574;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5" name="Google Shape;57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3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1</a:t>
            </a:r>
            <a:endParaRPr/>
          </a:p>
        </p:txBody>
      </p:sp>
      <p:sp>
        <p:nvSpPr>
          <p:cNvPr id="577" name="Google Shape;577;p3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
        <p:nvSpPr>
          <p:cNvPr id="578" name="Google Shape;578;p3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4" name="Google Shape;614;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5" name="Google Shape;61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3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1</a:t>
            </a:r>
            <a:endParaRPr/>
          </a:p>
        </p:txBody>
      </p:sp>
      <p:sp>
        <p:nvSpPr>
          <p:cNvPr id="617" name="Google Shape;617;p3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
        <p:nvSpPr>
          <p:cNvPr id="618" name="Google Shape;618;p3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88" name="Google Shape;688;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9" name="Google Shape;689;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4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1</a:t>
            </a:r>
            <a:endParaRPr/>
          </a:p>
        </p:txBody>
      </p:sp>
      <p:sp>
        <p:nvSpPr>
          <p:cNvPr id="691" name="Google Shape;691;p4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
        <p:nvSpPr>
          <p:cNvPr id="692" name="Google Shape;692;p4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0" name="Google Shape;81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824" name="Google Shape;824;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5" name="Google Shape;825;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p5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2</a:t>
            </a:r>
            <a:endParaRPr/>
          </a:p>
        </p:txBody>
      </p:sp>
      <p:sp>
        <p:nvSpPr>
          <p:cNvPr id="827" name="Google Shape;827;p5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833" name="Google Shape;833;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4" name="Google Shape;834;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p5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2</a:t>
            </a:r>
            <a:endParaRPr/>
          </a:p>
        </p:txBody>
      </p:sp>
      <p:sp>
        <p:nvSpPr>
          <p:cNvPr id="836" name="Google Shape;836;p5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842" name="Google Shape;842;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3" name="Google Shape;84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p5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2</a:t>
            </a:r>
            <a:endParaRPr/>
          </a:p>
        </p:txBody>
      </p:sp>
      <p:sp>
        <p:nvSpPr>
          <p:cNvPr id="845" name="Google Shape;845;p5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851" name="Google Shape;851;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2" name="Google Shape;852;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p5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2</a:t>
            </a:r>
            <a:endParaRPr/>
          </a:p>
        </p:txBody>
      </p:sp>
      <p:sp>
        <p:nvSpPr>
          <p:cNvPr id="854" name="Google Shape;854;p5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60" name="Google Shape;860;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1" name="Google Shape;861;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5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1</a:t>
            </a:r>
            <a:endParaRPr/>
          </a:p>
        </p:txBody>
      </p:sp>
      <p:sp>
        <p:nvSpPr>
          <p:cNvPr id="863" name="Google Shape;863;p5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
        <p:nvSpPr>
          <p:cNvPr id="864" name="Google Shape;864;p5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
        <p:nvSpPr>
          <p:cNvPr id="335" name="Google Shape;33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37" name="Google Shape;337;p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solidFill>
                  <a:srgbClr val="000000"/>
                </a:solidFill>
                <a:latin typeface="Calibri"/>
                <a:ea typeface="Calibri"/>
                <a:cs typeface="Calibri"/>
                <a:sym typeface="Calibri"/>
              </a:rPr>
              <a:t>11/19/2024</a:t>
            </a:r>
            <a:endParaRPr>
              <a:solidFill>
                <a:srgbClr val="000000"/>
              </a:solidFill>
              <a:latin typeface="Calibri"/>
              <a:ea typeface="Calibri"/>
              <a:cs typeface="Calibri"/>
              <a:sym typeface="Calibri"/>
            </a:endParaRPr>
          </a:p>
        </p:txBody>
      </p:sp>
      <p:sp>
        <p:nvSpPr>
          <p:cNvPr id="338" name="Google Shape;338;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Calibri"/>
                <a:ea typeface="Calibri"/>
                <a:cs typeface="Calibri"/>
                <a:sym typeface="Calibri"/>
              </a:rPr>
              <a:t>BSCS: STeLLA High School Leadership Institute</a:t>
            </a:r>
            <a:endParaRPr/>
          </a:p>
        </p:txBody>
      </p:sp>
      <p:sp>
        <p:nvSpPr>
          <p:cNvPr id="339" name="Google Shape;339;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Calibri"/>
                <a:ea typeface="Calibri"/>
                <a:cs typeface="Calibri"/>
                <a:sym typeface="Calibri"/>
              </a:rPr>
              <a:t>Day 1</a:t>
            </a:r>
            <a:endParaRPr>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3" name="Google Shape;883;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1" name="Google Shape;891;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4" name="Google Shape;35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1</a:t>
            </a:r>
            <a:endParaRPr/>
          </a:p>
        </p:txBody>
      </p:sp>
      <p:sp>
        <p:nvSpPr>
          <p:cNvPr id="357" name="Google Shape;357;p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
        <p:nvSpPr>
          <p:cNvPr id="358" name="Google Shape;358;p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4" name="Google Shape;36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 name="Google Shape;3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2</a:t>
            </a:r>
            <a:endParaRPr/>
          </a:p>
        </p:txBody>
      </p:sp>
      <p:sp>
        <p:nvSpPr>
          <p:cNvPr id="367" name="Google Shape;367;p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 rooms</a:t>
            </a:r>
            <a:endParaRPr/>
          </a:p>
          <a:p>
            <a:pPr indent="0" lvl="0" marL="0" rtl="0" algn="l">
              <a:spcBef>
                <a:spcPts val="0"/>
              </a:spcBef>
              <a:spcAft>
                <a:spcPts val="0"/>
              </a:spcAft>
              <a:buNone/>
            </a:pPr>
            <a:r>
              <a:rPr lang="en-US"/>
              <a:t>Jamboard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**Slide has been updated</a:t>
            </a:r>
            <a:endParaRPr/>
          </a:p>
        </p:txBody>
      </p:sp>
      <p:sp>
        <p:nvSpPr>
          <p:cNvPr id="375" name="Google Shape;3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
          <p:cNvSpPr/>
          <p:nvPr/>
        </p:nvSpPr>
        <p:spPr>
          <a:xfrm>
            <a:off x="1" y="762000"/>
            <a:ext cx="6856214"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952697" y="762000"/>
            <a:ext cx="2193989" cy="5334001"/>
          </a:xfrm>
          <a:prstGeom prst="rect">
            <a:avLst/>
          </a:prstGeom>
          <a:solidFill>
            <a:schemeClr val="accent4">
              <a:alpha val="4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400"/>
              <a:buFont typeface="Calibri"/>
              <a:buNone/>
              <a:defRPr sz="5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200"/>
              </a:spcBef>
              <a:spcAft>
                <a:spcPts val="0"/>
              </a:spcAft>
              <a:buSzPts val="2000"/>
              <a:buNone/>
              <a:defRPr sz="2000" cap="none">
                <a:solidFill>
                  <a:srgbClr val="CACEEC"/>
                </a:solidFill>
              </a:defRPr>
            </a:lvl1pPr>
            <a:lvl2pPr lvl="1" algn="ctr">
              <a:lnSpc>
                <a:spcPct val="100000"/>
              </a:lnSpc>
              <a:spcBef>
                <a:spcPts val="250"/>
              </a:spcBef>
              <a:spcAft>
                <a:spcPts val="0"/>
              </a:spcAft>
              <a:buSzPts val="2000"/>
              <a:buNone/>
              <a:defRPr sz="2000"/>
            </a:lvl2pPr>
            <a:lvl3pPr lvl="2" algn="ctr">
              <a:lnSpc>
                <a:spcPct val="100000"/>
              </a:lnSpc>
              <a:spcBef>
                <a:spcPts val="250"/>
              </a:spcBef>
              <a:spcAft>
                <a:spcPts val="0"/>
              </a:spcAft>
              <a:buSzPts val="2000"/>
              <a:buNone/>
              <a:defRPr sz="2000"/>
            </a:lvl3pPr>
            <a:lvl4pPr lvl="3" algn="ctr">
              <a:lnSpc>
                <a:spcPct val="100000"/>
              </a:lnSpc>
              <a:spcBef>
                <a:spcPts val="250"/>
              </a:spcBef>
              <a:spcAft>
                <a:spcPts val="0"/>
              </a:spcAft>
              <a:buSzPts val="2000"/>
              <a:buNone/>
              <a:defRPr sz="2000"/>
            </a:lvl4pPr>
            <a:lvl5pPr lvl="4" algn="ctr">
              <a:lnSpc>
                <a:spcPct val="10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1" name="Google Shape;21;p2"/>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Logo&#10;&#10;Description automatically generated" id="23" name="Google Shape;23;p2"/>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showMasterSp="0">
  <p:cSld name="Conclusion">
    <p:spTree>
      <p:nvGrpSpPr>
        <p:cNvPr id="69" name="Shape 69"/>
        <p:cNvGrpSpPr/>
        <p:nvPr/>
      </p:nvGrpSpPr>
      <p:grpSpPr>
        <a:xfrm>
          <a:off x="0" y="0"/>
          <a:ext cx="0" cy="0"/>
          <a:chOff x="0" y="0"/>
          <a:chExt cx="0" cy="0"/>
        </a:xfrm>
      </p:grpSpPr>
      <p:sp>
        <p:nvSpPr>
          <p:cNvPr id="70" name="Google Shape;70;p11"/>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p:nvPr/>
        </p:nvSpPr>
        <p:spPr>
          <a:xfrm>
            <a:off x="0" y="1"/>
            <a:ext cx="175909" cy="6858000"/>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Calibri"/>
              <a:ea typeface="Calibri"/>
              <a:cs typeface="Calibri"/>
              <a:sym typeface="Calibri"/>
            </a:endParaRPr>
          </a:p>
        </p:txBody>
      </p:sp>
      <p:sp>
        <p:nvSpPr>
          <p:cNvPr id="73" name="Google Shape;73;p11"/>
          <p:cNvSpPr txBox="1"/>
          <p:nvPr>
            <p:ph type="title"/>
          </p:nvPr>
        </p:nvSpPr>
        <p:spPr>
          <a:xfrm>
            <a:off x="457200" y="5715000"/>
            <a:ext cx="8229600" cy="457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2"/>
              </a:buClr>
              <a:buSzPts val="2100"/>
              <a:buFont typeface="Calibri"/>
              <a:buNone/>
              <a:defRPr b="0" sz="21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a:off x="457200" y="228600"/>
            <a:ext cx="8229600" cy="18288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200"/>
              </a:spcBef>
              <a:spcAft>
                <a:spcPts val="0"/>
              </a:spcAft>
              <a:buSzPts val="4050"/>
              <a:buNone/>
              <a:defRPr b="1" sz="4050">
                <a:solidFill>
                  <a:schemeClr val="accent1"/>
                </a:solidFill>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pic>
        <p:nvPicPr>
          <p:cNvPr descr="Graphical user interface, text, application, chat or text message" id="75" name="Google Shape;75;p11"/>
          <p:cNvPicPr preferRelativeResize="0"/>
          <p:nvPr/>
        </p:nvPicPr>
        <p:blipFill rotWithShape="1">
          <a:blip r:embed="rId2">
            <a:alphaModFix/>
          </a:blip>
          <a:srcRect b="0" l="0" r="0" t="0"/>
          <a:stretch/>
        </p:blipFill>
        <p:spPr>
          <a:xfrm>
            <a:off x="1632700" y="1556889"/>
            <a:ext cx="6342901" cy="4017272"/>
          </a:xfrm>
          <a:prstGeom prst="rect">
            <a:avLst/>
          </a:prstGeom>
          <a:noFill/>
          <a:ln>
            <a:noFill/>
          </a:ln>
        </p:spPr>
      </p:pic>
      <p:pic>
        <p:nvPicPr>
          <p:cNvPr descr="Logo&#10;&#10;Description automatically generated" id="76" name="Google Shape;76;p11"/>
          <p:cNvPicPr preferRelativeResize="0"/>
          <p:nvPr/>
        </p:nvPicPr>
        <p:blipFill rotWithShape="1">
          <a:blip r:embed="rId3">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7" name="Shape 77"/>
        <p:cNvGrpSpPr/>
        <p:nvPr/>
      </p:nvGrpSpPr>
      <p:grpSpPr>
        <a:xfrm>
          <a:off x="0" y="0"/>
          <a:ext cx="0" cy="0"/>
          <a:chOff x="0" y="0"/>
          <a:chExt cx="0" cy="0"/>
        </a:xfrm>
      </p:grpSpPr>
      <p:sp>
        <p:nvSpPr>
          <p:cNvPr id="78" name="Google Shape;78;p12"/>
          <p:cNvSpPr txBox="1"/>
          <p:nvPr>
            <p:ph type="title"/>
          </p:nvPr>
        </p:nvSpPr>
        <p:spPr>
          <a:xfrm>
            <a:off x="1371600" y="685800"/>
            <a:ext cx="7015734" cy="2743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5400"/>
              <a:buFont typeface="Calibri"/>
              <a:buNone/>
              <a:defRPr b="1"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 type="body"/>
          </p:nvPr>
        </p:nvSpPr>
        <p:spPr>
          <a:xfrm>
            <a:off x="1371600" y="3613151"/>
            <a:ext cx="7015734"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000"/>
              <a:buNone/>
              <a:defRPr sz="2000" cap="none">
                <a:solidFill>
                  <a:srgbClr val="8A8A8A"/>
                </a:solidFill>
              </a:defRPr>
            </a:lvl1pPr>
            <a:lvl2pPr indent="-228600" lvl="1" marL="914400" algn="l">
              <a:lnSpc>
                <a:spcPct val="100000"/>
              </a:lnSpc>
              <a:spcBef>
                <a:spcPts val="250"/>
              </a:spcBef>
              <a:spcAft>
                <a:spcPts val="0"/>
              </a:spcAft>
              <a:buSzPts val="1800"/>
              <a:buNone/>
              <a:defRPr sz="1800">
                <a:solidFill>
                  <a:srgbClr val="949494"/>
                </a:solidFill>
              </a:defRPr>
            </a:lvl2pPr>
            <a:lvl3pPr indent="-228600" lvl="2" marL="1371600" algn="l">
              <a:lnSpc>
                <a:spcPct val="100000"/>
              </a:lnSpc>
              <a:spcBef>
                <a:spcPts val="250"/>
              </a:spcBef>
              <a:spcAft>
                <a:spcPts val="0"/>
              </a:spcAft>
              <a:buSzPts val="1600"/>
              <a:buNone/>
              <a:defRPr sz="1600">
                <a:solidFill>
                  <a:srgbClr val="949494"/>
                </a:solidFill>
              </a:defRPr>
            </a:lvl3pPr>
            <a:lvl4pPr indent="-228600" lvl="3" marL="1828800" algn="l">
              <a:lnSpc>
                <a:spcPct val="100000"/>
              </a:lnSpc>
              <a:spcBef>
                <a:spcPts val="250"/>
              </a:spcBef>
              <a:spcAft>
                <a:spcPts val="0"/>
              </a:spcAft>
              <a:buSzPts val="1400"/>
              <a:buNone/>
              <a:defRPr sz="1400">
                <a:solidFill>
                  <a:srgbClr val="949494"/>
                </a:solidFill>
              </a:defRPr>
            </a:lvl4pPr>
            <a:lvl5pPr indent="-228600" lvl="4" marL="2286000" algn="l">
              <a:lnSpc>
                <a:spcPct val="100000"/>
              </a:lnSpc>
              <a:spcBef>
                <a:spcPts val="250"/>
              </a:spcBef>
              <a:spcAft>
                <a:spcPts val="0"/>
              </a:spcAft>
              <a:buSzPts val="1400"/>
              <a:buNone/>
              <a:defRPr sz="1400">
                <a:solidFill>
                  <a:srgbClr val="949494"/>
                </a:solidFill>
              </a:defRPr>
            </a:lvl5pPr>
            <a:lvl6pPr indent="-228600" lvl="5" marL="2743200" algn="l">
              <a:lnSpc>
                <a:spcPct val="90000"/>
              </a:lnSpc>
              <a:spcBef>
                <a:spcPts val="250"/>
              </a:spcBef>
              <a:spcAft>
                <a:spcPts val="0"/>
              </a:spcAft>
              <a:buSzPts val="1400"/>
              <a:buNone/>
              <a:defRPr sz="1400">
                <a:solidFill>
                  <a:srgbClr val="949494"/>
                </a:solidFill>
              </a:defRPr>
            </a:lvl6pPr>
            <a:lvl7pPr indent="-228600" lvl="6" marL="3200400" algn="l">
              <a:lnSpc>
                <a:spcPct val="90000"/>
              </a:lnSpc>
              <a:spcBef>
                <a:spcPts val="250"/>
              </a:spcBef>
              <a:spcAft>
                <a:spcPts val="0"/>
              </a:spcAft>
              <a:buSzPts val="1400"/>
              <a:buNone/>
              <a:defRPr sz="1400">
                <a:solidFill>
                  <a:srgbClr val="949494"/>
                </a:solidFill>
              </a:defRPr>
            </a:lvl7pPr>
            <a:lvl8pPr indent="-228600" lvl="7" marL="3657600" algn="l">
              <a:lnSpc>
                <a:spcPct val="90000"/>
              </a:lnSpc>
              <a:spcBef>
                <a:spcPts val="250"/>
              </a:spcBef>
              <a:spcAft>
                <a:spcPts val="0"/>
              </a:spcAft>
              <a:buSzPts val="1400"/>
              <a:buNone/>
              <a:defRPr sz="1400">
                <a:solidFill>
                  <a:srgbClr val="949494"/>
                </a:solidFill>
              </a:defRPr>
            </a:lvl8pPr>
            <a:lvl9pPr indent="-228600" lvl="8" marL="4114800" algn="l">
              <a:lnSpc>
                <a:spcPct val="90000"/>
              </a:lnSpc>
              <a:spcBef>
                <a:spcPts val="250"/>
              </a:spcBef>
              <a:spcAft>
                <a:spcPts val="250"/>
              </a:spcAft>
              <a:buSzPts val="1400"/>
              <a:buNone/>
              <a:defRPr sz="1400">
                <a:solidFill>
                  <a:srgbClr val="949494"/>
                </a:solidFill>
              </a:defRPr>
            </a:lvl9pPr>
          </a:lstStyle>
          <a:p/>
        </p:txBody>
      </p:sp>
      <p:sp>
        <p:nvSpPr>
          <p:cNvPr id="80" name="Google Shape;80;p12"/>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3" name="Google Shape;83;p12"/>
          <p:cNvSpPr/>
          <p:nvPr/>
        </p:nvSpPr>
        <p:spPr>
          <a:xfrm>
            <a:off x="1" y="685800"/>
            <a:ext cx="457199" cy="5486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4" name="Shape 84"/>
        <p:cNvGrpSpPr/>
        <p:nvPr/>
      </p:nvGrpSpPr>
      <p:grpSpPr>
        <a:xfrm>
          <a:off x="0" y="0"/>
          <a:ext cx="0" cy="0"/>
          <a:chOff x="0" y="0"/>
          <a:chExt cx="0" cy="0"/>
        </a:xfrm>
      </p:grpSpPr>
      <p:sp>
        <p:nvSpPr>
          <p:cNvPr id="85" name="Google Shape;85;p13"/>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14"/>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4"/>
          <p:cNvSpPr/>
          <p:nvPr>
            <p:ph idx="2" type="pic"/>
          </p:nvPr>
        </p:nvSpPr>
        <p:spPr>
          <a:xfrm>
            <a:off x="2677983" y="767419"/>
            <a:ext cx="6086423" cy="5330952"/>
          </a:xfrm>
          <a:prstGeom prst="rect">
            <a:avLst/>
          </a:prstGeom>
          <a:solidFill>
            <a:srgbClr val="BFBFBF"/>
          </a:solidFill>
          <a:ln>
            <a:noFill/>
          </a:ln>
        </p:spPr>
      </p:sp>
      <p:sp>
        <p:nvSpPr>
          <p:cNvPr id="90" name="Google Shape;90;p14"/>
          <p:cNvSpPr txBox="1"/>
          <p:nvPr>
            <p:ph idx="1" type="body"/>
          </p:nvPr>
        </p:nvSpPr>
        <p:spPr>
          <a:xfrm>
            <a:off x="192024" y="3340602"/>
            <a:ext cx="2125980" cy="25603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SzPts val="1800"/>
              <a:buNone/>
              <a:defRPr sz="1800">
                <a:solidFill>
                  <a:schemeClr val="dk2"/>
                </a:solidFill>
              </a:defRPr>
            </a:lvl1pPr>
            <a:lvl2pPr indent="-228600" lvl="1" marL="914400" algn="l">
              <a:lnSpc>
                <a:spcPct val="100000"/>
              </a:lnSpc>
              <a:spcBef>
                <a:spcPts val="250"/>
              </a:spcBef>
              <a:spcAft>
                <a:spcPts val="0"/>
              </a:spcAft>
              <a:buSzPts val="1200"/>
              <a:buNone/>
              <a:defRPr sz="1200"/>
            </a:lvl2pPr>
            <a:lvl3pPr indent="-228600" lvl="2" marL="1371600" algn="l">
              <a:lnSpc>
                <a:spcPct val="100000"/>
              </a:lnSpc>
              <a:spcBef>
                <a:spcPts val="250"/>
              </a:spcBef>
              <a:spcAft>
                <a:spcPts val="0"/>
              </a:spcAft>
              <a:buSzPts val="1000"/>
              <a:buNone/>
              <a:defRPr sz="1000"/>
            </a:lvl3pPr>
            <a:lvl4pPr indent="-228600" lvl="3" marL="1828800" algn="l">
              <a:lnSpc>
                <a:spcPct val="100000"/>
              </a:lnSpc>
              <a:spcBef>
                <a:spcPts val="250"/>
              </a:spcBef>
              <a:spcAft>
                <a:spcPts val="0"/>
              </a:spcAft>
              <a:buSzPts val="900"/>
              <a:buNone/>
              <a:defRPr sz="900"/>
            </a:lvl4pPr>
            <a:lvl5pPr indent="-228600" lvl="4" marL="2286000" algn="l">
              <a:lnSpc>
                <a:spcPct val="10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91" name="Google Shape;91;p14"/>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1" type="ftr"/>
          </p:nvPr>
        </p:nvSpPr>
        <p:spPr>
          <a:xfrm>
            <a:off x="2624326"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3" name="Shape 93"/>
        <p:cNvGrpSpPr/>
        <p:nvPr/>
      </p:nvGrpSpPr>
      <p:grpSpPr>
        <a:xfrm>
          <a:off x="0" y="0"/>
          <a:ext cx="0" cy="0"/>
          <a:chOff x="0" y="0"/>
          <a:chExt cx="0" cy="0"/>
        </a:xfrm>
      </p:grpSpPr>
      <p:sp>
        <p:nvSpPr>
          <p:cNvPr id="94" name="Google Shape;94;p1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5"/>
          <p:cNvSpPr txBox="1"/>
          <p:nvPr>
            <p:ph idx="1" type="body"/>
          </p:nvPr>
        </p:nvSpPr>
        <p:spPr>
          <a:xfrm rot="5400000">
            <a:off x="3084831" y="681228"/>
            <a:ext cx="512064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6" name="Google Shape;96;p15"/>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9" name="Shape 99"/>
        <p:cNvGrpSpPr/>
        <p:nvPr/>
      </p:nvGrpSpPr>
      <p:grpSpPr>
        <a:xfrm>
          <a:off x="0" y="0"/>
          <a:ext cx="0" cy="0"/>
          <a:chOff x="0" y="0"/>
          <a:chExt cx="0" cy="0"/>
        </a:xfrm>
      </p:grpSpPr>
      <p:sp>
        <p:nvSpPr>
          <p:cNvPr id="100" name="Google Shape;100;p16"/>
          <p:cNvSpPr txBox="1"/>
          <p:nvPr>
            <p:ph type="title"/>
          </p:nvPr>
        </p:nvSpPr>
        <p:spPr>
          <a:xfrm rot="5400000">
            <a:off x="-1133475" y="2409825"/>
            <a:ext cx="4953000" cy="21145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6"/>
          <p:cNvSpPr txBox="1"/>
          <p:nvPr>
            <p:ph idx="1" type="body"/>
          </p:nvPr>
        </p:nvSpPr>
        <p:spPr>
          <a:xfrm rot="5400000">
            <a:off x="3083814" y="685800"/>
            <a:ext cx="512064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02" name="Google Shape;102;p16"/>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Layout Option 2" showMasterSp="0">
  <p:cSld name="Comparison Layout Option 2">
    <p:spTree>
      <p:nvGrpSpPr>
        <p:cNvPr id="105" name="Shape 105"/>
        <p:cNvGrpSpPr/>
        <p:nvPr/>
      </p:nvGrpSpPr>
      <p:grpSpPr>
        <a:xfrm>
          <a:off x="0" y="0"/>
          <a:ext cx="0" cy="0"/>
          <a:chOff x="0" y="0"/>
          <a:chExt cx="0" cy="0"/>
        </a:xfrm>
      </p:grpSpPr>
      <p:sp>
        <p:nvSpPr>
          <p:cNvPr id="106" name="Google Shape;106;p17"/>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7"/>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7"/>
          <p:cNvSpPr txBox="1"/>
          <p:nvPr>
            <p:ph idx="1" type="body"/>
          </p:nvPr>
        </p:nvSpPr>
        <p:spPr>
          <a:xfrm>
            <a:off x="627460" y="2048843"/>
            <a:ext cx="3868340" cy="904875"/>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200"/>
              </a:spcBef>
              <a:spcAft>
                <a:spcPts val="0"/>
              </a:spcAft>
              <a:buSzPts val="2400"/>
              <a:buNone/>
              <a:defRPr b="1" sz="2400"/>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09" name="Google Shape;109;p17"/>
          <p:cNvSpPr txBox="1"/>
          <p:nvPr>
            <p:ph idx="2" type="body"/>
          </p:nvPr>
        </p:nvSpPr>
        <p:spPr>
          <a:xfrm>
            <a:off x="629842" y="2971800"/>
            <a:ext cx="3868340" cy="32178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0" name="Google Shape;110;p17"/>
          <p:cNvSpPr txBox="1"/>
          <p:nvPr>
            <p:ph idx="3" type="body"/>
          </p:nvPr>
        </p:nvSpPr>
        <p:spPr>
          <a:xfrm>
            <a:off x="4629150" y="2048843"/>
            <a:ext cx="3887391" cy="904875"/>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200"/>
              </a:spcBef>
              <a:spcAft>
                <a:spcPts val="0"/>
              </a:spcAft>
              <a:buSzPts val="2400"/>
              <a:buNone/>
              <a:defRPr b="1" sz="2400"/>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11" name="Google Shape;111;p17"/>
          <p:cNvSpPr txBox="1"/>
          <p:nvPr>
            <p:ph idx="4" type="body"/>
          </p:nvPr>
        </p:nvSpPr>
        <p:spPr>
          <a:xfrm>
            <a:off x="4629150" y="2971800"/>
            <a:ext cx="3887391" cy="32178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2" name="Google Shape;112;p17"/>
          <p:cNvSpPr/>
          <p:nvPr/>
        </p:nvSpPr>
        <p:spPr>
          <a:xfrm>
            <a:off x="-1" y="365126"/>
            <a:ext cx="7298872" cy="13255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3" name="Google Shape;113;p17"/>
          <p:cNvSpPr/>
          <p:nvPr/>
        </p:nvSpPr>
        <p:spPr>
          <a:xfrm>
            <a:off x="7347858" y="365126"/>
            <a:ext cx="1796143" cy="132556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Logo&#10;&#10;Description automatically generated" id="114" name="Google Shape;114;p17"/>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
        <p:nvSpPr>
          <p:cNvPr id="115" name="Google Shape;115;p17"/>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search presention no title" showMasterSp="0">
  <p:cSld name="1_Research presention no title">
    <p:spTree>
      <p:nvGrpSpPr>
        <p:cNvPr id="116" name="Shape 116"/>
        <p:cNvGrpSpPr/>
        <p:nvPr/>
      </p:nvGrpSpPr>
      <p:grpSpPr>
        <a:xfrm>
          <a:off x="0" y="0"/>
          <a:ext cx="0" cy="0"/>
          <a:chOff x="0" y="0"/>
          <a:chExt cx="0" cy="0"/>
        </a:xfrm>
      </p:grpSpPr>
      <p:sp>
        <p:nvSpPr>
          <p:cNvPr id="117" name="Google Shape;117;p18"/>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txBox="1"/>
          <p:nvPr>
            <p:ph idx="1" type="body"/>
          </p:nvPr>
        </p:nvSpPr>
        <p:spPr>
          <a:xfrm>
            <a:off x="457200" y="228601"/>
            <a:ext cx="8229600" cy="59483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pic>
        <p:nvPicPr>
          <p:cNvPr descr="Logo&#10;&#10;Description automatically generated" id="120" name="Google Shape;120;p18"/>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search presention no title two content" showMasterSp="0">
  <p:cSld name="2_Research presention no title two content">
    <p:spTree>
      <p:nvGrpSpPr>
        <p:cNvPr id="121" name="Shape 121"/>
        <p:cNvGrpSpPr/>
        <p:nvPr/>
      </p:nvGrpSpPr>
      <p:grpSpPr>
        <a:xfrm>
          <a:off x="0" y="0"/>
          <a:ext cx="0" cy="0"/>
          <a:chOff x="0" y="0"/>
          <a:chExt cx="0" cy="0"/>
        </a:xfrm>
      </p:grpSpPr>
      <p:sp>
        <p:nvSpPr>
          <p:cNvPr id="122" name="Google Shape;122;p19"/>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9"/>
          <p:cNvSpPr txBox="1"/>
          <p:nvPr>
            <p:ph idx="1" type="body"/>
          </p:nvPr>
        </p:nvSpPr>
        <p:spPr>
          <a:xfrm>
            <a:off x="457200" y="228601"/>
            <a:ext cx="3657600" cy="59483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25" name="Google Shape;125;p19"/>
          <p:cNvSpPr txBox="1"/>
          <p:nvPr>
            <p:ph idx="2" type="body"/>
          </p:nvPr>
        </p:nvSpPr>
        <p:spPr>
          <a:xfrm>
            <a:off x="5029200" y="228601"/>
            <a:ext cx="3657600" cy="59483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pic>
        <p:nvPicPr>
          <p:cNvPr descr="Logo&#10;&#10;Description automatically generated" id="126" name="Google Shape;126;p19"/>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titles with Caption">
  <p:cSld name="2 Content w/titles with Caption">
    <p:spTree>
      <p:nvGrpSpPr>
        <p:cNvPr id="127" name="Shape 127"/>
        <p:cNvGrpSpPr/>
        <p:nvPr/>
      </p:nvGrpSpPr>
      <p:grpSpPr>
        <a:xfrm>
          <a:off x="0" y="0"/>
          <a:ext cx="0" cy="0"/>
          <a:chOff x="0" y="0"/>
          <a:chExt cx="0" cy="0"/>
        </a:xfrm>
      </p:grpSpPr>
      <p:sp>
        <p:nvSpPr>
          <p:cNvPr id="128" name="Google Shape;128;p20"/>
          <p:cNvSpPr txBox="1"/>
          <p:nvPr>
            <p:ph type="title"/>
          </p:nvPr>
        </p:nvSpPr>
        <p:spPr>
          <a:xfrm>
            <a:off x="192024" y="1143000"/>
            <a:ext cx="2125980" cy="23774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0"/>
          <p:cNvSpPr txBox="1"/>
          <p:nvPr>
            <p:ph idx="1" type="body"/>
          </p:nvPr>
        </p:nvSpPr>
        <p:spPr>
          <a:xfrm>
            <a:off x="192024" y="3494176"/>
            <a:ext cx="212598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100"/>
              <a:buNone/>
              <a:defRPr sz="2100">
                <a:solidFill>
                  <a:schemeClr val="dk2"/>
                </a:solidFill>
              </a:defRPr>
            </a:lvl1pPr>
            <a:lvl2pPr indent="-228600" lvl="1" marL="914400" algn="l">
              <a:lnSpc>
                <a:spcPct val="100000"/>
              </a:lnSpc>
              <a:spcBef>
                <a:spcPts val="250"/>
              </a:spcBef>
              <a:spcAft>
                <a:spcPts val="0"/>
              </a:spcAft>
              <a:buSzPts val="900"/>
              <a:buNone/>
              <a:defRPr sz="900"/>
            </a:lvl2pPr>
            <a:lvl3pPr indent="-228600" lvl="2" marL="1371600" algn="l">
              <a:lnSpc>
                <a:spcPct val="100000"/>
              </a:lnSpc>
              <a:spcBef>
                <a:spcPts val="250"/>
              </a:spcBef>
              <a:spcAft>
                <a:spcPts val="0"/>
              </a:spcAft>
              <a:buSzPts val="750"/>
              <a:buNone/>
              <a:defRPr sz="750"/>
            </a:lvl3pPr>
            <a:lvl4pPr indent="-228600" lvl="3" marL="1828800" algn="l">
              <a:lnSpc>
                <a:spcPct val="100000"/>
              </a:lnSpc>
              <a:spcBef>
                <a:spcPts val="250"/>
              </a:spcBef>
              <a:spcAft>
                <a:spcPts val="0"/>
              </a:spcAft>
              <a:buSzPts val="675"/>
              <a:buNone/>
              <a:defRPr sz="675"/>
            </a:lvl4pPr>
            <a:lvl5pPr indent="-228600" lvl="4" marL="2286000" algn="l">
              <a:lnSpc>
                <a:spcPct val="100000"/>
              </a:lnSpc>
              <a:spcBef>
                <a:spcPts val="250"/>
              </a:spcBef>
              <a:spcAft>
                <a:spcPts val="0"/>
              </a:spcAft>
              <a:buSzPts val="675"/>
              <a:buNone/>
              <a:defRPr sz="675"/>
            </a:lvl5pPr>
            <a:lvl6pPr indent="-228600" lvl="5" marL="2743200" algn="l">
              <a:lnSpc>
                <a:spcPct val="90000"/>
              </a:lnSpc>
              <a:spcBef>
                <a:spcPts val="250"/>
              </a:spcBef>
              <a:spcAft>
                <a:spcPts val="0"/>
              </a:spcAft>
              <a:buSzPts val="675"/>
              <a:buNone/>
              <a:defRPr sz="675"/>
            </a:lvl6pPr>
            <a:lvl7pPr indent="-228600" lvl="6" marL="3200400" algn="l">
              <a:lnSpc>
                <a:spcPct val="90000"/>
              </a:lnSpc>
              <a:spcBef>
                <a:spcPts val="250"/>
              </a:spcBef>
              <a:spcAft>
                <a:spcPts val="0"/>
              </a:spcAft>
              <a:buSzPts val="675"/>
              <a:buNone/>
              <a:defRPr sz="675"/>
            </a:lvl7pPr>
            <a:lvl8pPr indent="-228600" lvl="7" marL="3657600" algn="l">
              <a:lnSpc>
                <a:spcPct val="90000"/>
              </a:lnSpc>
              <a:spcBef>
                <a:spcPts val="250"/>
              </a:spcBef>
              <a:spcAft>
                <a:spcPts val="0"/>
              </a:spcAft>
              <a:buSzPts val="675"/>
              <a:buNone/>
              <a:defRPr sz="675"/>
            </a:lvl8pPr>
            <a:lvl9pPr indent="-228600" lvl="8" marL="4114800" algn="l">
              <a:lnSpc>
                <a:spcPct val="90000"/>
              </a:lnSpc>
              <a:spcBef>
                <a:spcPts val="250"/>
              </a:spcBef>
              <a:spcAft>
                <a:spcPts val="250"/>
              </a:spcAft>
              <a:buSzPts val="675"/>
              <a:buNone/>
              <a:defRPr sz="675"/>
            </a:lvl9pPr>
          </a:lstStyle>
          <a:p/>
        </p:txBody>
      </p:sp>
      <p:sp>
        <p:nvSpPr>
          <p:cNvPr id="130" name="Google Shape;130;p20"/>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2" type="body"/>
          </p:nvPr>
        </p:nvSpPr>
        <p:spPr>
          <a:xfrm>
            <a:off x="2900934" y="685800"/>
            <a:ext cx="2606040" cy="114550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33" name="Google Shape;133;p20"/>
          <p:cNvSpPr txBox="1"/>
          <p:nvPr>
            <p:ph idx="3" type="body"/>
          </p:nvPr>
        </p:nvSpPr>
        <p:spPr>
          <a:xfrm>
            <a:off x="2900934"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
        <p:nvSpPr>
          <p:cNvPr id="134" name="Google Shape;134;p20"/>
          <p:cNvSpPr txBox="1"/>
          <p:nvPr>
            <p:ph idx="4" type="body"/>
          </p:nvPr>
        </p:nvSpPr>
        <p:spPr>
          <a:xfrm>
            <a:off x="5863847" y="685801"/>
            <a:ext cx="2606040" cy="115095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35" name="Google Shape;135;p20"/>
          <p:cNvSpPr txBox="1"/>
          <p:nvPr>
            <p:ph idx="5" type="body"/>
          </p:nvPr>
        </p:nvSpPr>
        <p:spPr>
          <a:xfrm>
            <a:off x="5863847"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Body ">
  <p:cSld name="01 Body ">
    <p:spTree>
      <p:nvGrpSpPr>
        <p:cNvPr id="136" name="Shape 136"/>
        <p:cNvGrpSpPr/>
        <p:nvPr/>
      </p:nvGrpSpPr>
      <p:grpSpPr>
        <a:xfrm>
          <a:off x="0" y="0"/>
          <a:ext cx="0" cy="0"/>
          <a:chOff x="0" y="0"/>
          <a:chExt cx="0" cy="0"/>
        </a:xfrm>
      </p:grpSpPr>
      <p:sp>
        <p:nvSpPr>
          <p:cNvPr id="137" name="Google Shape;137;p21"/>
          <p:cNvSpPr txBox="1"/>
          <p:nvPr>
            <p:ph type="title"/>
          </p:nvPr>
        </p:nvSpPr>
        <p:spPr>
          <a:xfrm>
            <a:off x="628650" y="459466"/>
            <a:ext cx="7886700" cy="367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3200"/>
              <a:buFont typeface="Calibri"/>
              <a:buNone/>
              <a:defRPr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38" name="Google Shape;138;p21"/>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39" name="Google Shape;139;p21"/>
          <p:cNvSpPr txBox="1"/>
          <p:nvPr>
            <p:ph idx="1" type="body"/>
          </p:nvPr>
        </p:nvSpPr>
        <p:spPr>
          <a:xfrm>
            <a:off x="628650" y="1287613"/>
            <a:ext cx="7886700" cy="462909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solidFill>
                  <a:srgbClr val="000000"/>
                </a:solidFill>
                <a:latin typeface="Calibri"/>
                <a:ea typeface="Calibri"/>
                <a:cs typeface="Calibri"/>
                <a:sym typeface="Calibri"/>
              </a:defRPr>
            </a:lvl1pPr>
            <a:lvl2pPr indent="-355600" lvl="1" marL="914400" algn="l">
              <a:lnSpc>
                <a:spcPct val="100000"/>
              </a:lnSpc>
              <a:spcBef>
                <a:spcPts val="250"/>
              </a:spcBef>
              <a:spcAft>
                <a:spcPts val="0"/>
              </a:spcAft>
              <a:buSzPts val="2000"/>
              <a:buChar char="●"/>
              <a:defRPr>
                <a:solidFill>
                  <a:srgbClr val="000000"/>
                </a:solidFill>
                <a:latin typeface="Calibri"/>
                <a:ea typeface="Calibri"/>
                <a:cs typeface="Calibri"/>
                <a:sym typeface="Calibri"/>
              </a:defRPr>
            </a:lvl2pPr>
            <a:lvl3pPr indent="-342900" lvl="2" marL="1371600" algn="l">
              <a:lnSpc>
                <a:spcPct val="100000"/>
              </a:lnSpc>
              <a:spcBef>
                <a:spcPts val="250"/>
              </a:spcBef>
              <a:spcAft>
                <a:spcPts val="0"/>
              </a:spcAft>
              <a:buSzPts val="1800"/>
              <a:buChar char="●"/>
              <a:defRPr>
                <a:solidFill>
                  <a:srgbClr val="000000"/>
                </a:solidFill>
                <a:latin typeface="Calibri"/>
                <a:ea typeface="Calibri"/>
                <a:cs typeface="Calibri"/>
                <a:sym typeface="Calibri"/>
              </a:defRPr>
            </a:lvl3pPr>
            <a:lvl4pPr indent="-342900" lvl="3" marL="1828800" algn="l">
              <a:lnSpc>
                <a:spcPct val="100000"/>
              </a:lnSpc>
              <a:spcBef>
                <a:spcPts val="250"/>
              </a:spcBef>
              <a:spcAft>
                <a:spcPts val="0"/>
              </a:spcAft>
              <a:buSzPts val="1800"/>
              <a:buChar char="●"/>
              <a:defRPr>
                <a:solidFill>
                  <a:srgbClr val="000000"/>
                </a:solidFill>
                <a:latin typeface="Calibri"/>
                <a:ea typeface="Calibri"/>
                <a:cs typeface="Calibri"/>
                <a:sym typeface="Calibri"/>
              </a:defRPr>
            </a:lvl4pPr>
            <a:lvl5pPr indent="-342900" lvl="4" marL="2286000" algn="l">
              <a:lnSpc>
                <a:spcPct val="100000"/>
              </a:lnSpc>
              <a:spcBef>
                <a:spcPts val="250"/>
              </a:spcBef>
              <a:spcAft>
                <a:spcPts val="0"/>
              </a:spcAft>
              <a:buSzPts val="1800"/>
              <a:buChar char="●"/>
              <a:defRPr>
                <a:solidFill>
                  <a:srgbClr val="000000"/>
                </a:solidFill>
                <a:latin typeface="Calibri"/>
                <a:ea typeface="Calibri"/>
                <a:cs typeface="Calibri"/>
                <a:sym typeface="Calibri"/>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1 line title">
  <p:cSld name="Body 1 line title">
    <p:spTree>
      <p:nvGrpSpPr>
        <p:cNvPr id="140" name="Shape 140"/>
        <p:cNvGrpSpPr/>
        <p:nvPr/>
      </p:nvGrpSpPr>
      <p:grpSpPr>
        <a:xfrm>
          <a:off x="0" y="0"/>
          <a:ext cx="0" cy="0"/>
          <a:chOff x="0" y="0"/>
          <a:chExt cx="0" cy="0"/>
        </a:xfrm>
      </p:grpSpPr>
      <p:sp>
        <p:nvSpPr>
          <p:cNvPr id="141" name="Google Shape;141;p22"/>
          <p:cNvSpPr txBox="1"/>
          <p:nvPr>
            <p:ph type="title"/>
          </p:nvPr>
        </p:nvSpPr>
        <p:spPr>
          <a:xfrm>
            <a:off x="628650" y="459468"/>
            <a:ext cx="7886700" cy="367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2" name="Google Shape;142;p22"/>
          <p:cNvCxnSpPr/>
          <p:nvPr/>
        </p:nvCxnSpPr>
        <p:spPr>
          <a:xfrm>
            <a:off x="692936"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43" name="Google Shape;143;p22"/>
          <p:cNvSpPr txBox="1"/>
          <p:nvPr>
            <p:ph idx="1" type="body"/>
          </p:nvPr>
        </p:nvSpPr>
        <p:spPr>
          <a:xfrm>
            <a:off x="628650" y="1287615"/>
            <a:ext cx="7886700" cy="462909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0"/>
              </a:spcBef>
              <a:spcAft>
                <a:spcPts val="0"/>
              </a:spcAft>
              <a:buSzPts val="2800"/>
              <a:buChar char="●"/>
              <a:defRPr sz="2800">
                <a:solidFill>
                  <a:srgbClr val="000000"/>
                </a:solidFill>
                <a:latin typeface="Calibri"/>
                <a:ea typeface="Calibri"/>
                <a:cs typeface="Calibri"/>
                <a:sym typeface="Calibri"/>
              </a:defRPr>
            </a:lvl1pPr>
            <a:lvl2pPr indent="-406400" lvl="1" marL="914400" algn="l">
              <a:lnSpc>
                <a:spcPct val="100000"/>
              </a:lnSpc>
              <a:spcBef>
                <a:spcPts val="600"/>
              </a:spcBef>
              <a:spcAft>
                <a:spcPts val="0"/>
              </a:spcAft>
              <a:buSzPts val="2800"/>
              <a:buChar char="●"/>
              <a:defRPr sz="2800">
                <a:solidFill>
                  <a:srgbClr val="000000"/>
                </a:solidFill>
                <a:latin typeface="Calibri"/>
                <a:ea typeface="Calibri"/>
                <a:cs typeface="Calibri"/>
                <a:sym typeface="Calibri"/>
              </a:defRPr>
            </a:lvl2pPr>
            <a:lvl3pPr indent="-381000" lvl="2" marL="1371600" algn="l">
              <a:lnSpc>
                <a:spcPct val="100000"/>
              </a:lnSpc>
              <a:spcBef>
                <a:spcPts val="600"/>
              </a:spcBef>
              <a:spcAft>
                <a:spcPts val="0"/>
              </a:spcAft>
              <a:buSzPts val="2400"/>
              <a:buChar char="●"/>
              <a:defRPr sz="2400">
                <a:solidFill>
                  <a:srgbClr val="000000"/>
                </a:solidFill>
                <a:latin typeface="Calibri"/>
                <a:ea typeface="Calibri"/>
                <a:cs typeface="Calibri"/>
                <a:sym typeface="Calibri"/>
              </a:defRPr>
            </a:lvl3pPr>
            <a:lvl4pPr indent="-355600" lvl="3" marL="1828800" algn="l">
              <a:lnSpc>
                <a:spcPct val="100000"/>
              </a:lnSpc>
              <a:spcBef>
                <a:spcPts val="600"/>
              </a:spcBef>
              <a:spcAft>
                <a:spcPts val="0"/>
              </a:spcAft>
              <a:buSzPts val="2000"/>
              <a:buChar char="●"/>
              <a:defRPr sz="2000">
                <a:solidFill>
                  <a:srgbClr val="000000"/>
                </a:solidFill>
                <a:latin typeface="Calibri"/>
                <a:ea typeface="Calibri"/>
                <a:cs typeface="Calibri"/>
                <a:sym typeface="Calibri"/>
              </a:defRPr>
            </a:lvl4pPr>
            <a:lvl5pPr indent="-355600" lvl="4" marL="2286000" algn="l">
              <a:lnSpc>
                <a:spcPct val="100000"/>
              </a:lnSpc>
              <a:spcBef>
                <a:spcPts val="600"/>
              </a:spcBef>
              <a:spcAft>
                <a:spcPts val="0"/>
              </a:spcAft>
              <a:buSzPts val="2000"/>
              <a:buChar char="●"/>
              <a:defRPr sz="2000">
                <a:solidFill>
                  <a:srgbClr val="000000"/>
                </a:solidFill>
                <a:latin typeface="Calibri"/>
                <a:ea typeface="Calibri"/>
                <a:cs typeface="Calibri"/>
                <a:sym typeface="Calibri"/>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pic>
        <p:nvPicPr>
          <p:cNvPr id="144" name="Google Shape;144;p22"/>
          <p:cNvPicPr preferRelativeResize="0"/>
          <p:nvPr/>
        </p:nvPicPr>
        <p:blipFill rotWithShape="1">
          <a:blip r:embed="rId2">
            <a:alphaModFix/>
          </a:blip>
          <a:srcRect b="0" l="0" r="0" t="0"/>
          <a:stretch/>
        </p:blipFill>
        <p:spPr>
          <a:xfrm>
            <a:off x="6956031" y="6281159"/>
            <a:ext cx="1308587" cy="36106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2 line title">
  <p:cSld name="Body 2 line title">
    <p:spTree>
      <p:nvGrpSpPr>
        <p:cNvPr id="145" name="Shape 145"/>
        <p:cNvGrpSpPr/>
        <p:nvPr/>
      </p:nvGrpSpPr>
      <p:grpSpPr>
        <a:xfrm>
          <a:off x="0" y="0"/>
          <a:ext cx="0" cy="0"/>
          <a:chOff x="0" y="0"/>
          <a:chExt cx="0" cy="0"/>
        </a:xfrm>
      </p:grpSpPr>
      <p:sp>
        <p:nvSpPr>
          <p:cNvPr id="146" name="Google Shape;146;p23"/>
          <p:cNvSpPr txBox="1"/>
          <p:nvPr>
            <p:ph idx="1" type="body"/>
          </p:nvPr>
        </p:nvSpPr>
        <p:spPr>
          <a:xfrm>
            <a:off x="620104" y="1689266"/>
            <a:ext cx="7895246" cy="4227437"/>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0"/>
              </a:spcBef>
              <a:spcAft>
                <a:spcPts val="0"/>
              </a:spcAft>
              <a:buSzPts val="2800"/>
              <a:buChar char="●"/>
              <a:defRPr sz="2800">
                <a:solidFill>
                  <a:srgbClr val="000000"/>
                </a:solidFill>
                <a:latin typeface="Calibri"/>
                <a:ea typeface="Calibri"/>
                <a:cs typeface="Calibri"/>
                <a:sym typeface="Calibri"/>
              </a:defRPr>
            </a:lvl1pPr>
            <a:lvl2pPr indent="-406400" lvl="1" marL="914400" algn="l">
              <a:lnSpc>
                <a:spcPct val="100000"/>
              </a:lnSpc>
              <a:spcBef>
                <a:spcPts val="600"/>
              </a:spcBef>
              <a:spcAft>
                <a:spcPts val="0"/>
              </a:spcAft>
              <a:buSzPts val="2800"/>
              <a:buChar char="●"/>
              <a:defRPr sz="2800">
                <a:solidFill>
                  <a:srgbClr val="000000"/>
                </a:solidFill>
                <a:latin typeface="Calibri"/>
                <a:ea typeface="Calibri"/>
                <a:cs typeface="Calibri"/>
                <a:sym typeface="Calibri"/>
              </a:defRPr>
            </a:lvl2pPr>
            <a:lvl3pPr indent="-381000" lvl="2" marL="1371600" algn="l">
              <a:lnSpc>
                <a:spcPct val="100000"/>
              </a:lnSpc>
              <a:spcBef>
                <a:spcPts val="600"/>
              </a:spcBef>
              <a:spcAft>
                <a:spcPts val="0"/>
              </a:spcAft>
              <a:buSzPts val="2400"/>
              <a:buChar char="●"/>
              <a:defRPr sz="2400">
                <a:solidFill>
                  <a:srgbClr val="000000"/>
                </a:solidFill>
                <a:latin typeface="Calibri"/>
                <a:ea typeface="Calibri"/>
                <a:cs typeface="Calibri"/>
                <a:sym typeface="Calibri"/>
              </a:defRPr>
            </a:lvl3pPr>
            <a:lvl4pPr indent="-355600" lvl="3" marL="1828800" algn="l">
              <a:lnSpc>
                <a:spcPct val="100000"/>
              </a:lnSpc>
              <a:spcBef>
                <a:spcPts val="600"/>
              </a:spcBef>
              <a:spcAft>
                <a:spcPts val="0"/>
              </a:spcAft>
              <a:buSzPts val="2000"/>
              <a:buChar char="●"/>
              <a:defRPr sz="2000">
                <a:solidFill>
                  <a:srgbClr val="000000"/>
                </a:solidFill>
                <a:latin typeface="Calibri"/>
                <a:ea typeface="Calibri"/>
                <a:cs typeface="Calibri"/>
                <a:sym typeface="Calibri"/>
              </a:defRPr>
            </a:lvl4pPr>
            <a:lvl5pPr indent="-355600" lvl="4" marL="2286000" algn="l">
              <a:lnSpc>
                <a:spcPct val="100000"/>
              </a:lnSpc>
              <a:spcBef>
                <a:spcPts val="600"/>
              </a:spcBef>
              <a:spcAft>
                <a:spcPts val="0"/>
              </a:spcAft>
              <a:buSzPts val="2000"/>
              <a:buChar char="●"/>
              <a:defRPr sz="2000">
                <a:solidFill>
                  <a:srgbClr val="000000"/>
                </a:solidFill>
                <a:latin typeface="Calibri"/>
                <a:ea typeface="Calibri"/>
                <a:cs typeface="Calibri"/>
                <a:sym typeface="Calibri"/>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47" name="Google Shape;147;p23"/>
          <p:cNvSpPr txBox="1"/>
          <p:nvPr>
            <p:ph type="title"/>
          </p:nvPr>
        </p:nvSpPr>
        <p:spPr>
          <a:xfrm>
            <a:off x="628650" y="948740"/>
            <a:ext cx="7886700" cy="36784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8" name="Google Shape;148;p23"/>
          <p:cNvCxnSpPr/>
          <p:nvPr/>
        </p:nvCxnSpPr>
        <p:spPr>
          <a:xfrm>
            <a:off x="692936" y="1357852"/>
            <a:ext cx="7758130" cy="0"/>
          </a:xfrm>
          <a:prstGeom prst="straightConnector1">
            <a:avLst/>
          </a:prstGeom>
          <a:noFill/>
          <a:ln cap="flat" cmpd="sng" w="19050">
            <a:solidFill>
              <a:srgbClr val="FAAD6D"/>
            </a:solidFill>
            <a:prstDash val="solid"/>
            <a:miter lim="800000"/>
            <a:headEnd len="sm" w="sm" type="none"/>
            <a:tailEnd len="sm" w="sm" type="none"/>
          </a:ln>
        </p:spPr>
      </p:cxnSp>
      <p:pic>
        <p:nvPicPr>
          <p:cNvPr id="149" name="Google Shape;149;p23"/>
          <p:cNvPicPr preferRelativeResize="0"/>
          <p:nvPr/>
        </p:nvPicPr>
        <p:blipFill rotWithShape="1">
          <a:blip r:embed="rId2">
            <a:alphaModFix/>
          </a:blip>
          <a:srcRect b="0" l="0" r="0" t="0"/>
          <a:stretch/>
        </p:blipFill>
        <p:spPr>
          <a:xfrm>
            <a:off x="6956031" y="6281159"/>
            <a:ext cx="1308587" cy="36106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S title page">
  <p:cSld name="BSCS title page">
    <p:spTree>
      <p:nvGrpSpPr>
        <p:cNvPr id="151" name="Shape 151"/>
        <p:cNvGrpSpPr/>
        <p:nvPr/>
      </p:nvGrpSpPr>
      <p:grpSpPr>
        <a:xfrm>
          <a:off x="0" y="0"/>
          <a:ext cx="0" cy="0"/>
          <a:chOff x="0" y="0"/>
          <a:chExt cx="0" cy="0"/>
        </a:xfrm>
      </p:grpSpPr>
      <p:sp>
        <p:nvSpPr>
          <p:cNvPr id="152" name="Google Shape;152;p25"/>
          <p:cNvSpPr txBox="1"/>
          <p:nvPr>
            <p:ph type="title"/>
          </p:nvPr>
        </p:nvSpPr>
        <p:spPr>
          <a:xfrm>
            <a:off x="679391" y="2543286"/>
            <a:ext cx="7785219"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3" name="Google Shape;153;p25"/>
          <p:cNvSpPr txBox="1"/>
          <p:nvPr>
            <p:ph idx="1" type="body"/>
          </p:nvPr>
        </p:nvSpPr>
        <p:spPr>
          <a:xfrm>
            <a:off x="679391" y="3220213"/>
            <a:ext cx="7785219" cy="2478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25"/>
          <p:cNvSpPr txBox="1"/>
          <p:nvPr>
            <p:ph idx="2" type="body"/>
          </p:nvPr>
        </p:nvSpPr>
        <p:spPr>
          <a:xfrm>
            <a:off x="679391" y="2829821"/>
            <a:ext cx="7785219" cy="3150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55" name="Google Shape;155;p25"/>
          <p:cNvCxnSpPr/>
          <p:nvPr/>
        </p:nvCxnSpPr>
        <p:spPr>
          <a:xfrm>
            <a:off x="679391" y="1114679"/>
            <a:ext cx="7785219" cy="0"/>
          </a:xfrm>
          <a:prstGeom prst="straightConnector1">
            <a:avLst/>
          </a:prstGeom>
          <a:noFill/>
          <a:ln cap="flat" cmpd="sng" w="19050">
            <a:solidFill>
              <a:schemeClr val="dk2"/>
            </a:solidFill>
            <a:prstDash val="solid"/>
            <a:miter lim="800000"/>
            <a:headEnd len="sm" w="sm" type="none"/>
            <a:tailEnd len="sm" w="sm" type="none"/>
          </a:ln>
        </p:spPr>
      </p:cxnSp>
      <p:sp>
        <p:nvSpPr>
          <p:cNvPr id="156" name="Google Shape;156;p25"/>
          <p:cNvSpPr txBox="1"/>
          <p:nvPr>
            <p:ph idx="3" type="body"/>
          </p:nvPr>
        </p:nvSpPr>
        <p:spPr>
          <a:xfrm>
            <a:off x="0" y="1097306"/>
            <a:ext cx="9144000" cy="54024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300"/>
              <a:buFont typeface="Arial"/>
              <a:buNone/>
              <a:defRPr b="0" i="0" sz="1300" u="none" cap="none" strike="noStrike">
                <a:solidFill>
                  <a:schemeClr val="lt1"/>
                </a:solidFill>
                <a:latin typeface="Open Sans Light"/>
                <a:ea typeface="Open Sans Light"/>
                <a:cs typeface="Open Sans Light"/>
                <a:sym typeface="Open Sans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7" name="Shape 157"/>
        <p:cNvGrpSpPr/>
        <p:nvPr/>
      </p:nvGrpSpPr>
      <p:grpSpPr>
        <a:xfrm>
          <a:off x="0" y="0"/>
          <a:ext cx="0" cy="0"/>
          <a:chOff x="0" y="0"/>
          <a:chExt cx="0" cy="0"/>
        </a:xfrm>
      </p:grpSpPr>
      <p:sp>
        <p:nvSpPr>
          <p:cNvPr id="158" name="Google Shape;158;p2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9" name="Google Shape;159;p2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2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2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2" name="Google Shape;162;p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2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Body ">
  <p:cSld name="01 Body ">
    <p:spTree>
      <p:nvGrpSpPr>
        <p:cNvPr id="165" name="Shape 165"/>
        <p:cNvGrpSpPr/>
        <p:nvPr/>
      </p:nvGrpSpPr>
      <p:grpSpPr>
        <a:xfrm>
          <a:off x="0" y="0"/>
          <a:ext cx="0" cy="0"/>
          <a:chOff x="0" y="0"/>
          <a:chExt cx="0" cy="0"/>
        </a:xfrm>
      </p:grpSpPr>
      <p:sp>
        <p:nvSpPr>
          <p:cNvPr id="166" name="Google Shape;166;p28"/>
          <p:cNvSpPr txBox="1"/>
          <p:nvPr>
            <p:ph type="title"/>
          </p:nvPr>
        </p:nvSpPr>
        <p:spPr>
          <a:xfrm>
            <a:off x="628650" y="459466"/>
            <a:ext cx="7886700" cy="36784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67" name="Google Shape;167;p28"/>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68" name="Google Shape;168;p28"/>
          <p:cNvSpPr txBox="1"/>
          <p:nvPr>
            <p:ph idx="1" type="body"/>
          </p:nvPr>
        </p:nvSpPr>
        <p:spPr>
          <a:xfrm>
            <a:off x="628650" y="1287613"/>
            <a:ext cx="7886700" cy="4629093"/>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Body - two lines">
  <p:cSld name="02 Body - two lines">
    <p:spTree>
      <p:nvGrpSpPr>
        <p:cNvPr id="169" name="Shape 169"/>
        <p:cNvGrpSpPr/>
        <p:nvPr/>
      </p:nvGrpSpPr>
      <p:grpSpPr>
        <a:xfrm>
          <a:off x="0" y="0"/>
          <a:ext cx="0" cy="0"/>
          <a:chOff x="0" y="0"/>
          <a:chExt cx="0" cy="0"/>
        </a:xfrm>
      </p:grpSpPr>
      <p:sp>
        <p:nvSpPr>
          <p:cNvPr id="170" name="Google Shape;170;p29"/>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71" name="Google Shape;171;p29"/>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72" name="Google Shape;172;p29"/>
          <p:cNvSpPr txBox="1"/>
          <p:nvPr>
            <p:ph idx="1" type="body"/>
          </p:nvPr>
        </p:nvSpPr>
        <p:spPr>
          <a:xfrm>
            <a:off x="628650" y="1699972"/>
            <a:ext cx="7886700" cy="421673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Body">
  <p:cSld name="03 Body">
    <p:spTree>
      <p:nvGrpSpPr>
        <p:cNvPr id="173" name="Shape 173"/>
        <p:cNvGrpSpPr/>
        <p:nvPr/>
      </p:nvGrpSpPr>
      <p:grpSpPr>
        <a:xfrm>
          <a:off x="0" y="0"/>
          <a:ext cx="0" cy="0"/>
          <a:chOff x="0" y="0"/>
          <a:chExt cx="0" cy="0"/>
        </a:xfrm>
      </p:grpSpPr>
      <p:sp>
        <p:nvSpPr>
          <p:cNvPr id="174" name="Google Shape;174;p30"/>
          <p:cNvSpPr txBox="1"/>
          <p:nvPr>
            <p:ph type="title"/>
          </p:nvPr>
        </p:nvSpPr>
        <p:spPr>
          <a:xfrm>
            <a:off x="628650" y="365126"/>
            <a:ext cx="7886700" cy="50743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5" name="Google Shape;175;p30"/>
          <p:cNvSpPr txBox="1"/>
          <p:nvPr>
            <p:ph idx="1" type="body"/>
          </p:nvPr>
        </p:nvSpPr>
        <p:spPr>
          <a:xfrm>
            <a:off x="628650" y="1287757"/>
            <a:ext cx="3867150" cy="46289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76" name="Google Shape;176;p30"/>
          <p:cNvSpPr txBox="1"/>
          <p:nvPr>
            <p:ph idx="2" type="body"/>
          </p:nvPr>
        </p:nvSpPr>
        <p:spPr>
          <a:xfrm>
            <a:off x="4648200" y="1287757"/>
            <a:ext cx="3867150" cy="46289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177" name="Google Shape;177;p30"/>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Body - two lines">
  <p:cSld name="04 Body - two lines">
    <p:spTree>
      <p:nvGrpSpPr>
        <p:cNvPr id="178" name="Shape 178"/>
        <p:cNvGrpSpPr/>
        <p:nvPr/>
      </p:nvGrpSpPr>
      <p:grpSpPr>
        <a:xfrm>
          <a:off x="0" y="0"/>
          <a:ext cx="0" cy="0"/>
          <a:chOff x="0" y="0"/>
          <a:chExt cx="0" cy="0"/>
        </a:xfrm>
      </p:grpSpPr>
      <p:sp>
        <p:nvSpPr>
          <p:cNvPr id="179" name="Google Shape;179;p31"/>
          <p:cNvSpPr txBox="1"/>
          <p:nvPr>
            <p:ph idx="1" type="body"/>
          </p:nvPr>
        </p:nvSpPr>
        <p:spPr>
          <a:xfrm>
            <a:off x="628650" y="1701366"/>
            <a:ext cx="3867150" cy="42153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80" name="Google Shape;180;p31"/>
          <p:cNvSpPr txBox="1"/>
          <p:nvPr>
            <p:ph idx="2" type="body"/>
          </p:nvPr>
        </p:nvSpPr>
        <p:spPr>
          <a:xfrm>
            <a:off x="4648200" y="1701366"/>
            <a:ext cx="3867150" cy="42153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81" name="Google Shape;181;p31"/>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82" name="Google Shape;182;p31"/>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Body">
  <p:cSld name="05 Body">
    <p:spTree>
      <p:nvGrpSpPr>
        <p:cNvPr id="183" name="Shape 183"/>
        <p:cNvGrpSpPr/>
        <p:nvPr/>
      </p:nvGrpSpPr>
      <p:grpSpPr>
        <a:xfrm>
          <a:off x="0" y="0"/>
          <a:ext cx="0" cy="0"/>
          <a:chOff x="0" y="0"/>
          <a:chExt cx="0" cy="0"/>
        </a:xfrm>
      </p:grpSpPr>
      <p:sp>
        <p:nvSpPr>
          <p:cNvPr id="184" name="Google Shape;184;p32"/>
          <p:cNvSpPr txBox="1"/>
          <p:nvPr>
            <p:ph type="title"/>
          </p:nvPr>
        </p:nvSpPr>
        <p:spPr>
          <a:xfrm>
            <a:off x="630238" y="365125"/>
            <a:ext cx="7886700" cy="55525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5" name="Google Shape;185;p32"/>
          <p:cNvSpPr txBox="1"/>
          <p:nvPr>
            <p:ph idx="1" type="body"/>
          </p:nvPr>
        </p:nvSpPr>
        <p:spPr>
          <a:xfrm>
            <a:off x="630238" y="1284941"/>
            <a:ext cx="3868737"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186" name="Google Shape;186;p32"/>
          <p:cNvSpPr txBox="1"/>
          <p:nvPr>
            <p:ph idx="2" type="body"/>
          </p:nvPr>
        </p:nvSpPr>
        <p:spPr>
          <a:xfrm>
            <a:off x="630238" y="1704231"/>
            <a:ext cx="3868737" cy="42082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87" name="Google Shape;187;p32"/>
          <p:cNvSpPr txBox="1"/>
          <p:nvPr>
            <p:ph idx="3" type="body"/>
          </p:nvPr>
        </p:nvSpPr>
        <p:spPr>
          <a:xfrm>
            <a:off x="4629150" y="1284941"/>
            <a:ext cx="3887788"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188" name="Google Shape;188;p32"/>
          <p:cNvSpPr txBox="1"/>
          <p:nvPr>
            <p:ph idx="4" type="body"/>
          </p:nvPr>
        </p:nvSpPr>
        <p:spPr>
          <a:xfrm>
            <a:off x="4629150" y="1704231"/>
            <a:ext cx="3887788" cy="42082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189" name="Google Shape;189;p32"/>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Option 2" showMasterSp="0">
  <p:cSld name="Title Only Option 2">
    <p:spTree>
      <p:nvGrpSpPr>
        <p:cNvPr id="29" name="Shape 29"/>
        <p:cNvGrpSpPr/>
        <p:nvPr/>
      </p:nvGrpSpPr>
      <p:grpSpPr>
        <a:xfrm>
          <a:off x="0" y="0"/>
          <a:ext cx="0" cy="0"/>
          <a:chOff x="0" y="0"/>
          <a:chExt cx="0" cy="0"/>
        </a:xfrm>
      </p:grpSpPr>
      <p:sp>
        <p:nvSpPr>
          <p:cNvPr id="30" name="Google Shape;30;p4"/>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p:nvPr/>
        </p:nvSpPr>
        <p:spPr>
          <a:xfrm>
            <a:off x="-1" y="365126"/>
            <a:ext cx="7298872" cy="13255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33" name="Google Shape;33;p4"/>
          <p:cNvSpPr/>
          <p:nvPr/>
        </p:nvSpPr>
        <p:spPr>
          <a:xfrm>
            <a:off x="7347858" y="365126"/>
            <a:ext cx="1796143" cy="132556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descr="Logo&#10;&#10;Description automatically generated" id="34" name="Google Shape;34;p4"/>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
        <p:nvSpPr>
          <p:cNvPr id="35" name="Google Shape;35;p4"/>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ody - two lines">
  <p:cSld name="06 Body - two lines">
    <p:spTree>
      <p:nvGrpSpPr>
        <p:cNvPr id="190" name="Shape 190"/>
        <p:cNvGrpSpPr/>
        <p:nvPr/>
      </p:nvGrpSpPr>
      <p:grpSpPr>
        <a:xfrm>
          <a:off x="0" y="0"/>
          <a:ext cx="0" cy="0"/>
          <a:chOff x="0" y="0"/>
          <a:chExt cx="0" cy="0"/>
        </a:xfrm>
      </p:grpSpPr>
      <p:sp>
        <p:nvSpPr>
          <p:cNvPr id="191" name="Google Shape;191;p33"/>
          <p:cNvSpPr txBox="1"/>
          <p:nvPr>
            <p:ph idx="1" type="body"/>
          </p:nvPr>
        </p:nvSpPr>
        <p:spPr>
          <a:xfrm>
            <a:off x="630238" y="1691354"/>
            <a:ext cx="3868737"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192" name="Google Shape;192;p33"/>
          <p:cNvSpPr txBox="1"/>
          <p:nvPr>
            <p:ph idx="2" type="body"/>
          </p:nvPr>
        </p:nvSpPr>
        <p:spPr>
          <a:xfrm>
            <a:off x="630238" y="2110645"/>
            <a:ext cx="3868737" cy="381468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3" name="Google Shape;193;p33"/>
          <p:cNvSpPr txBox="1"/>
          <p:nvPr>
            <p:ph idx="3" type="body"/>
          </p:nvPr>
        </p:nvSpPr>
        <p:spPr>
          <a:xfrm>
            <a:off x="4629150" y="1691354"/>
            <a:ext cx="3887788"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194" name="Google Shape;194;p33"/>
          <p:cNvSpPr txBox="1"/>
          <p:nvPr>
            <p:ph idx="4" type="body"/>
          </p:nvPr>
        </p:nvSpPr>
        <p:spPr>
          <a:xfrm>
            <a:off x="4629150" y="2110645"/>
            <a:ext cx="3887788" cy="381468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5" name="Google Shape;195;p33"/>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96" name="Google Shape;196;p33"/>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1 line title">
  <p:cSld name="Body 1 line title">
    <p:spTree>
      <p:nvGrpSpPr>
        <p:cNvPr id="197" name="Shape 197"/>
        <p:cNvGrpSpPr/>
        <p:nvPr/>
      </p:nvGrpSpPr>
      <p:grpSpPr>
        <a:xfrm>
          <a:off x="0" y="0"/>
          <a:ext cx="0" cy="0"/>
          <a:chOff x="0" y="0"/>
          <a:chExt cx="0" cy="0"/>
        </a:xfrm>
      </p:grpSpPr>
      <p:sp>
        <p:nvSpPr>
          <p:cNvPr id="198" name="Google Shape;198;p34"/>
          <p:cNvSpPr txBox="1"/>
          <p:nvPr>
            <p:ph type="title"/>
          </p:nvPr>
        </p:nvSpPr>
        <p:spPr>
          <a:xfrm>
            <a:off x="628650" y="459470"/>
            <a:ext cx="7886700" cy="36784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99" name="Google Shape;199;p34"/>
          <p:cNvCxnSpPr/>
          <p:nvPr/>
        </p:nvCxnSpPr>
        <p:spPr>
          <a:xfrm>
            <a:off x="692937"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200" name="Google Shape;200;p34"/>
          <p:cNvSpPr txBox="1"/>
          <p:nvPr>
            <p:ph idx="1" type="body"/>
          </p:nvPr>
        </p:nvSpPr>
        <p:spPr>
          <a:xfrm>
            <a:off x="628650" y="1287617"/>
            <a:ext cx="7886700" cy="4629093"/>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45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100000"/>
              </a:lnSpc>
              <a:spcBef>
                <a:spcPts val="45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30200" lvl="3" marL="1828800" marR="0" rtl="0" algn="l">
              <a:lnSpc>
                <a:spcPct val="100000"/>
              </a:lnSpc>
              <a:spcBef>
                <a:spcPts val="45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4pPr>
            <a:lvl5pPr indent="-330200" lvl="4" marL="2286000" marR="0" rtl="0" algn="l">
              <a:lnSpc>
                <a:spcPct val="100000"/>
              </a:lnSpc>
              <a:spcBef>
                <a:spcPts val="45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201" name="Google Shape;201;p34"/>
          <p:cNvPicPr preferRelativeResize="0"/>
          <p:nvPr/>
        </p:nvPicPr>
        <p:blipFill rotWithShape="1">
          <a:blip r:embed="rId2">
            <a:alphaModFix/>
          </a:blip>
          <a:srcRect b="0" l="0" r="0" t="0"/>
          <a:stretch/>
        </p:blipFill>
        <p:spPr>
          <a:xfrm>
            <a:off x="7430032" y="6266593"/>
            <a:ext cx="1021034" cy="37562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2" name="Shape 202"/>
        <p:cNvGrpSpPr/>
        <p:nvPr/>
      </p:nvGrpSpPr>
      <p:grpSpPr>
        <a:xfrm>
          <a:off x="0" y="0"/>
          <a:ext cx="0" cy="0"/>
          <a:chOff x="0" y="0"/>
          <a:chExt cx="0" cy="0"/>
        </a:xfrm>
      </p:grpSpPr>
      <p:sp>
        <p:nvSpPr>
          <p:cNvPr id="203" name="Google Shape;203;p3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Open Sans"/>
              <a:buNone/>
              <a:defRPr b="1" i="0" sz="36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4" name="Google Shape;204;p35"/>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05" name="Google Shape;205;p3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06" name="Google Shape;206;p3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07" name="Google Shape;207;p3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Open Sans"/>
                <a:ea typeface="Open Sans"/>
                <a:cs typeface="Open Sans"/>
                <a:sym typeface="Open Sans"/>
              </a:defRPr>
            </a:lvl1pPr>
            <a:lvl2pPr indent="0" lvl="1" marL="0" marR="0" rtl="0" algn="l">
              <a:spcBef>
                <a:spcPts val="0"/>
              </a:spcBef>
              <a:buNone/>
              <a:defRPr sz="1800">
                <a:solidFill>
                  <a:schemeClr val="dk1"/>
                </a:solidFill>
                <a:latin typeface="Open Sans"/>
                <a:ea typeface="Open Sans"/>
                <a:cs typeface="Open Sans"/>
                <a:sym typeface="Open Sans"/>
              </a:defRPr>
            </a:lvl2pPr>
            <a:lvl3pPr indent="0" lvl="2" marL="0" marR="0" rtl="0" algn="l">
              <a:spcBef>
                <a:spcPts val="0"/>
              </a:spcBef>
              <a:buNone/>
              <a:defRPr sz="1800">
                <a:solidFill>
                  <a:schemeClr val="dk1"/>
                </a:solidFill>
                <a:latin typeface="Open Sans"/>
                <a:ea typeface="Open Sans"/>
                <a:cs typeface="Open Sans"/>
                <a:sym typeface="Open Sans"/>
              </a:defRPr>
            </a:lvl3pPr>
            <a:lvl4pPr indent="0" lvl="3" marL="0" marR="0" rtl="0" algn="l">
              <a:spcBef>
                <a:spcPts val="0"/>
              </a:spcBef>
              <a:buNone/>
              <a:defRPr sz="1800">
                <a:solidFill>
                  <a:schemeClr val="dk1"/>
                </a:solidFill>
                <a:latin typeface="Open Sans"/>
                <a:ea typeface="Open Sans"/>
                <a:cs typeface="Open Sans"/>
                <a:sym typeface="Open Sans"/>
              </a:defRPr>
            </a:lvl4pPr>
            <a:lvl5pPr indent="0" lvl="4" marL="0" marR="0" rtl="0" algn="l">
              <a:spcBef>
                <a:spcPts val="0"/>
              </a:spcBef>
              <a:buNone/>
              <a:defRPr sz="1800">
                <a:solidFill>
                  <a:schemeClr val="dk1"/>
                </a:solidFill>
                <a:latin typeface="Open Sans"/>
                <a:ea typeface="Open Sans"/>
                <a:cs typeface="Open Sans"/>
                <a:sym typeface="Open Sans"/>
              </a:defRPr>
            </a:lvl5pPr>
            <a:lvl6pPr indent="0" lvl="5" marL="0" marR="0" rtl="0" algn="l">
              <a:spcBef>
                <a:spcPts val="0"/>
              </a:spcBef>
              <a:buNone/>
              <a:defRPr sz="1800">
                <a:solidFill>
                  <a:schemeClr val="dk1"/>
                </a:solidFill>
                <a:latin typeface="Open Sans"/>
                <a:ea typeface="Open Sans"/>
                <a:cs typeface="Open Sans"/>
                <a:sym typeface="Open Sans"/>
              </a:defRPr>
            </a:lvl6pPr>
            <a:lvl7pPr indent="0" lvl="6" marL="0" marR="0" rtl="0" algn="l">
              <a:spcBef>
                <a:spcPts val="0"/>
              </a:spcBef>
              <a:buNone/>
              <a:defRPr sz="1800">
                <a:solidFill>
                  <a:schemeClr val="dk1"/>
                </a:solidFill>
                <a:latin typeface="Open Sans"/>
                <a:ea typeface="Open Sans"/>
                <a:cs typeface="Open Sans"/>
                <a:sym typeface="Open Sans"/>
              </a:defRPr>
            </a:lvl7pPr>
            <a:lvl8pPr indent="0" lvl="7" marL="0" marR="0" rtl="0" algn="l">
              <a:spcBef>
                <a:spcPts val="0"/>
              </a:spcBef>
              <a:buNone/>
              <a:defRPr sz="1800">
                <a:solidFill>
                  <a:schemeClr val="dk1"/>
                </a:solidFill>
                <a:latin typeface="Open Sans"/>
                <a:ea typeface="Open Sans"/>
                <a:cs typeface="Open Sans"/>
                <a:sym typeface="Open Sans"/>
              </a:defRPr>
            </a:lvl8pPr>
            <a:lvl9pPr indent="0" lvl="8" marL="0" marR="0" rtl="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8" name="Shape 208"/>
        <p:cNvGrpSpPr/>
        <p:nvPr/>
      </p:nvGrpSpPr>
      <p:grpSpPr>
        <a:xfrm>
          <a:off x="0" y="0"/>
          <a:ext cx="0" cy="0"/>
          <a:chOff x="0" y="0"/>
          <a:chExt cx="0" cy="0"/>
        </a:xfrm>
      </p:grpSpPr>
      <p:sp>
        <p:nvSpPr>
          <p:cNvPr id="209" name="Google Shape;209;p3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Open Sans"/>
              <a:buNone/>
              <a:defRPr b="1" i="0" sz="36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0" name="Google Shape;210;p3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1" name="Google Shape;211;p3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2" name="Google Shape;212;p3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13" name="Google Shape;213;p3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14" name="Google Shape;214;p3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Open Sans"/>
                <a:ea typeface="Open Sans"/>
                <a:cs typeface="Open Sans"/>
                <a:sym typeface="Open Sans"/>
              </a:defRPr>
            </a:lvl1pPr>
            <a:lvl2pPr indent="0" lvl="1" marL="0" marR="0" rtl="0" algn="l">
              <a:spcBef>
                <a:spcPts val="0"/>
              </a:spcBef>
              <a:buNone/>
              <a:defRPr sz="1800">
                <a:solidFill>
                  <a:schemeClr val="dk1"/>
                </a:solidFill>
                <a:latin typeface="Open Sans"/>
                <a:ea typeface="Open Sans"/>
                <a:cs typeface="Open Sans"/>
                <a:sym typeface="Open Sans"/>
              </a:defRPr>
            </a:lvl2pPr>
            <a:lvl3pPr indent="0" lvl="2" marL="0" marR="0" rtl="0" algn="l">
              <a:spcBef>
                <a:spcPts val="0"/>
              </a:spcBef>
              <a:buNone/>
              <a:defRPr sz="1800">
                <a:solidFill>
                  <a:schemeClr val="dk1"/>
                </a:solidFill>
                <a:latin typeface="Open Sans"/>
                <a:ea typeface="Open Sans"/>
                <a:cs typeface="Open Sans"/>
                <a:sym typeface="Open Sans"/>
              </a:defRPr>
            </a:lvl3pPr>
            <a:lvl4pPr indent="0" lvl="3" marL="0" marR="0" rtl="0" algn="l">
              <a:spcBef>
                <a:spcPts val="0"/>
              </a:spcBef>
              <a:buNone/>
              <a:defRPr sz="1800">
                <a:solidFill>
                  <a:schemeClr val="dk1"/>
                </a:solidFill>
                <a:latin typeface="Open Sans"/>
                <a:ea typeface="Open Sans"/>
                <a:cs typeface="Open Sans"/>
                <a:sym typeface="Open Sans"/>
              </a:defRPr>
            </a:lvl4pPr>
            <a:lvl5pPr indent="0" lvl="4" marL="0" marR="0" rtl="0" algn="l">
              <a:spcBef>
                <a:spcPts val="0"/>
              </a:spcBef>
              <a:buNone/>
              <a:defRPr sz="1800">
                <a:solidFill>
                  <a:schemeClr val="dk1"/>
                </a:solidFill>
                <a:latin typeface="Open Sans"/>
                <a:ea typeface="Open Sans"/>
                <a:cs typeface="Open Sans"/>
                <a:sym typeface="Open Sans"/>
              </a:defRPr>
            </a:lvl5pPr>
            <a:lvl6pPr indent="0" lvl="5" marL="0" marR="0" rtl="0" algn="l">
              <a:spcBef>
                <a:spcPts val="0"/>
              </a:spcBef>
              <a:buNone/>
              <a:defRPr sz="1800">
                <a:solidFill>
                  <a:schemeClr val="dk1"/>
                </a:solidFill>
                <a:latin typeface="Open Sans"/>
                <a:ea typeface="Open Sans"/>
                <a:cs typeface="Open Sans"/>
                <a:sym typeface="Open Sans"/>
              </a:defRPr>
            </a:lvl6pPr>
            <a:lvl7pPr indent="0" lvl="6" marL="0" marR="0" rtl="0" algn="l">
              <a:spcBef>
                <a:spcPts val="0"/>
              </a:spcBef>
              <a:buNone/>
              <a:defRPr sz="1800">
                <a:solidFill>
                  <a:schemeClr val="dk1"/>
                </a:solidFill>
                <a:latin typeface="Open Sans"/>
                <a:ea typeface="Open Sans"/>
                <a:cs typeface="Open Sans"/>
                <a:sym typeface="Open Sans"/>
              </a:defRPr>
            </a:lvl7pPr>
            <a:lvl8pPr indent="0" lvl="7" marL="0" marR="0" rtl="0" algn="l">
              <a:spcBef>
                <a:spcPts val="0"/>
              </a:spcBef>
              <a:buNone/>
              <a:defRPr sz="1800">
                <a:solidFill>
                  <a:schemeClr val="dk1"/>
                </a:solidFill>
                <a:latin typeface="Open Sans"/>
                <a:ea typeface="Open Sans"/>
                <a:cs typeface="Open Sans"/>
                <a:sym typeface="Open Sans"/>
              </a:defRPr>
            </a:lvl8pPr>
            <a:lvl9pPr indent="0" lvl="8" marL="0" marR="0" rtl="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S 1 line - 2 Panel Body">
  <p:cSld name="BSCS 1 line - 2 Panel Body">
    <p:spTree>
      <p:nvGrpSpPr>
        <p:cNvPr id="215" name="Shape 215"/>
        <p:cNvGrpSpPr/>
        <p:nvPr/>
      </p:nvGrpSpPr>
      <p:grpSpPr>
        <a:xfrm>
          <a:off x="0" y="0"/>
          <a:ext cx="0" cy="0"/>
          <a:chOff x="0" y="0"/>
          <a:chExt cx="0" cy="0"/>
        </a:xfrm>
      </p:grpSpPr>
      <p:sp>
        <p:nvSpPr>
          <p:cNvPr id="216" name="Google Shape;216;p37"/>
          <p:cNvSpPr txBox="1"/>
          <p:nvPr>
            <p:ph type="title"/>
          </p:nvPr>
        </p:nvSpPr>
        <p:spPr>
          <a:xfrm>
            <a:off x="628650" y="365130"/>
            <a:ext cx="7886700" cy="50743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7" name="Google Shape;217;p37"/>
          <p:cNvSpPr txBox="1"/>
          <p:nvPr>
            <p:ph idx="1" type="body"/>
          </p:nvPr>
        </p:nvSpPr>
        <p:spPr>
          <a:xfrm>
            <a:off x="628650" y="1287761"/>
            <a:ext cx="3867150" cy="46289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45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100000"/>
              </a:lnSpc>
              <a:spcBef>
                <a:spcPts val="45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100000"/>
              </a:lnSpc>
              <a:spcBef>
                <a:spcPts val="45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100000"/>
              </a:lnSpc>
              <a:spcBef>
                <a:spcPts val="45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8" name="Google Shape;218;p37"/>
          <p:cNvSpPr txBox="1"/>
          <p:nvPr>
            <p:ph idx="2" type="body"/>
          </p:nvPr>
        </p:nvSpPr>
        <p:spPr>
          <a:xfrm>
            <a:off x="4648200" y="1287761"/>
            <a:ext cx="3867150" cy="46289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Open Sans"/>
                <a:ea typeface="Open Sans"/>
                <a:cs typeface="Open Sans"/>
                <a:sym typeface="Open Sans"/>
              </a:defRPr>
            </a:lvl1pPr>
            <a:lvl2pPr indent="-381000" lvl="1" marL="914400" marR="0" rtl="0" algn="l">
              <a:lnSpc>
                <a:spcPct val="100000"/>
              </a:lnSpc>
              <a:spcBef>
                <a:spcPts val="450"/>
              </a:spcBef>
              <a:spcAft>
                <a:spcPts val="0"/>
              </a:spcAft>
              <a:buClr>
                <a:srgbClr val="000000"/>
              </a:buClr>
              <a:buSzPts val="2400"/>
              <a:buFont typeface="Arial"/>
              <a:buChar char="•"/>
              <a:defRPr b="0" i="0" sz="2400" u="none" cap="none" strike="noStrike">
                <a:solidFill>
                  <a:srgbClr val="000000"/>
                </a:solidFill>
                <a:latin typeface="Open Sans"/>
                <a:ea typeface="Open Sans"/>
                <a:cs typeface="Open Sans"/>
                <a:sym typeface="Open Sans"/>
              </a:defRPr>
            </a:lvl2pPr>
            <a:lvl3pPr indent="-355600" lvl="2" marL="1371600" marR="0" rtl="0" algn="l">
              <a:lnSpc>
                <a:spcPct val="100000"/>
              </a:lnSpc>
              <a:spcBef>
                <a:spcPts val="450"/>
              </a:spcBef>
              <a:spcAft>
                <a:spcPts val="0"/>
              </a:spcAft>
              <a:buClr>
                <a:srgbClr val="000000"/>
              </a:buClr>
              <a:buSzPts val="2000"/>
              <a:buFont typeface="Arial"/>
              <a:buChar char="•"/>
              <a:defRPr b="0" i="0" sz="2000" u="none" cap="none" strike="noStrike">
                <a:solidFill>
                  <a:srgbClr val="000000"/>
                </a:solidFill>
                <a:latin typeface="Open Sans"/>
                <a:ea typeface="Open Sans"/>
                <a:cs typeface="Open Sans"/>
                <a:sym typeface="Open Sans"/>
              </a:defRPr>
            </a:lvl3pPr>
            <a:lvl4pPr indent="-342900" lvl="3" marL="1828800" marR="0" rtl="0" algn="l">
              <a:lnSpc>
                <a:spcPct val="100000"/>
              </a:lnSpc>
              <a:spcBef>
                <a:spcPts val="450"/>
              </a:spcBef>
              <a:spcAft>
                <a:spcPts val="0"/>
              </a:spcAft>
              <a:buClr>
                <a:srgbClr val="000000"/>
              </a:buClr>
              <a:buSzPts val="1800"/>
              <a:buFont typeface="Arial"/>
              <a:buChar char="•"/>
              <a:defRPr b="0" i="0" sz="1800" u="none" cap="none" strike="noStrike">
                <a:solidFill>
                  <a:srgbClr val="000000"/>
                </a:solidFill>
                <a:latin typeface="Open Sans"/>
                <a:ea typeface="Open Sans"/>
                <a:cs typeface="Open Sans"/>
                <a:sym typeface="Open Sans"/>
              </a:defRPr>
            </a:lvl4pPr>
            <a:lvl5pPr indent="-342900" lvl="4" marL="2286000" marR="0" rtl="0" algn="l">
              <a:lnSpc>
                <a:spcPct val="100000"/>
              </a:lnSpc>
              <a:spcBef>
                <a:spcPts val="450"/>
              </a:spcBef>
              <a:spcAft>
                <a:spcPts val="0"/>
              </a:spcAft>
              <a:buClr>
                <a:srgbClr val="000000"/>
              </a:buClr>
              <a:buSzPts val="1800"/>
              <a:buFont typeface="Arial"/>
              <a:buChar char="•"/>
              <a:defRPr b="0" i="0" sz="1800" u="none" cap="none" strike="noStrike">
                <a:solidFill>
                  <a:srgbClr val="000000"/>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219" name="Google Shape;219;p37"/>
          <p:cNvCxnSpPr/>
          <p:nvPr/>
        </p:nvCxnSpPr>
        <p:spPr>
          <a:xfrm>
            <a:off x="692937" y="945494"/>
            <a:ext cx="7758130" cy="0"/>
          </a:xfrm>
          <a:prstGeom prst="straightConnector1">
            <a:avLst/>
          </a:prstGeom>
          <a:noFill/>
          <a:ln cap="flat" cmpd="sng" w="19050">
            <a:solidFill>
              <a:srgbClr val="FAAD6D"/>
            </a:solidFill>
            <a:prstDash val="solid"/>
            <a:miter lim="800000"/>
            <a:headEnd len="sm" w="sm" type="none"/>
            <a:tailEnd len="sm" w="sm" type="none"/>
          </a:ln>
        </p:spPr>
      </p:cxnSp>
      <p:pic>
        <p:nvPicPr>
          <p:cNvPr id="220" name="Google Shape;220;p37"/>
          <p:cNvPicPr preferRelativeResize="0"/>
          <p:nvPr/>
        </p:nvPicPr>
        <p:blipFill rotWithShape="1">
          <a:blip r:embed="rId2">
            <a:alphaModFix/>
          </a:blip>
          <a:srcRect b="0" l="0" r="0" t="0"/>
          <a:stretch/>
        </p:blipFill>
        <p:spPr>
          <a:xfrm>
            <a:off x="7430032" y="6266593"/>
            <a:ext cx="1021034" cy="37562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21" name="Shape 221"/>
        <p:cNvGrpSpPr/>
        <p:nvPr/>
      </p:nvGrpSpPr>
      <p:grpSpPr>
        <a:xfrm>
          <a:off x="0" y="0"/>
          <a:ext cx="0" cy="0"/>
          <a:chOff x="0" y="0"/>
          <a:chExt cx="0" cy="0"/>
        </a:xfrm>
      </p:grpSpPr>
      <p:sp>
        <p:nvSpPr>
          <p:cNvPr id="222" name="Google Shape;222;p3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age">
  <p:cSld name="Contact page">
    <p:spTree>
      <p:nvGrpSpPr>
        <p:cNvPr id="225" name="Shape 225"/>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1 line title">
  <p:cSld name="Body 1 line title">
    <p:spTree>
      <p:nvGrpSpPr>
        <p:cNvPr id="227" name="Shape 227"/>
        <p:cNvGrpSpPr/>
        <p:nvPr/>
      </p:nvGrpSpPr>
      <p:grpSpPr>
        <a:xfrm>
          <a:off x="0" y="0"/>
          <a:ext cx="0" cy="0"/>
          <a:chOff x="0" y="0"/>
          <a:chExt cx="0" cy="0"/>
        </a:xfrm>
      </p:grpSpPr>
      <p:sp>
        <p:nvSpPr>
          <p:cNvPr id="228" name="Google Shape;228;p42"/>
          <p:cNvSpPr txBox="1"/>
          <p:nvPr>
            <p:ph type="title"/>
          </p:nvPr>
        </p:nvSpPr>
        <p:spPr>
          <a:xfrm>
            <a:off x="628650" y="459468"/>
            <a:ext cx="7886700" cy="36784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229" name="Google Shape;229;p42"/>
          <p:cNvCxnSpPr/>
          <p:nvPr/>
        </p:nvCxnSpPr>
        <p:spPr>
          <a:xfrm>
            <a:off x="692936"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230" name="Google Shape;230;p42"/>
          <p:cNvSpPr txBox="1"/>
          <p:nvPr>
            <p:ph idx="1" type="body"/>
          </p:nvPr>
        </p:nvSpPr>
        <p:spPr>
          <a:xfrm>
            <a:off x="628650" y="1287615"/>
            <a:ext cx="7886700" cy="462909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231" name="Google Shape;231;p42"/>
          <p:cNvPicPr preferRelativeResize="0"/>
          <p:nvPr/>
        </p:nvPicPr>
        <p:blipFill rotWithShape="1">
          <a:blip r:embed="rId2">
            <a:alphaModFix/>
          </a:blip>
          <a:srcRect b="0" l="0" r="0" t="0"/>
          <a:stretch/>
        </p:blipFill>
        <p:spPr>
          <a:xfrm>
            <a:off x="6956031" y="6281159"/>
            <a:ext cx="1308587" cy="36106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dy 1 line title">
  <p:cSld name="1_Body 1 line title">
    <p:spTree>
      <p:nvGrpSpPr>
        <p:cNvPr id="232" name="Shape 232"/>
        <p:cNvGrpSpPr/>
        <p:nvPr/>
      </p:nvGrpSpPr>
      <p:grpSpPr>
        <a:xfrm>
          <a:off x="0" y="0"/>
          <a:ext cx="0" cy="0"/>
          <a:chOff x="0" y="0"/>
          <a:chExt cx="0" cy="0"/>
        </a:xfrm>
      </p:grpSpPr>
      <p:sp>
        <p:nvSpPr>
          <p:cNvPr id="233" name="Google Shape;233;p43"/>
          <p:cNvSpPr txBox="1"/>
          <p:nvPr>
            <p:ph type="title"/>
          </p:nvPr>
        </p:nvSpPr>
        <p:spPr>
          <a:xfrm>
            <a:off x="628650" y="459468"/>
            <a:ext cx="7886700" cy="36784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4" name="Google Shape;234;p43"/>
          <p:cNvSpPr txBox="1"/>
          <p:nvPr>
            <p:ph idx="1" type="body"/>
          </p:nvPr>
        </p:nvSpPr>
        <p:spPr>
          <a:xfrm>
            <a:off x="628650" y="1287615"/>
            <a:ext cx="7886700" cy="462909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2 line title">
  <p:cSld name="Body 2 line title">
    <p:spTree>
      <p:nvGrpSpPr>
        <p:cNvPr id="235" name="Shape 235"/>
        <p:cNvGrpSpPr/>
        <p:nvPr/>
      </p:nvGrpSpPr>
      <p:grpSpPr>
        <a:xfrm>
          <a:off x="0" y="0"/>
          <a:ext cx="0" cy="0"/>
          <a:chOff x="0" y="0"/>
          <a:chExt cx="0" cy="0"/>
        </a:xfrm>
      </p:grpSpPr>
      <p:sp>
        <p:nvSpPr>
          <p:cNvPr id="236" name="Google Shape;236;p44"/>
          <p:cNvSpPr txBox="1"/>
          <p:nvPr>
            <p:ph idx="1" type="body"/>
          </p:nvPr>
        </p:nvSpPr>
        <p:spPr>
          <a:xfrm>
            <a:off x="620104" y="1689266"/>
            <a:ext cx="7895246" cy="42274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37" name="Google Shape;237;p44"/>
          <p:cNvSpPr txBox="1"/>
          <p:nvPr>
            <p:ph type="title"/>
          </p:nvPr>
        </p:nvSpPr>
        <p:spPr>
          <a:xfrm>
            <a:off x="628650" y="948740"/>
            <a:ext cx="7886700" cy="36784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238" name="Google Shape;238;p44"/>
          <p:cNvCxnSpPr/>
          <p:nvPr/>
        </p:nvCxnSpPr>
        <p:spPr>
          <a:xfrm>
            <a:off x="692936" y="1357852"/>
            <a:ext cx="7758130" cy="0"/>
          </a:xfrm>
          <a:prstGeom prst="straightConnector1">
            <a:avLst/>
          </a:prstGeom>
          <a:noFill/>
          <a:ln cap="flat" cmpd="sng" w="19050">
            <a:solidFill>
              <a:srgbClr val="FAAD6D"/>
            </a:solidFill>
            <a:prstDash val="solid"/>
            <a:miter lim="800000"/>
            <a:headEnd len="sm" w="sm" type="none"/>
            <a:tailEnd len="sm" w="sm" type="none"/>
          </a:ln>
        </p:spPr>
      </p:cxnSp>
      <p:pic>
        <p:nvPicPr>
          <p:cNvPr id="239" name="Google Shape;239;p44"/>
          <p:cNvPicPr preferRelativeResize="0"/>
          <p:nvPr/>
        </p:nvPicPr>
        <p:blipFill rotWithShape="1">
          <a:blip r:embed="rId2">
            <a:alphaModFix/>
          </a:blip>
          <a:srcRect b="0" l="0" r="0" t="0"/>
          <a:stretch/>
        </p:blipFill>
        <p:spPr>
          <a:xfrm>
            <a:off x="6956031" y="6281159"/>
            <a:ext cx="1308587" cy="3610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5"/>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body"/>
          </p:nvPr>
        </p:nvSpPr>
        <p:spPr>
          <a:xfrm>
            <a:off x="2900934" y="868680"/>
            <a:ext cx="548640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9" name="Google Shape;39;p5"/>
          <p:cNvSpPr txBox="1"/>
          <p:nvPr>
            <p:ph idx="2" type="body"/>
          </p:nvPr>
        </p:nvSpPr>
        <p:spPr>
          <a:xfrm>
            <a:off x="192024" y="3337560"/>
            <a:ext cx="2125980" cy="25603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SzPts val="1800"/>
              <a:buNone/>
              <a:defRPr sz="1800">
                <a:solidFill>
                  <a:schemeClr val="dk2"/>
                </a:solidFill>
              </a:defRPr>
            </a:lvl1pPr>
            <a:lvl2pPr indent="-228600" lvl="1" marL="914400" algn="l">
              <a:lnSpc>
                <a:spcPct val="100000"/>
              </a:lnSpc>
              <a:spcBef>
                <a:spcPts val="250"/>
              </a:spcBef>
              <a:spcAft>
                <a:spcPts val="0"/>
              </a:spcAft>
              <a:buSzPts val="1200"/>
              <a:buNone/>
              <a:defRPr sz="1200"/>
            </a:lvl2pPr>
            <a:lvl3pPr indent="-228600" lvl="2" marL="1371600" algn="l">
              <a:lnSpc>
                <a:spcPct val="100000"/>
              </a:lnSpc>
              <a:spcBef>
                <a:spcPts val="250"/>
              </a:spcBef>
              <a:spcAft>
                <a:spcPts val="0"/>
              </a:spcAft>
              <a:buSzPts val="1000"/>
              <a:buNone/>
              <a:defRPr sz="1000"/>
            </a:lvl3pPr>
            <a:lvl4pPr indent="-228600" lvl="3" marL="1828800" algn="l">
              <a:lnSpc>
                <a:spcPct val="100000"/>
              </a:lnSpc>
              <a:spcBef>
                <a:spcPts val="250"/>
              </a:spcBef>
              <a:spcAft>
                <a:spcPts val="0"/>
              </a:spcAft>
              <a:buSzPts val="900"/>
              <a:buNone/>
              <a:defRPr sz="900"/>
            </a:lvl4pPr>
            <a:lvl5pPr indent="-228600" lvl="4" marL="2286000" algn="l">
              <a:lnSpc>
                <a:spcPct val="10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40" name="Google Shape;40;p5"/>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dy 2 line title">
  <p:cSld name="1_Body 2 line title">
    <p:spTree>
      <p:nvGrpSpPr>
        <p:cNvPr id="240" name="Shape 240"/>
        <p:cNvGrpSpPr/>
        <p:nvPr/>
      </p:nvGrpSpPr>
      <p:grpSpPr>
        <a:xfrm>
          <a:off x="0" y="0"/>
          <a:ext cx="0" cy="0"/>
          <a:chOff x="0" y="0"/>
          <a:chExt cx="0" cy="0"/>
        </a:xfrm>
      </p:grpSpPr>
      <p:sp>
        <p:nvSpPr>
          <p:cNvPr id="241" name="Google Shape;241;p45"/>
          <p:cNvSpPr txBox="1"/>
          <p:nvPr>
            <p:ph idx="1" type="body"/>
          </p:nvPr>
        </p:nvSpPr>
        <p:spPr>
          <a:xfrm>
            <a:off x="620104" y="1689266"/>
            <a:ext cx="7895246" cy="42274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42" name="Google Shape;242;p45"/>
          <p:cNvSpPr txBox="1"/>
          <p:nvPr>
            <p:ph type="title"/>
          </p:nvPr>
        </p:nvSpPr>
        <p:spPr>
          <a:xfrm>
            <a:off x="628650" y="948740"/>
            <a:ext cx="7886700" cy="36784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SCS Contact page">
  <p:cSld name="3_BSCS Contact page">
    <p:spTree>
      <p:nvGrpSpPr>
        <p:cNvPr id="243" name="Shape 243"/>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SCS title page">
  <p:cSld name="1_BSCS title page">
    <p:spTree>
      <p:nvGrpSpPr>
        <p:cNvPr id="244" name="Shape 244"/>
        <p:cNvGrpSpPr/>
        <p:nvPr/>
      </p:nvGrpSpPr>
      <p:grpSpPr>
        <a:xfrm>
          <a:off x="0" y="0"/>
          <a:ext cx="0" cy="0"/>
          <a:chOff x="0" y="0"/>
          <a:chExt cx="0" cy="0"/>
        </a:xfrm>
      </p:grpSpPr>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S title page">
  <p:cSld name="BSCS title page">
    <p:spTree>
      <p:nvGrpSpPr>
        <p:cNvPr id="245" name="Shape 245"/>
        <p:cNvGrpSpPr/>
        <p:nvPr/>
      </p:nvGrpSpPr>
      <p:grpSpPr>
        <a:xfrm>
          <a:off x="0" y="0"/>
          <a:ext cx="0" cy="0"/>
          <a:chOff x="0" y="0"/>
          <a:chExt cx="0" cy="0"/>
        </a:xfrm>
      </p:grpSpPr>
      <p:sp>
        <p:nvSpPr>
          <p:cNvPr id="246" name="Google Shape;246;p48"/>
          <p:cNvSpPr txBox="1"/>
          <p:nvPr>
            <p:ph type="title"/>
          </p:nvPr>
        </p:nvSpPr>
        <p:spPr>
          <a:xfrm>
            <a:off x="687938" y="2415098"/>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Open Sans"/>
              <a:buNone/>
              <a:defRPr b="1" i="0" sz="40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7" name="Google Shape;247;p48"/>
          <p:cNvSpPr txBox="1"/>
          <p:nvPr>
            <p:ph idx="1" type="body"/>
          </p:nvPr>
        </p:nvSpPr>
        <p:spPr>
          <a:xfrm>
            <a:off x="687938" y="3359595"/>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48" name="Google Shape;248;p48"/>
          <p:cNvSpPr txBox="1"/>
          <p:nvPr>
            <p:ph idx="2" type="body"/>
          </p:nvPr>
        </p:nvSpPr>
        <p:spPr>
          <a:xfrm>
            <a:off x="687938" y="2928966"/>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49" name="Google Shape;249;p48"/>
          <p:cNvSpPr txBox="1"/>
          <p:nvPr>
            <p:ph idx="3" type="body"/>
          </p:nvPr>
        </p:nvSpPr>
        <p:spPr>
          <a:xfrm>
            <a:off x="687937" y="3672500"/>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50" name="Google Shape;250;p48"/>
          <p:cNvSpPr txBox="1"/>
          <p:nvPr/>
        </p:nvSpPr>
        <p:spPr>
          <a:xfrm>
            <a:off x="0" y="1097308"/>
            <a:ext cx="9144000" cy="5402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300"/>
              <a:buFont typeface="Arial"/>
              <a:buNone/>
            </a:pPr>
            <a:r>
              <a:rPr lang="en-US" sz="1300">
                <a:solidFill>
                  <a:schemeClr val="lt1"/>
                </a:solidFill>
                <a:latin typeface="Open Sans"/>
                <a:ea typeface="Open Sans"/>
                <a:cs typeface="Open Sans"/>
                <a:sym typeface="Open Sans"/>
              </a:rPr>
              <a:t>Transforming Science Education Through Research-Driven Innovation</a:t>
            </a:r>
            <a:endParaRPr/>
          </a:p>
        </p:txBody>
      </p:sp>
      <p:cxnSp>
        <p:nvCxnSpPr>
          <p:cNvPr id="251" name="Google Shape;251;p48"/>
          <p:cNvCxnSpPr/>
          <p:nvPr/>
        </p:nvCxnSpPr>
        <p:spPr>
          <a:xfrm>
            <a:off x="685800" y="1110950"/>
            <a:ext cx="7772401" cy="0"/>
          </a:xfrm>
          <a:prstGeom prst="straightConnector1">
            <a:avLst/>
          </a:prstGeom>
          <a:noFill/>
          <a:ln cap="flat" cmpd="sng" w="19050">
            <a:solidFill>
              <a:schemeClr val="dk2"/>
            </a:solidFill>
            <a:prstDash val="solid"/>
            <a:miter lim="800000"/>
            <a:headEnd len="sm" w="sm" type="none"/>
            <a:tailEnd len="sm" w="sm" type="none"/>
          </a:ln>
        </p:spPr>
      </p:cxnSp>
      <p:pic>
        <p:nvPicPr>
          <p:cNvPr id="252" name="Google Shape;252;p48"/>
          <p:cNvPicPr preferRelativeResize="0"/>
          <p:nvPr/>
        </p:nvPicPr>
        <p:blipFill rotWithShape="1">
          <a:blip r:embed="rId2">
            <a:alphaModFix/>
          </a:blip>
          <a:srcRect b="0" l="0" r="0" t="0"/>
          <a:stretch/>
        </p:blipFill>
        <p:spPr>
          <a:xfrm>
            <a:off x="3750244" y="540249"/>
            <a:ext cx="1643511" cy="453471"/>
          </a:xfrm>
          <a:prstGeom prst="rect">
            <a:avLst/>
          </a:prstGeom>
          <a:noFill/>
          <a:ln>
            <a:noFill/>
          </a:ln>
        </p:spPr>
      </p:pic>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S title page">
  <p:cSld name="BSCS title page">
    <p:spTree>
      <p:nvGrpSpPr>
        <p:cNvPr id="254" name="Shape 254"/>
        <p:cNvGrpSpPr/>
        <p:nvPr/>
      </p:nvGrpSpPr>
      <p:grpSpPr>
        <a:xfrm>
          <a:off x="0" y="0"/>
          <a:ext cx="0" cy="0"/>
          <a:chOff x="0" y="0"/>
          <a:chExt cx="0" cy="0"/>
        </a:xfrm>
      </p:grpSpPr>
      <p:sp>
        <p:nvSpPr>
          <p:cNvPr id="255" name="Google Shape;255;p50"/>
          <p:cNvSpPr txBox="1"/>
          <p:nvPr>
            <p:ph type="title"/>
          </p:nvPr>
        </p:nvSpPr>
        <p:spPr>
          <a:xfrm>
            <a:off x="687938" y="2415098"/>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6" name="Google Shape;256;p50"/>
          <p:cNvSpPr txBox="1"/>
          <p:nvPr>
            <p:ph idx="1" type="body"/>
          </p:nvPr>
        </p:nvSpPr>
        <p:spPr>
          <a:xfrm>
            <a:off x="687938" y="3359595"/>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7" name="Google Shape;257;p50"/>
          <p:cNvSpPr txBox="1"/>
          <p:nvPr>
            <p:ph idx="2" type="body"/>
          </p:nvPr>
        </p:nvSpPr>
        <p:spPr>
          <a:xfrm>
            <a:off x="687938" y="2928966"/>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50"/>
          <p:cNvSpPr txBox="1"/>
          <p:nvPr>
            <p:ph idx="3" type="body"/>
          </p:nvPr>
        </p:nvSpPr>
        <p:spPr>
          <a:xfrm>
            <a:off x="687937" y="3672500"/>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50"/>
          <p:cNvSpPr txBox="1"/>
          <p:nvPr/>
        </p:nvSpPr>
        <p:spPr>
          <a:xfrm>
            <a:off x="0" y="1097308"/>
            <a:ext cx="9144000" cy="5402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300"/>
              <a:buFont typeface="Arial"/>
              <a:buNone/>
            </a:pPr>
            <a:r>
              <a:rPr lang="en-US" sz="1300">
                <a:solidFill>
                  <a:schemeClr val="lt1"/>
                </a:solidFill>
                <a:latin typeface="Calibri"/>
                <a:ea typeface="Calibri"/>
                <a:cs typeface="Calibri"/>
                <a:sym typeface="Calibri"/>
              </a:rPr>
              <a:t>Transforming Science Education Through Research-Driven Innovation</a:t>
            </a:r>
            <a:endParaRPr/>
          </a:p>
        </p:txBody>
      </p:sp>
      <p:cxnSp>
        <p:nvCxnSpPr>
          <p:cNvPr id="260" name="Google Shape;260;p50"/>
          <p:cNvCxnSpPr/>
          <p:nvPr/>
        </p:nvCxnSpPr>
        <p:spPr>
          <a:xfrm>
            <a:off x="685800" y="1110950"/>
            <a:ext cx="7772401" cy="0"/>
          </a:xfrm>
          <a:prstGeom prst="straightConnector1">
            <a:avLst/>
          </a:prstGeom>
          <a:noFill/>
          <a:ln cap="flat" cmpd="sng" w="19050">
            <a:solidFill>
              <a:schemeClr val="dk2"/>
            </a:solidFill>
            <a:prstDash val="solid"/>
            <a:miter lim="800000"/>
            <a:headEnd len="sm" w="sm" type="none"/>
            <a:tailEnd len="sm" w="sm" type="none"/>
          </a:ln>
        </p:spPr>
      </p:cxnSp>
      <p:pic>
        <p:nvPicPr>
          <p:cNvPr id="261" name="Google Shape;261;p50"/>
          <p:cNvPicPr preferRelativeResize="0"/>
          <p:nvPr/>
        </p:nvPicPr>
        <p:blipFill rotWithShape="1">
          <a:blip r:embed="rId2">
            <a:alphaModFix/>
          </a:blip>
          <a:srcRect b="0" l="0" r="0" t="0"/>
          <a:stretch/>
        </p:blipFill>
        <p:spPr>
          <a:xfrm>
            <a:off x="3750244" y="540249"/>
            <a:ext cx="1643511" cy="453471"/>
          </a:xfrm>
          <a:prstGeom prst="rect">
            <a:avLst/>
          </a:prstGeom>
          <a:noFill/>
          <a:ln>
            <a:noFill/>
          </a:ln>
        </p:spPr>
      </p:pic>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SCS title page">
  <p:cSld name="4_BSCS title page">
    <p:spTree>
      <p:nvGrpSpPr>
        <p:cNvPr id="262" name="Shape 262"/>
        <p:cNvGrpSpPr/>
        <p:nvPr/>
      </p:nvGrpSpPr>
      <p:grpSpPr>
        <a:xfrm>
          <a:off x="0" y="0"/>
          <a:ext cx="0" cy="0"/>
          <a:chOff x="0" y="0"/>
          <a:chExt cx="0" cy="0"/>
        </a:xfrm>
      </p:grpSpPr>
      <p:sp>
        <p:nvSpPr>
          <p:cNvPr id="263" name="Google Shape;263;p51"/>
          <p:cNvSpPr txBox="1"/>
          <p:nvPr>
            <p:ph type="title"/>
          </p:nvPr>
        </p:nvSpPr>
        <p:spPr>
          <a:xfrm>
            <a:off x="687938" y="2415098"/>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4" name="Google Shape;264;p51"/>
          <p:cNvSpPr txBox="1"/>
          <p:nvPr>
            <p:ph idx="1" type="body"/>
          </p:nvPr>
        </p:nvSpPr>
        <p:spPr>
          <a:xfrm>
            <a:off x="687938" y="3359595"/>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51"/>
          <p:cNvSpPr txBox="1"/>
          <p:nvPr>
            <p:ph idx="2" type="body"/>
          </p:nvPr>
        </p:nvSpPr>
        <p:spPr>
          <a:xfrm>
            <a:off x="687938" y="2928966"/>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51"/>
          <p:cNvSpPr txBox="1"/>
          <p:nvPr>
            <p:ph idx="3" type="body"/>
          </p:nvPr>
        </p:nvSpPr>
        <p:spPr>
          <a:xfrm>
            <a:off x="687937" y="3672500"/>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SCS title page">
  <p:cSld name="2_BSCS title page">
    <p:spTree>
      <p:nvGrpSpPr>
        <p:cNvPr id="267" name="Shape 267"/>
        <p:cNvGrpSpPr/>
        <p:nvPr/>
      </p:nvGrpSpPr>
      <p:grpSpPr>
        <a:xfrm>
          <a:off x="0" y="0"/>
          <a:ext cx="0" cy="0"/>
          <a:chOff x="0" y="0"/>
          <a:chExt cx="0" cy="0"/>
        </a:xfrm>
      </p:grpSpPr>
      <p:sp>
        <p:nvSpPr>
          <p:cNvPr id="268" name="Google Shape;268;p52"/>
          <p:cNvSpPr txBox="1"/>
          <p:nvPr>
            <p:ph type="title"/>
          </p:nvPr>
        </p:nvSpPr>
        <p:spPr>
          <a:xfrm>
            <a:off x="687938" y="2415098"/>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9" name="Google Shape;269;p52"/>
          <p:cNvSpPr txBox="1"/>
          <p:nvPr>
            <p:ph idx="1" type="body"/>
          </p:nvPr>
        </p:nvSpPr>
        <p:spPr>
          <a:xfrm>
            <a:off x="687938" y="3359595"/>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0" name="Google Shape;270;p52"/>
          <p:cNvSpPr txBox="1"/>
          <p:nvPr>
            <p:ph idx="2" type="body"/>
          </p:nvPr>
        </p:nvSpPr>
        <p:spPr>
          <a:xfrm>
            <a:off x="687938" y="2928966"/>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1" name="Google Shape;271;p52"/>
          <p:cNvSpPr txBox="1"/>
          <p:nvPr>
            <p:ph idx="3" type="body"/>
          </p:nvPr>
        </p:nvSpPr>
        <p:spPr>
          <a:xfrm>
            <a:off x="687937" y="3672500"/>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72" name="Google Shape;272;p52"/>
          <p:cNvCxnSpPr/>
          <p:nvPr/>
        </p:nvCxnSpPr>
        <p:spPr>
          <a:xfrm>
            <a:off x="685800" y="1110950"/>
            <a:ext cx="7772401" cy="0"/>
          </a:xfrm>
          <a:prstGeom prst="straightConnector1">
            <a:avLst/>
          </a:prstGeom>
          <a:noFill/>
          <a:ln cap="flat" cmpd="sng" w="19050">
            <a:solidFill>
              <a:schemeClr val="dk2"/>
            </a:solidFill>
            <a:prstDash val="solid"/>
            <a:miter lim="800000"/>
            <a:headEnd len="sm" w="sm" type="none"/>
            <a:tailEnd len="sm" w="sm" type="none"/>
          </a:ln>
        </p:spPr>
      </p:cxnSp>
      <p:pic>
        <p:nvPicPr>
          <p:cNvPr id="273" name="Google Shape;273;p52"/>
          <p:cNvPicPr preferRelativeResize="0"/>
          <p:nvPr/>
        </p:nvPicPr>
        <p:blipFill rotWithShape="1">
          <a:blip r:embed="rId2">
            <a:alphaModFix/>
          </a:blip>
          <a:srcRect b="0" l="0" r="0" t="0"/>
          <a:stretch/>
        </p:blipFill>
        <p:spPr>
          <a:xfrm>
            <a:off x="3750244" y="540249"/>
            <a:ext cx="1643511" cy="453471"/>
          </a:xfrm>
          <a:prstGeom prst="rect">
            <a:avLst/>
          </a:prstGeom>
          <a:noFill/>
          <a:ln>
            <a:noFill/>
          </a:ln>
        </p:spPr>
      </p:pic>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SCS title page">
  <p:cSld name="3_BSCS title page">
    <p:spTree>
      <p:nvGrpSpPr>
        <p:cNvPr id="274" name="Shape 274"/>
        <p:cNvGrpSpPr/>
        <p:nvPr/>
      </p:nvGrpSpPr>
      <p:grpSpPr>
        <a:xfrm>
          <a:off x="0" y="0"/>
          <a:ext cx="0" cy="0"/>
          <a:chOff x="0" y="0"/>
          <a:chExt cx="0" cy="0"/>
        </a:xfrm>
      </p:grpSpPr>
      <p:sp>
        <p:nvSpPr>
          <p:cNvPr id="275" name="Google Shape;275;p53"/>
          <p:cNvSpPr txBox="1"/>
          <p:nvPr>
            <p:ph type="title"/>
          </p:nvPr>
        </p:nvSpPr>
        <p:spPr>
          <a:xfrm>
            <a:off x="687938" y="1601639"/>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6" name="Google Shape;276;p53"/>
          <p:cNvSpPr txBox="1"/>
          <p:nvPr>
            <p:ph idx="1" type="body"/>
          </p:nvPr>
        </p:nvSpPr>
        <p:spPr>
          <a:xfrm>
            <a:off x="687938" y="2546136"/>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53"/>
          <p:cNvSpPr txBox="1"/>
          <p:nvPr>
            <p:ph idx="2" type="body"/>
          </p:nvPr>
        </p:nvSpPr>
        <p:spPr>
          <a:xfrm>
            <a:off x="687938" y="2115507"/>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53"/>
          <p:cNvSpPr txBox="1"/>
          <p:nvPr>
            <p:ph idx="3" type="body"/>
          </p:nvPr>
        </p:nvSpPr>
        <p:spPr>
          <a:xfrm>
            <a:off x="687937" y="2859041"/>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79" name="Google Shape;279;p53"/>
          <p:cNvPicPr preferRelativeResize="0"/>
          <p:nvPr/>
        </p:nvPicPr>
        <p:blipFill rotWithShape="1">
          <a:blip r:embed="rId2">
            <a:alphaModFix/>
          </a:blip>
          <a:srcRect b="0" l="0" r="0" t="0"/>
          <a:stretch/>
        </p:blipFill>
        <p:spPr>
          <a:xfrm>
            <a:off x="3750244" y="540249"/>
            <a:ext cx="1643511" cy="453471"/>
          </a:xfrm>
          <a:prstGeom prst="rect">
            <a:avLst/>
          </a:prstGeom>
          <a:noFill/>
          <a:ln>
            <a:noFill/>
          </a:ln>
        </p:spPr>
      </p:pic>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SCS title page">
  <p:cSld name="5_BSCS title page">
    <p:spTree>
      <p:nvGrpSpPr>
        <p:cNvPr id="280" name="Shape 280"/>
        <p:cNvGrpSpPr/>
        <p:nvPr/>
      </p:nvGrpSpPr>
      <p:grpSpPr>
        <a:xfrm>
          <a:off x="0" y="0"/>
          <a:ext cx="0" cy="0"/>
          <a:chOff x="0" y="0"/>
          <a:chExt cx="0" cy="0"/>
        </a:xfrm>
      </p:grpSpPr>
      <p:sp>
        <p:nvSpPr>
          <p:cNvPr id="281" name="Google Shape;281;p54"/>
          <p:cNvSpPr txBox="1"/>
          <p:nvPr>
            <p:ph type="title"/>
          </p:nvPr>
        </p:nvSpPr>
        <p:spPr>
          <a:xfrm>
            <a:off x="687938" y="1601639"/>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2" name="Google Shape;282;p54"/>
          <p:cNvSpPr txBox="1"/>
          <p:nvPr>
            <p:ph idx="1" type="body"/>
          </p:nvPr>
        </p:nvSpPr>
        <p:spPr>
          <a:xfrm>
            <a:off x="687938" y="2546136"/>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54"/>
          <p:cNvSpPr txBox="1"/>
          <p:nvPr>
            <p:ph idx="2" type="body"/>
          </p:nvPr>
        </p:nvSpPr>
        <p:spPr>
          <a:xfrm>
            <a:off x="687938" y="2115507"/>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54"/>
          <p:cNvSpPr txBox="1"/>
          <p:nvPr>
            <p:ph idx="3" type="body"/>
          </p:nvPr>
        </p:nvSpPr>
        <p:spPr>
          <a:xfrm>
            <a:off x="687937" y="2859041"/>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SCS title page">
  <p:cSld name="1_BSCS title page">
    <p:spTree>
      <p:nvGrpSpPr>
        <p:cNvPr id="285" name="Shape 285"/>
        <p:cNvGrpSpPr/>
        <p:nvPr/>
      </p:nvGrpSpPr>
      <p:grpSpPr>
        <a:xfrm>
          <a:off x="0" y="0"/>
          <a:ext cx="0" cy="0"/>
          <a:chOff x="0" y="0"/>
          <a:chExt cx="0" cy="0"/>
        </a:xfrm>
      </p:grpSpPr>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2" name="Shape 42"/>
        <p:cNvGrpSpPr/>
        <p:nvPr/>
      </p:nvGrpSpPr>
      <p:grpSpPr>
        <a:xfrm>
          <a:off x="0" y="0"/>
          <a:ext cx="0" cy="0"/>
          <a:chOff x="0" y="0"/>
          <a:chExt cx="0" cy="0"/>
        </a:xfrm>
      </p:grpSpPr>
      <p:sp>
        <p:nvSpPr>
          <p:cNvPr id="43" name="Google Shape;43;p6"/>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6" name="Shape 286"/>
        <p:cNvGrpSpPr/>
        <p:nvPr/>
      </p:nvGrpSpPr>
      <p:grpSpPr>
        <a:xfrm>
          <a:off x="0" y="0"/>
          <a:ext cx="0" cy="0"/>
          <a:chOff x="0" y="0"/>
          <a:chExt cx="0" cy="0"/>
        </a:xfrm>
      </p:grpSpPr>
      <p:sp>
        <p:nvSpPr>
          <p:cNvPr id="287" name="Google Shape;287;p56"/>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p:txBody>
      </p:sp>
      <p:sp>
        <p:nvSpPr>
          <p:cNvPr id="288" name="Google Shape;288;p56"/>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lvl1pPr indent="-358140" lvl="0" marL="457200" marR="0" rtl="0" algn="l">
              <a:lnSpc>
                <a:spcPct val="90000"/>
              </a:lnSpc>
              <a:spcBef>
                <a:spcPts val="480"/>
              </a:spcBef>
              <a:spcAft>
                <a:spcPts val="0"/>
              </a:spcAft>
              <a:buClr>
                <a:schemeClr val="dk1"/>
              </a:buClr>
              <a:buSzPts val="2040"/>
              <a:buFont typeface="Arial"/>
              <a:buChar char="•"/>
              <a:defRPr b="0" i="0" sz="2800" u="none" cap="none" strike="noStrike">
                <a:solidFill>
                  <a:schemeClr val="dk1"/>
                </a:solidFill>
                <a:latin typeface="Calibri"/>
                <a:ea typeface="Calibri"/>
                <a:cs typeface="Calibri"/>
                <a:sym typeface="Calibri"/>
              </a:defRPr>
            </a:lvl1pPr>
            <a:lvl2pPr indent="-336550" lvl="1" marL="914400" marR="0" rtl="0" algn="l">
              <a:lnSpc>
                <a:spcPct val="90000"/>
              </a:lnSpc>
              <a:spcBef>
                <a:spcPts val="400"/>
              </a:spcBef>
              <a:spcAft>
                <a:spcPts val="0"/>
              </a:spcAft>
              <a:buClr>
                <a:schemeClr val="dk1"/>
              </a:buClr>
              <a:buSzPts val="1700"/>
              <a:buFont typeface="Arial"/>
              <a:buChar char="•"/>
              <a:defRPr b="0" i="0" sz="2400" u="none" cap="none" strike="noStrike">
                <a:solidFill>
                  <a:schemeClr val="dk1"/>
                </a:solidFill>
                <a:latin typeface="Calibri"/>
                <a:ea typeface="Calibri"/>
                <a:cs typeface="Calibri"/>
                <a:sym typeface="Calibri"/>
              </a:defRPr>
            </a:lvl2pPr>
            <a:lvl3pPr indent="-331469" lvl="2" marL="1371600" marR="0" rtl="0" algn="l">
              <a:lnSpc>
                <a:spcPct val="90000"/>
              </a:lnSpc>
              <a:spcBef>
                <a:spcPts val="360"/>
              </a:spcBef>
              <a:spcAft>
                <a:spcPts val="0"/>
              </a:spcAft>
              <a:buClr>
                <a:schemeClr val="dk1"/>
              </a:buClr>
              <a:buSzPts val="1620"/>
              <a:buFont typeface="Arial"/>
              <a:buChar char="•"/>
              <a:defRPr b="0" i="0" sz="2000" u="none" cap="none" strike="noStrike">
                <a:solidFill>
                  <a:schemeClr val="dk1"/>
                </a:solidFill>
                <a:latin typeface="Calibri"/>
                <a:ea typeface="Calibri"/>
                <a:cs typeface="Calibri"/>
                <a:sym typeface="Calibri"/>
              </a:defRPr>
            </a:lvl3pPr>
            <a:lvl4pPr indent="-330200" lvl="3" marL="1828800" marR="0" rtl="0" algn="l">
              <a:lnSpc>
                <a:spcPct val="90000"/>
              </a:lnSpc>
              <a:spcBef>
                <a:spcPts val="320"/>
              </a:spcBef>
              <a:spcAft>
                <a:spcPts val="0"/>
              </a:spcAft>
              <a:buClr>
                <a:schemeClr val="dk1"/>
              </a:buClr>
              <a:buSzPts val="1600"/>
              <a:buFont typeface="Arial"/>
              <a:buChar char="•"/>
              <a:defRPr b="0" i="0" sz="1800" u="none" cap="none" strike="noStrike">
                <a:solidFill>
                  <a:schemeClr val="dk1"/>
                </a:solidFill>
                <a:latin typeface="Calibri"/>
                <a:ea typeface="Calibri"/>
                <a:cs typeface="Calibri"/>
                <a:sym typeface="Calibri"/>
              </a:defRPr>
            </a:lvl4pPr>
            <a:lvl5pPr indent="-317500" lvl="4" marL="2286000" marR="0" rtl="0" algn="l">
              <a:lnSpc>
                <a:spcPct val="90000"/>
              </a:lnSpc>
              <a:spcBef>
                <a:spcPts val="28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56"/>
          <p:cNvSpPr txBox="1"/>
          <p:nvPr>
            <p:ph idx="10" type="dt"/>
          </p:nvPr>
        </p:nvSpPr>
        <p:spPr>
          <a:xfrm>
            <a:off x="457200" y="19050"/>
            <a:ext cx="2895600" cy="32861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90" name="Google Shape;290;p56"/>
          <p:cNvSpPr txBox="1"/>
          <p:nvPr>
            <p:ph idx="11" type="ftr"/>
          </p:nvPr>
        </p:nvSpPr>
        <p:spPr>
          <a:xfrm>
            <a:off x="3429000" y="19050"/>
            <a:ext cx="4114800" cy="32861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91" name="Google Shape;291;p56"/>
          <p:cNvSpPr txBox="1"/>
          <p:nvPr>
            <p:ph idx="12" type="sldNum"/>
          </p:nvPr>
        </p:nvSpPr>
        <p:spPr>
          <a:xfrm>
            <a:off x="7620000" y="19050"/>
            <a:ext cx="1066800" cy="328613"/>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l">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2900934"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47" name="Google Shape;47;p7"/>
          <p:cNvSpPr txBox="1"/>
          <p:nvPr>
            <p:ph idx="2" type="body"/>
          </p:nvPr>
        </p:nvSpPr>
        <p:spPr>
          <a:xfrm>
            <a:off x="5863590"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48" name="Google Shape;48;p7"/>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 type="body"/>
          </p:nvPr>
        </p:nvSpPr>
        <p:spPr>
          <a:xfrm>
            <a:off x="2900934" y="685800"/>
            <a:ext cx="2606040" cy="114550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900"/>
              <a:buNone/>
              <a:defRPr b="1" sz="1900"/>
            </a:lvl2pPr>
            <a:lvl3pPr indent="-228600" lvl="2" marL="1371600" algn="l">
              <a:lnSpc>
                <a:spcPct val="100000"/>
              </a:lnSpc>
              <a:spcBef>
                <a:spcPts val="250"/>
              </a:spcBef>
              <a:spcAft>
                <a:spcPts val="0"/>
              </a:spcAft>
              <a:buSzPts val="1800"/>
              <a:buNone/>
              <a:defRPr b="1" sz="1800"/>
            </a:lvl3pPr>
            <a:lvl4pPr indent="-228600" lvl="3" marL="1828800" algn="l">
              <a:lnSpc>
                <a:spcPct val="100000"/>
              </a:lnSpc>
              <a:spcBef>
                <a:spcPts val="250"/>
              </a:spcBef>
              <a:spcAft>
                <a:spcPts val="0"/>
              </a:spcAft>
              <a:buSzPts val="1600"/>
              <a:buNone/>
              <a:defRPr b="1" sz="1600"/>
            </a:lvl4pPr>
            <a:lvl5pPr indent="-228600" lvl="4" marL="2286000" algn="l">
              <a:lnSpc>
                <a:spcPct val="10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3" name="Google Shape;53;p8"/>
          <p:cNvSpPr txBox="1"/>
          <p:nvPr>
            <p:ph idx="2" type="body"/>
          </p:nvPr>
        </p:nvSpPr>
        <p:spPr>
          <a:xfrm>
            <a:off x="2900934"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54" name="Google Shape;54;p8"/>
          <p:cNvSpPr txBox="1"/>
          <p:nvPr>
            <p:ph idx="3" type="body"/>
          </p:nvPr>
        </p:nvSpPr>
        <p:spPr>
          <a:xfrm>
            <a:off x="5863847" y="685801"/>
            <a:ext cx="2606040" cy="115095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900"/>
              <a:buNone/>
              <a:defRPr b="1" sz="1900"/>
            </a:lvl2pPr>
            <a:lvl3pPr indent="-228600" lvl="2" marL="1371600" algn="l">
              <a:lnSpc>
                <a:spcPct val="100000"/>
              </a:lnSpc>
              <a:spcBef>
                <a:spcPts val="250"/>
              </a:spcBef>
              <a:spcAft>
                <a:spcPts val="0"/>
              </a:spcAft>
              <a:buSzPts val="1800"/>
              <a:buNone/>
              <a:defRPr b="1" sz="1800"/>
            </a:lvl3pPr>
            <a:lvl4pPr indent="-228600" lvl="3" marL="1828800" algn="l">
              <a:lnSpc>
                <a:spcPct val="100000"/>
              </a:lnSpc>
              <a:spcBef>
                <a:spcPts val="250"/>
              </a:spcBef>
              <a:spcAft>
                <a:spcPts val="0"/>
              </a:spcAft>
              <a:buSzPts val="1600"/>
              <a:buNone/>
              <a:defRPr b="1" sz="1600"/>
            </a:lvl4pPr>
            <a:lvl5pPr indent="-228600" lvl="4" marL="2286000" algn="l">
              <a:lnSpc>
                <a:spcPct val="10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5" name="Google Shape;55;p8"/>
          <p:cNvSpPr txBox="1"/>
          <p:nvPr>
            <p:ph idx="4" type="body"/>
          </p:nvPr>
        </p:nvSpPr>
        <p:spPr>
          <a:xfrm>
            <a:off x="5863847"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56" name="Google Shape;56;p8"/>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Caption">
  <p:cSld name="2 Content with Caption">
    <p:spTree>
      <p:nvGrpSpPr>
        <p:cNvPr id="58" name="Shape 58"/>
        <p:cNvGrpSpPr/>
        <p:nvPr/>
      </p:nvGrpSpPr>
      <p:grpSpPr>
        <a:xfrm>
          <a:off x="0" y="0"/>
          <a:ext cx="0" cy="0"/>
          <a:chOff x="0" y="0"/>
          <a:chExt cx="0" cy="0"/>
        </a:xfrm>
      </p:grpSpPr>
      <p:sp>
        <p:nvSpPr>
          <p:cNvPr id="59" name="Google Shape;59;p9"/>
          <p:cNvSpPr txBox="1"/>
          <p:nvPr>
            <p:ph type="title"/>
          </p:nvPr>
        </p:nvSpPr>
        <p:spPr>
          <a:xfrm>
            <a:off x="192024" y="1143000"/>
            <a:ext cx="2125980" cy="23774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192024" y="3494176"/>
            <a:ext cx="212598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100"/>
              <a:buNone/>
              <a:defRPr sz="2100">
                <a:solidFill>
                  <a:schemeClr val="dk2"/>
                </a:solidFill>
              </a:defRPr>
            </a:lvl1pPr>
            <a:lvl2pPr indent="-228600" lvl="1" marL="914400" algn="l">
              <a:lnSpc>
                <a:spcPct val="100000"/>
              </a:lnSpc>
              <a:spcBef>
                <a:spcPts val="250"/>
              </a:spcBef>
              <a:spcAft>
                <a:spcPts val="0"/>
              </a:spcAft>
              <a:buSzPts val="900"/>
              <a:buNone/>
              <a:defRPr sz="900"/>
            </a:lvl2pPr>
            <a:lvl3pPr indent="-228600" lvl="2" marL="1371600" algn="l">
              <a:lnSpc>
                <a:spcPct val="100000"/>
              </a:lnSpc>
              <a:spcBef>
                <a:spcPts val="250"/>
              </a:spcBef>
              <a:spcAft>
                <a:spcPts val="0"/>
              </a:spcAft>
              <a:buSzPts val="750"/>
              <a:buNone/>
              <a:defRPr sz="750"/>
            </a:lvl3pPr>
            <a:lvl4pPr indent="-228600" lvl="3" marL="1828800" algn="l">
              <a:lnSpc>
                <a:spcPct val="100000"/>
              </a:lnSpc>
              <a:spcBef>
                <a:spcPts val="250"/>
              </a:spcBef>
              <a:spcAft>
                <a:spcPts val="0"/>
              </a:spcAft>
              <a:buSzPts val="675"/>
              <a:buNone/>
              <a:defRPr sz="675"/>
            </a:lvl4pPr>
            <a:lvl5pPr indent="-228600" lvl="4" marL="2286000" algn="l">
              <a:lnSpc>
                <a:spcPct val="100000"/>
              </a:lnSpc>
              <a:spcBef>
                <a:spcPts val="250"/>
              </a:spcBef>
              <a:spcAft>
                <a:spcPts val="0"/>
              </a:spcAft>
              <a:buSzPts val="675"/>
              <a:buNone/>
              <a:defRPr sz="675"/>
            </a:lvl5pPr>
            <a:lvl6pPr indent="-228600" lvl="5" marL="2743200" algn="l">
              <a:lnSpc>
                <a:spcPct val="90000"/>
              </a:lnSpc>
              <a:spcBef>
                <a:spcPts val="250"/>
              </a:spcBef>
              <a:spcAft>
                <a:spcPts val="0"/>
              </a:spcAft>
              <a:buSzPts val="675"/>
              <a:buNone/>
              <a:defRPr sz="675"/>
            </a:lvl6pPr>
            <a:lvl7pPr indent="-228600" lvl="6" marL="3200400" algn="l">
              <a:lnSpc>
                <a:spcPct val="90000"/>
              </a:lnSpc>
              <a:spcBef>
                <a:spcPts val="250"/>
              </a:spcBef>
              <a:spcAft>
                <a:spcPts val="0"/>
              </a:spcAft>
              <a:buSzPts val="675"/>
              <a:buNone/>
              <a:defRPr sz="675"/>
            </a:lvl7pPr>
            <a:lvl8pPr indent="-228600" lvl="7" marL="3657600" algn="l">
              <a:lnSpc>
                <a:spcPct val="90000"/>
              </a:lnSpc>
              <a:spcBef>
                <a:spcPts val="250"/>
              </a:spcBef>
              <a:spcAft>
                <a:spcPts val="0"/>
              </a:spcAft>
              <a:buSzPts val="675"/>
              <a:buNone/>
              <a:defRPr sz="675"/>
            </a:lvl8pPr>
            <a:lvl9pPr indent="-228600" lvl="8" marL="4114800" algn="l">
              <a:lnSpc>
                <a:spcPct val="90000"/>
              </a:lnSpc>
              <a:spcBef>
                <a:spcPts val="250"/>
              </a:spcBef>
              <a:spcAft>
                <a:spcPts val="250"/>
              </a:spcAft>
              <a:buSzPts val="675"/>
              <a:buNone/>
              <a:defRPr sz="675"/>
            </a:lvl9pPr>
          </a:lstStyle>
          <a:p/>
        </p:txBody>
      </p:sp>
      <p:sp>
        <p:nvSpPr>
          <p:cNvPr id="61" name="Google Shape;61;p9"/>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2" type="body"/>
          </p:nvPr>
        </p:nvSpPr>
        <p:spPr>
          <a:xfrm>
            <a:off x="2900934"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
        <p:nvSpPr>
          <p:cNvPr id="64" name="Google Shape;64;p9"/>
          <p:cNvSpPr txBox="1"/>
          <p:nvPr>
            <p:ph idx="3" type="body"/>
          </p:nvPr>
        </p:nvSpPr>
        <p:spPr>
          <a:xfrm>
            <a:off x="5863590"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2.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theme" Target="../theme/theme7.xml"/><Relationship Id="rId12" Type="http://schemas.openxmlformats.org/officeDocument/2006/relationships/slideLayout" Target="../slideLayouts/slideLayout35.xml"/><Relationship Id="rId1" Type="http://schemas.openxmlformats.org/officeDocument/2006/relationships/image" Target="../media/image28.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36.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theme" Target="../theme/theme1.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theme" Target="../theme/theme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758952"/>
            <a:ext cx="2582693" cy="5330952"/>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3000"/>
              <a:buFont typeface="Calibri"/>
              <a:buNone/>
              <a:defRPr b="1" i="0" sz="3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406400" lvl="0" marL="457200" marR="0" rtl="0" algn="l">
              <a:lnSpc>
                <a:spcPct val="100000"/>
              </a:lnSpc>
              <a:spcBef>
                <a:spcPts val="1200"/>
              </a:spcBef>
              <a:spcAft>
                <a:spcPts val="0"/>
              </a:spcAft>
              <a:buClr>
                <a:schemeClr val="accent1"/>
              </a:buClr>
              <a:buSzPts val="2800"/>
              <a:buFont typeface="Noto Sans Symbols"/>
              <a:buChar char="●"/>
              <a:defRPr b="0" i="0" sz="2800" u="none" cap="none" strike="noStrike">
                <a:solidFill>
                  <a:schemeClr val="dk2"/>
                </a:solidFill>
                <a:latin typeface="Calibri"/>
                <a:ea typeface="Calibri"/>
                <a:cs typeface="Calibri"/>
                <a:sym typeface="Calibri"/>
              </a:defRPr>
            </a:lvl1pPr>
            <a:lvl2pPr indent="-355600" lvl="1" marL="914400" marR="0" rtl="0" algn="l">
              <a:lnSpc>
                <a:spcPct val="100000"/>
              </a:lnSpc>
              <a:spcBef>
                <a:spcPts val="250"/>
              </a:spcBef>
              <a:spcAft>
                <a:spcPts val="0"/>
              </a:spcAft>
              <a:buClr>
                <a:schemeClr val="accent1"/>
              </a:buClr>
              <a:buSzPts val="2000"/>
              <a:buFont typeface="Noto Sans Symbols"/>
              <a:buChar char="●"/>
              <a:defRPr b="0" i="0" sz="2000" u="none" cap="none" strike="noStrike">
                <a:solidFill>
                  <a:schemeClr val="dk2"/>
                </a:solidFill>
                <a:latin typeface="Calibri"/>
                <a:ea typeface="Calibri"/>
                <a:cs typeface="Calibri"/>
                <a:sym typeface="Calibri"/>
              </a:defRPr>
            </a:lvl2pPr>
            <a:lvl3pPr indent="-342900" lvl="2" marL="1371600" marR="0" rtl="0" algn="l">
              <a:lnSpc>
                <a:spcPct val="100000"/>
              </a:lnSpc>
              <a:spcBef>
                <a:spcPts val="250"/>
              </a:spcBef>
              <a:spcAft>
                <a:spcPts val="0"/>
              </a:spcAft>
              <a:buClr>
                <a:schemeClr val="accent1"/>
              </a:buClr>
              <a:buSzPts val="1800"/>
              <a:buFont typeface="Noto Sans Symbols"/>
              <a:buChar char="●"/>
              <a:defRPr b="0" i="0" sz="1800" u="none" cap="none" strike="noStrike">
                <a:solidFill>
                  <a:schemeClr val="dk2"/>
                </a:solidFill>
                <a:latin typeface="Calibri"/>
                <a:ea typeface="Calibri"/>
                <a:cs typeface="Calibri"/>
                <a:sym typeface="Calibri"/>
              </a:defRPr>
            </a:lvl3pPr>
            <a:lvl4pPr indent="-342900" lvl="3" marL="1828800" marR="0" rtl="0" algn="l">
              <a:lnSpc>
                <a:spcPct val="100000"/>
              </a:lnSpc>
              <a:spcBef>
                <a:spcPts val="250"/>
              </a:spcBef>
              <a:spcAft>
                <a:spcPts val="0"/>
              </a:spcAft>
              <a:buClr>
                <a:schemeClr val="accent1"/>
              </a:buClr>
              <a:buSzPts val="1800"/>
              <a:buFont typeface="Noto Sans Symbols"/>
              <a:buChar char="●"/>
              <a:defRPr b="0" i="0" sz="1800" u="none" cap="none" strike="noStrike">
                <a:solidFill>
                  <a:schemeClr val="dk2"/>
                </a:solidFill>
                <a:latin typeface="Calibri"/>
                <a:ea typeface="Calibri"/>
                <a:cs typeface="Calibri"/>
                <a:sym typeface="Calibri"/>
              </a:defRPr>
            </a:lvl4pPr>
            <a:lvl5pPr indent="-342900" lvl="4" marL="2286000" marR="0" rtl="0" algn="l">
              <a:lnSpc>
                <a:spcPct val="100000"/>
              </a:lnSpc>
              <a:spcBef>
                <a:spcPts val="250"/>
              </a:spcBef>
              <a:spcAft>
                <a:spcPts val="0"/>
              </a:spcAft>
              <a:buClr>
                <a:schemeClr val="accent1"/>
              </a:buClr>
              <a:buSzPts val="1800"/>
              <a:buFont typeface="Noto Sans Symbols"/>
              <a:buChar char="●"/>
              <a:defRPr b="0" i="0" sz="1800" u="none" cap="none" strike="noStrike">
                <a:solidFill>
                  <a:schemeClr val="dk2"/>
                </a:solidFill>
                <a:latin typeface="Calibri"/>
                <a:ea typeface="Calibri"/>
                <a:cs typeface="Calibri"/>
                <a:sym typeface="Calibri"/>
              </a:defRPr>
            </a:lvl5pPr>
            <a:lvl6pPr indent="-311150" lvl="5" marL="27432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6pPr>
            <a:lvl7pPr indent="-311150" lvl="6" marL="32004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7pPr>
            <a:lvl8pPr indent="-311150" lvl="7" marL="36576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8pPr>
            <a:lvl9pPr indent="-311150" lvl="8" marL="4114800" marR="0" rtl="0" algn="l">
              <a:lnSpc>
                <a:spcPct val="90000"/>
              </a:lnSpc>
              <a:spcBef>
                <a:spcPts val="250"/>
              </a:spcBef>
              <a:spcAft>
                <a:spcPts val="25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9pPr>
          </a:lstStyle>
          <a:p/>
        </p:txBody>
      </p:sp>
      <p:sp>
        <p:nvSpPr>
          <p:cNvPr id="13" name="Google Shape;13;p1"/>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id="15" name="Google Shape;15;p1"/>
          <p:cNvPicPr preferRelativeResize="0"/>
          <p:nvPr/>
        </p:nvPicPr>
        <p:blipFill rotWithShape="1">
          <a:blip r:embed="rId1">
            <a:alphaModFix/>
          </a:blip>
          <a:srcRect b="0" l="0" r="0" t="0"/>
          <a:stretch/>
        </p:blipFill>
        <p:spPr>
          <a:xfrm>
            <a:off x="7772400" y="6349703"/>
            <a:ext cx="1233516" cy="34034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0" name="Shape 1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2"/>
    <p:sldLayoutId id="214748367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4" name="Shape 16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3" name="Shape 223"/>
        <p:cNvGrpSpPr/>
        <p:nvPr/>
      </p:nvGrpSpPr>
      <p:grpSpPr>
        <a:xfrm>
          <a:off x="0" y="0"/>
          <a:ext cx="0" cy="0"/>
          <a:chOff x="0" y="0"/>
          <a:chExt cx="0" cy="0"/>
        </a:xfrm>
      </p:grpSpPr>
      <p:cxnSp>
        <p:nvCxnSpPr>
          <p:cNvPr id="224" name="Google Shape;224;p39"/>
          <p:cNvCxnSpPr/>
          <p:nvPr/>
        </p:nvCxnSpPr>
        <p:spPr>
          <a:xfrm>
            <a:off x="728770" y="1815435"/>
            <a:ext cx="7734584" cy="0"/>
          </a:xfrm>
          <a:prstGeom prst="straightConnector1">
            <a:avLst/>
          </a:prstGeom>
          <a:noFill/>
          <a:ln cap="flat" cmpd="sng" w="19050">
            <a:solidFill>
              <a:srgbClr val="FAAD6D"/>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8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6" name="Shape 22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8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53" name="Shape 25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1" r:id="rId2"/>
    <p:sldLayoutId id="2147483692" r:id="rId3"/>
    <p:sldLayoutId id="2147483693" r:id="rId4"/>
    <p:sldLayoutId id="2147483694" r:id="rId5"/>
    <p:sldLayoutId id="2147483695" r:id="rId6"/>
    <p:sldLayoutId id="2147483696" r:id="rId7"/>
    <p:sldLayoutId id="214748369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png"/><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26.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8.jpg"/><Relationship Id="rId4" Type="http://schemas.openxmlformats.org/officeDocument/2006/relationships/image" Target="../media/image1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24.png"/><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 Id="rId3" Type="http://schemas.openxmlformats.org/officeDocument/2006/relationships/image" Target="../media/image13.pn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 Id="rId3" Type="http://schemas.openxmlformats.org/officeDocument/2006/relationships/image" Target="../media/image17.png"/><Relationship Id="rId4" Type="http://schemas.openxmlformats.org/officeDocument/2006/relationships/image" Target="../media/image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8.jpg"/><Relationship Id="rId5" Type="http://schemas.openxmlformats.org/officeDocument/2006/relationships/image" Target="../media/image25.png"/><Relationship Id="rId6"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 Id="rId3" Type="http://schemas.openxmlformats.org/officeDocument/2006/relationships/image" Target="../media/image1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57"/>
          <p:cNvPicPr preferRelativeResize="0"/>
          <p:nvPr/>
        </p:nvPicPr>
        <p:blipFill rotWithShape="1">
          <a:blip r:embed="rId3">
            <a:alphaModFix/>
          </a:blip>
          <a:srcRect b="0" l="0" r="0" t="0"/>
          <a:stretch/>
        </p:blipFill>
        <p:spPr>
          <a:xfrm>
            <a:off x="3568211" y="188557"/>
            <a:ext cx="1643511" cy="453471"/>
          </a:xfrm>
          <a:prstGeom prst="rect">
            <a:avLst/>
          </a:prstGeom>
          <a:noFill/>
          <a:ln>
            <a:noFill/>
          </a:ln>
        </p:spPr>
      </p:pic>
      <p:sp>
        <p:nvSpPr>
          <p:cNvPr id="298" name="Google Shape;298;p57"/>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400"/>
              <a:buFont typeface="Calibri"/>
              <a:buNone/>
            </a:pPr>
            <a:r>
              <a:rPr lang="en-US"/>
              <a:t>STeLLA Scale Up and Sustainability Study (SSUP)</a:t>
            </a:r>
            <a:br>
              <a:rPr lang="en-US"/>
            </a:br>
            <a:endParaRPr/>
          </a:p>
        </p:txBody>
      </p:sp>
      <p:sp>
        <p:nvSpPr>
          <p:cNvPr id="299" name="Google Shape;299;p57"/>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en-US">
                <a:solidFill>
                  <a:schemeClr val="lt1"/>
                </a:solidFill>
              </a:rPr>
              <a:t>Day 2 </a:t>
            </a:r>
            <a:endParaRPr/>
          </a:p>
          <a:p>
            <a:pPr indent="0" lvl="0" marL="0" rtl="0" algn="l">
              <a:lnSpc>
                <a:spcPct val="100000"/>
              </a:lnSpc>
              <a:spcBef>
                <a:spcPts val="1200"/>
              </a:spcBef>
              <a:spcAft>
                <a:spcPts val="0"/>
              </a:spcAft>
              <a:buSzPts val="2000"/>
              <a:buNone/>
            </a:pPr>
            <a:r>
              <a:rPr b="1" lang="en-US">
                <a:solidFill>
                  <a:schemeClr val="lt1"/>
                </a:solidFill>
              </a:rPr>
              <a:t>Science Teachers Learning From Lesson Analysis</a:t>
            </a:r>
            <a:endParaRPr b="1">
              <a:solidFill>
                <a:schemeClr val="lt1"/>
              </a:solidFill>
            </a:endParaRPr>
          </a:p>
          <a:p>
            <a:pPr indent="0" lvl="0" marL="0" rtl="0" algn="l">
              <a:lnSpc>
                <a:spcPct val="100000"/>
              </a:lnSpc>
              <a:spcBef>
                <a:spcPts val="1200"/>
              </a:spcBef>
              <a:spcAft>
                <a:spcPts val="0"/>
              </a:spcAft>
              <a:buSzPts val="2800"/>
              <a:buNone/>
            </a:pPr>
            <a:r>
              <a:t/>
            </a:r>
            <a:endParaRPr sz="2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Elicit vs Probe Questions</a:t>
            </a:r>
            <a:endParaRPr/>
          </a:p>
        </p:txBody>
      </p:sp>
      <p:sp>
        <p:nvSpPr>
          <p:cNvPr id="387" name="Google Shape;387;p66"/>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1" marL="57150" rtl="0" algn="l">
              <a:lnSpc>
                <a:spcPct val="100000"/>
              </a:lnSpc>
              <a:spcBef>
                <a:spcPts val="0"/>
              </a:spcBef>
              <a:spcAft>
                <a:spcPts val="0"/>
              </a:spcAft>
              <a:buSzPts val="2800"/>
              <a:buNone/>
            </a:pPr>
            <a:r>
              <a:rPr lang="en-US" sz="2800"/>
              <a:t>What are some key differences between questions that elicit and questions that probe student ideas and predictions?</a:t>
            </a:r>
            <a:endParaRPr sz="2800"/>
          </a:p>
          <a:p>
            <a:pPr indent="0" lvl="0" marL="57150" rtl="0" algn="l">
              <a:lnSpc>
                <a:spcPct val="100000"/>
              </a:lnSpc>
              <a:spcBef>
                <a:spcPts val="1800"/>
              </a:spcBef>
              <a:spcAft>
                <a:spcPts val="0"/>
              </a:spcAft>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Probe vs. Challenge Questions</a:t>
            </a:r>
            <a:endParaRPr/>
          </a:p>
        </p:txBody>
      </p:sp>
      <p:sp>
        <p:nvSpPr>
          <p:cNvPr id="394" name="Google Shape;394;p67"/>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457200" lvl="1" marL="457200" rtl="0" algn="l">
              <a:lnSpc>
                <a:spcPct val="100000"/>
              </a:lnSpc>
              <a:spcBef>
                <a:spcPts val="0"/>
              </a:spcBef>
              <a:spcAft>
                <a:spcPts val="0"/>
              </a:spcAft>
              <a:buSzPts val="2800"/>
              <a:buChar char="●"/>
            </a:pPr>
            <a:r>
              <a:rPr lang="en-US" sz="2800"/>
              <a:t>What are some key differences between questions that probe student ideas and predictions and questions that challenge student thinking?</a:t>
            </a:r>
            <a:endParaRPr/>
          </a:p>
          <a:p>
            <a:pPr indent="-165100" lvl="1" marL="342900" rtl="0" algn="l">
              <a:lnSpc>
                <a:spcPct val="100000"/>
              </a:lnSpc>
              <a:spcBef>
                <a:spcPts val="1200"/>
              </a:spcBef>
              <a:spcAft>
                <a:spcPts val="0"/>
              </a:spcAft>
              <a:buSzPts val="2800"/>
              <a:buNone/>
            </a:pPr>
            <a:r>
              <a:t/>
            </a:r>
            <a:endParaRPr sz="2800"/>
          </a:p>
          <a:p>
            <a:pPr indent="-457200" lvl="1" marL="457200" rtl="0" algn="l">
              <a:lnSpc>
                <a:spcPct val="100000"/>
              </a:lnSpc>
              <a:spcBef>
                <a:spcPts val="1200"/>
              </a:spcBef>
              <a:spcAft>
                <a:spcPts val="0"/>
              </a:spcAft>
              <a:buSzPts val="2800"/>
              <a:buChar char="●"/>
            </a:pPr>
            <a:r>
              <a:rPr lang="en-US" sz="2800"/>
              <a:t>What are leading questions? What does the strategy document say about this type of question?</a:t>
            </a:r>
            <a:endParaRPr/>
          </a:p>
          <a:p>
            <a:pPr indent="0" lvl="0" marL="0" rtl="0" algn="l">
              <a:lnSpc>
                <a:spcPct val="100000"/>
              </a:lnSpc>
              <a:spcBef>
                <a:spcPts val="1800"/>
              </a:spcBef>
              <a:spcAft>
                <a:spcPts val="0"/>
              </a:spcAft>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Meta Moment</a:t>
            </a:r>
            <a:endParaRPr/>
          </a:p>
        </p:txBody>
      </p:sp>
      <p:sp>
        <p:nvSpPr>
          <p:cNvPr id="400" name="Google Shape;400;p68"/>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t>How has your thinking changed about these three questioning strategies?</a:t>
            </a:r>
            <a:endParaRPr/>
          </a:p>
          <a:p>
            <a:pPr indent="-5079" lvl="0" marL="182880" rtl="0" algn="l">
              <a:lnSpc>
                <a:spcPct val="100000"/>
              </a:lnSpc>
              <a:spcBef>
                <a:spcPts val="1200"/>
              </a:spcBef>
              <a:spcAft>
                <a:spcPts val="0"/>
              </a:spcAft>
              <a:buSzPts val="2800"/>
              <a:buNone/>
            </a:pPr>
            <a:r>
              <a:t/>
            </a:r>
            <a:endParaRPr/>
          </a:p>
          <a:p>
            <a:pPr indent="-182880" lvl="0" marL="182880" rtl="0" algn="l">
              <a:lnSpc>
                <a:spcPct val="100000"/>
              </a:lnSpc>
              <a:spcBef>
                <a:spcPts val="1200"/>
              </a:spcBef>
              <a:spcAft>
                <a:spcPts val="0"/>
              </a:spcAft>
              <a:buSzPts val="2800"/>
              <a:buChar char="●"/>
            </a:pPr>
            <a:r>
              <a:rPr lang="en-US"/>
              <a:t>Update your Z-fold</a:t>
            </a:r>
            <a:endParaRPr/>
          </a:p>
          <a:p>
            <a:pPr indent="-5079" lvl="0" marL="182880" rtl="0" algn="l">
              <a:lnSpc>
                <a:spcPct val="100000"/>
              </a:lnSpc>
              <a:spcBef>
                <a:spcPts val="1200"/>
              </a:spcBef>
              <a:spcAft>
                <a:spcPts val="0"/>
              </a:spcAft>
              <a:buSzPts val="2800"/>
              <a:buNone/>
            </a:pPr>
            <a:r>
              <a:t/>
            </a:r>
            <a:endParaRPr/>
          </a:p>
          <a:p>
            <a:pPr indent="-5079" lvl="0" marL="182880" rtl="0" algn="l">
              <a:lnSpc>
                <a:spcPct val="100000"/>
              </a:lnSpc>
              <a:spcBef>
                <a:spcPts val="1200"/>
              </a:spcBef>
              <a:spcAft>
                <a:spcPts val="0"/>
              </a:spcAft>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9"/>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US"/>
              <a:t>Preparing for Video Analysis:  The Process</a:t>
            </a:r>
            <a:endParaRPr/>
          </a:p>
        </p:txBody>
      </p:sp>
      <p:sp>
        <p:nvSpPr>
          <p:cNvPr id="407" name="Google Shape;407;p69"/>
          <p:cNvSpPr txBox="1"/>
          <p:nvPr>
            <p:ph idx="2" type="body"/>
          </p:nvPr>
        </p:nvSpPr>
        <p:spPr>
          <a:xfrm>
            <a:off x="2988018" y="1447255"/>
            <a:ext cx="5486399" cy="378060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200"/>
              <a:buNone/>
            </a:pPr>
            <a:r>
              <a:rPr b="1" lang="en-US" sz="2200"/>
              <a:t>Identify</a:t>
            </a:r>
            <a:r>
              <a:rPr lang="en-US" sz="2200"/>
              <a:t> - to create a shared understanding of the strategy</a:t>
            </a:r>
            <a:endParaRPr/>
          </a:p>
          <a:p>
            <a:pPr indent="0" lvl="0" marL="0" rtl="0" algn="l">
              <a:lnSpc>
                <a:spcPct val="100000"/>
              </a:lnSpc>
              <a:spcBef>
                <a:spcPts val="0"/>
              </a:spcBef>
              <a:spcAft>
                <a:spcPts val="0"/>
              </a:spcAft>
              <a:buSzPts val="2200"/>
              <a:buNone/>
            </a:pPr>
            <a:r>
              <a:t/>
            </a:r>
            <a:endParaRPr b="1" sz="2200"/>
          </a:p>
          <a:p>
            <a:pPr indent="0" lvl="0" marL="0" rtl="0" algn="l">
              <a:lnSpc>
                <a:spcPct val="100000"/>
              </a:lnSpc>
              <a:spcBef>
                <a:spcPts val="0"/>
              </a:spcBef>
              <a:spcAft>
                <a:spcPts val="0"/>
              </a:spcAft>
              <a:buSzPts val="2200"/>
              <a:buNone/>
            </a:pPr>
            <a:r>
              <a:rPr b="1" lang="en-US" sz="2200"/>
              <a:t>Analyze</a:t>
            </a:r>
            <a:r>
              <a:rPr lang="en-US" sz="2200"/>
              <a:t> - to consider the influence of the use of strategy on student thinking and learning</a:t>
            </a:r>
            <a:endParaRPr/>
          </a:p>
          <a:p>
            <a:pPr indent="0" lvl="0" marL="0" rtl="0" algn="l">
              <a:lnSpc>
                <a:spcPct val="100000"/>
              </a:lnSpc>
              <a:spcBef>
                <a:spcPts val="0"/>
              </a:spcBef>
              <a:spcAft>
                <a:spcPts val="0"/>
              </a:spcAft>
              <a:buSzPts val="2200"/>
              <a:buNone/>
            </a:pPr>
            <a:r>
              <a:t/>
            </a:r>
            <a:endParaRPr b="1" sz="2200"/>
          </a:p>
          <a:p>
            <a:pPr indent="0" lvl="0" marL="0" rtl="0" algn="l">
              <a:lnSpc>
                <a:spcPct val="100000"/>
              </a:lnSpc>
              <a:spcBef>
                <a:spcPts val="800"/>
              </a:spcBef>
              <a:spcAft>
                <a:spcPts val="0"/>
              </a:spcAft>
              <a:buSzPts val="2200"/>
              <a:buNone/>
            </a:pPr>
            <a:r>
              <a:rPr b="1" lang="en-US" sz="2200"/>
              <a:t>Reflect and apply</a:t>
            </a:r>
            <a:r>
              <a:rPr lang="en-US" sz="2200"/>
              <a:t> - to make the strategy part of our own practice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0"/>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sz="3000"/>
              <a:t>Preparing for Video Analysis:  The Context</a:t>
            </a:r>
            <a:endParaRPr/>
          </a:p>
        </p:txBody>
      </p:sp>
      <p:sp>
        <p:nvSpPr>
          <p:cNvPr id="414" name="Google Shape;414;p70"/>
          <p:cNvSpPr txBox="1"/>
          <p:nvPr>
            <p:ph idx="1" type="body"/>
          </p:nvPr>
        </p:nvSpPr>
        <p:spPr>
          <a:xfrm>
            <a:off x="2900934" y="868680"/>
            <a:ext cx="5486400" cy="5120640"/>
          </a:xfrm>
          <a:prstGeom prst="rect">
            <a:avLst/>
          </a:prstGeom>
          <a:noFill/>
          <a:ln>
            <a:noFill/>
          </a:ln>
        </p:spPr>
        <p:txBody>
          <a:bodyPr anchorCtr="0" anchor="ctr" bIns="45700" lIns="91425" spcFirstLastPara="1" rIns="91425" wrap="square" tIns="45700">
            <a:normAutofit/>
          </a:bodyPr>
          <a:lstStyle/>
          <a:p>
            <a:pPr indent="0" lvl="0" marL="182880" rtl="0" algn="l">
              <a:lnSpc>
                <a:spcPct val="100000"/>
              </a:lnSpc>
              <a:spcBef>
                <a:spcPts val="0"/>
              </a:spcBef>
              <a:spcAft>
                <a:spcPts val="0"/>
              </a:spcAft>
              <a:buSzPts val="2800"/>
              <a:buNone/>
            </a:pPr>
            <a:r>
              <a:rPr lang="en-US"/>
              <a:t>This is an interview with a high school student who has previously taken a high school chemistry course but had no previous courses in physics. The interviewer is trying to find out what this student thinks about energy and how it changes using an example of a hand crank flashlight.</a:t>
            </a:r>
            <a:endParaRPr/>
          </a:p>
        </p:txBody>
      </p:sp>
      <p:sp>
        <p:nvSpPr>
          <p:cNvPr id="415" name="Google Shape;415;p70"/>
          <p:cNvSpPr txBox="1"/>
          <p:nvPr>
            <p:ph idx="2" type="body"/>
          </p:nvPr>
        </p:nvSpPr>
        <p:spPr>
          <a:xfrm>
            <a:off x="192024" y="3337560"/>
            <a:ext cx="2125980" cy="256032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b="1" lang="en-US"/>
              <a:t>Jody</a:t>
            </a:r>
            <a:r>
              <a:rPr b="1" i="0" lang="en-US"/>
              <a:t> </a:t>
            </a:r>
            <a:r>
              <a:rPr b="1" lang="en-US"/>
              <a:t>Bintz/Chandler </a:t>
            </a:r>
            <a:r>
              <a:rPr b="1" i="0" lang="en-US"/>
              <a:t>Pre-interview</a:t>
            </a:r>
            <a:endParaRPr/>
          </a:p>
          <a:p>
            <a:pPr indent="0" lvl="0" marL="0" rtl="0" algn="l">
              <a:lnSpc>
                <a:spcPct val="100000"/>
              </a:lnSpc>
              <a:spcBef>
                <a:spcPts val="80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Video Analysis: Bintz/ Chandler Pre-Interview</a:t>
            </a:r>
            <a:endParaRPr sz="2400"/>
          </a:p>
        </p:txBody>
      </p:sp>
      <p:sp>
        <p:nvSpPr>
          <p:cNvPr id="422" name="Google Shape;422;p71"/>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b="1" lang="en-US"/>
              <a:t>Identify</a:t>
            </a:r>
            <a:endParaRPr/>
          </a:p>
          <a:p>
            <a:pPr indent="-182880" lvl="1" marL="685800" rtl="0" algn="l">
              <a:lnSpc>
                <a:spcPct val="100000"/>
              </a:lnSpc>
              <a:spcBef>
                <a:spcPts val="1800"/>
              </a:spcBef>
              <a:spcAft>
                <a:spcPts val="0"/>
              </a:spcAft>
              <a:buSzPts val="2000"/>
              <a:buChar char="●"/>
            </a:pPr>
            <a:r>
              <a:rPr lang="en-US"/>
              <a:t>What instances do you observe of STL strategies elicit, probe, and/or challenge questions?</a:t>
            </a:r>
            <a:endParaRPr b="1"/>
          </a:p>
          <a:p>
            <a:pPr indent="-182880" lvl="0" marL="182880" rtl="0" algn="l">
              <a:lnSpc>
                <a:spcPct val="100000"/>
              </a:lnSpc>
              <a:spcBef>
                <a:spcPts val="1800"/>
              </a:spcBef>
              <a:spcAft>
                <a:spcPts val="0"/>
              </a:spcAft>
              <a:buSzPts val="2800"/>
              <a:buChar char="●"/>
            </a:pPr>
            <a:r>
              <a:rPr b="1" lang="en-US">
                <a:solidFill>
                  <a:srgbClr val="DBDBDB"/>
                </a:solidFill>
              </a:rPr>
              <a:t>Analyze</a:t>
            </a:r>
            <a:endParaRPr/>
          </a:p>
          <a:p>
            <a:pPr indent="-5079" lvl="0" marL="182880" rtl="0" algn="l">
              <a:lnSpc>
                <a:spcPct val="100000"/>
              </a:lnSpc>
              <a:spcBef>
                <a:spcPts val="1800"/>
              </a:spcBef>
              <a:spcAft>
                <a:spcPts val="0"/>
              </a:spcAft>
              <a:buSzPts val="2800"/>
              <a:buNone/>
            </a:pPr>
            <a:r>
              <a:t/>
            </a:r>
            <a:endParaRPr>
              <a:solidFill>
                <a:srgbClr val="DBDBDB"/>
              </a:solidFill>
            </a:endParaRPr>
          </a:p>
          <a:p>
            <a:pPr indent="0" lvl="0" marL="0" rtl="0" algn="l">
              <a:lnSpc>
                <a:spcPct val="100000"/>
              </a:lnSpc>
              <a:spcBef>
                <a:spcPts val="1800"/>
              </a:spcBef>
              <a:spcAft>
                <a:spcPts val="0"/>
              </a:spcAft>
              <a:buSzPts val="2800"/>
              <a:buNone/>
            </a:pPr>
            <a:r>
              <a:t/>
            </a:r>
            <a:endParaRPr b="1">
              <a:solidFill>
                <a:srgbClr val="DBDBDB"/>
              </a:solidFill>
            </a:endParaRPr>
          </a:p>
          <a:p>
            <a:pPr indent="-182880" lvl="0" marL="182880" rtl="0" algn="l">
              <a:lnSpc>
                <a:spcPct val="100000"/>
              </a:lnSpc>
              <a:spcBef>
                <a:spcPts val="1200"/>
              </a:spcBef>
              <a:spcAft>
                <a:spcPts val="0"/>
              </a:spcAft>
              <a:buSzPts val="2800"/>
              <a:buChar char="●"/>
            </a:pPr>
            <a:r>
              <a:rPr b="1" lang="en-US">
                <a:solidFill>
                  <a:srgbClr val="DBDBDB"/>
                </a:solidFill>
              </a:rPr>
              <a:t>Reflect and apply</a:t>
            </a:r>
            <a:endParaRPr>
              <a:solidFill>
                <a:srgbClr val="DBDBDB"/>
              </a:solidFill>
            </a:endParaRPr>
          </a:p>
        </p:txBody>
      </p:sp>
      <p:pic>
        <p:nvPicPr>
          <p:cNvPr descr="C:\Users\jbintz\AppData\Local\Microsoft\Windows\Temporary Internet Files\Content.IE5\09Y1ZL8Y\MC900383904[1].wmf" id="423" name="Google Shape;423;p71"/>
          <p:cNvPicPr preferRelativeResize="0"/>
          <p:nvPr/>
        </p:nvPicPr>
        <p:blipFill rotWithShape="1">
          <a:blip r:embed="rId3">
            <a:alphaModFix/>
          </a:blip>
          <a:srcRect b="0" l="0" r="0" t="0"/>
          <a:stretch/>
        </p:blipFill>
        <p:spPr>
          <a:xfrm>
            <a:off x="5041961" y="6032725"/>
            <a:ext cx="603190" cy="601370"/>
          </a:xfrm>
          <a:prstGeom prst="rect">
            <a:avLst/>
          </a:prstGeom>
          <a:noFill/>
          <a:ln>
            <a:noFill/>
          </a:ln>
        </p:spPr>
      </p:pic>
      <p:sp>
        <p:nvSpPr>
          <p:cNvPr id="424" name="Google Shape;424;p71"/>
          <p:cNvSpPr txBox="1"/>
          <p:nvPr/>
        </p:nvSpPr>
        <p:spPr>
          <a:xfrm>
            <a:off x="5851380" y="6157822"/>
            <a:ext cx="1207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Add link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US" sz="3200">
                <a:latin typeface="Calibri"/>
                <a:ea typeface="Calibri"/>
                <a:cs typeface="Calibri"/>
                <a:sym typeface="Calibri"/>
              </a:rPr>
              <a:t>Video Analysis: Bintz/ Chandler Pre-Interview</a:t>
            </a:r>
            <a:endParaRPr sz="2400"/>
          </a:p>
        </p:txBody>
      </p:sp>
      <p:sp>
        <p:nvSpPr>
          <p:cNvPr id="431" name="Google Shape;431;p72"/>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b="1" lang="en-US">
                <a:solidFill>
                  <a:srgbClr val="DBDBDB"/>
                </a:solidFill>
              </a:rPr>
              <a:t>Identify</a:t>
            </a:r>
            <a:endParaRPr/>
          </a:p>
          <a:p>
            <a:pPr indent="-182880" lvl="1" marL="685800" rtl="0" algn="l">
              <a:lnSpc>
                <a:spcPct val="100000"/>
              </a:lnSpc>
              <a:spcBef>
                <a:spcPts val="1800"/>
              </a:spcBef>
              <a:spcAft>
                <a:spcPts val="0"/>
              </a:spcAft>
              <a:buSzPts val="2400"/>
              <a:buChar char="●"/>
            </a:pPr>
            <a:r>
              <a:rPr b="1" lang="en-US" sz="2400">
                <a:solidFill>
                  <a:srgbClr val="DBDBDB"/>
                </a:solidFill>
              </a:rPr>
              <a:t>What instances do you observe of STL strategies elicit, probe, and/or challenge questions?</a:t>
            </a:r>
            <a:endParaRPr/>
          </a:p>
          <a:p>
            <a:pPr indent="0" lvl="0" marL="0" rtl="0" algn="l">
              <a:lnSpc>
                <a:spcPct val="100000"/>
              </a:lnSpc>
              <a:spcBef>
                <a:spcPts val="1800"/>
              </a:spcBef>
              <a:spcAft>
                <a:spcPts val="0"/>
              </a:spcAft>
              <a:buSzPts val="2800"/>
              <a:buNone/>
            </a:pPr>
            <a:r>
              <a:rPr b="1" lang="en-US"/>
              <a:t>Analyze</a:t>
            </a:r>
            <a:endParaRPr/>
          </a:p>
          <a:p>
            <a:pPr indent="-182880" lvl="1" marL="685800" rtl="0" algn="l">
              <a:lnSpc>
                <a:spcPct val="100000"/>
              </a:lnSpc>
              <a:spcBef>
                <a:spcPts val="1800"/>
              </a:spcBef>
              <a:spcAft>
                <a:spcPts val="0"/>
              </a:spcAft>
              <a:buSzPts val="2000"/>
              <a:buChar char="●"/>
            </a:pPr>
            <a:r>
              <a:rPr b="1" lang="en-US"/>
              <a:t>How did the interviewer’s use (or not) of elicit, probe, and/or challenge questions influence student predictions, ideas or thinking?</a:t>
            </a:r>
            <a:endParaRPr/>
          </a:p>
          <a:p>
            <a:pPr indent="0" lvl="0" marL="0" rtl="0" algn="l">
              <a:lnSpc>
                <a:spcPct val="100000"/>
              </a:lnSpc>
              <a:spcBef>
                <a:spcPts val="1800"/>
              </a:spcBef>
              <a:spcAft>
                <a:spcPts val="0"/>
              </a:spcAft>
              <a:buSzPts val="2800"/>
              <a:buNone/>
            </a:pPr>
            <a:r>
              <a:rPr b="1" lang="en-US">
                <a:solidFill>
                  <a:srgbClr val="DBDBDB"/>
                </a:solidFill>
              </a:rPr>
              <a:t>Reflect and apply</a:t>
            </a:r>
            <a:endParaRPr>
              <a:solidFill>
                <a:srgbClr val="DBDBDB"/>
              </a:solidFill>
            </a:endParaRPr>
          </a:p>
          <a:p>
            <a:pPr indent="0" lvl="0" marL="0" rtl="0" algn="l">
              <a:lnSpc>
                <a:spcPct val="100000"/>
              </a:lnSpc>
              <a:spcBef>
                <a:spcPts val="1800"/>
              </a:spcBef>
              <a:spcAft>
                <a:spcPts val="0"/>
              </a:spcAft>
              <a:buSzPts val="2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7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US" sz="3200">
                <a:latin typeface="Calibri"/>
                <a:ea typeface="Calibri"/>
                <a:cs typeface="Calibri"/>
                <a:sym typeface="Calibri"/>
              </a:rPr>
              <a:t>Video Analysis: Bintz/ Chandler Pre-Interview</a:t>
            </a:r>
            <a:endParaRPr sz="2400"/>
          </a:p>
        </p:txBody>
      </p:sp>
      <p:sp>
        <p:nvSpPr>
          <p:cNvPr id="438" name="Google Shape;438;p73"/>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100000"/>
              </a:lnSpc>
              <a:spcBef>
                <a:spcPts val="0"/>
              </a:spcBef>
              <a:spcAft>
                <a:spcPts val="0"/>
              </a:spcAft>
              <a:buSzPct val="100000"/>
              <a:buNone/>
            </a:pPr>
            <a:r>
              <a:rPr b="1" lang="en-US">
                <a:solidFill>
                  <a:srgbClr val="DBDBDB"/>
                </a:solidFill>
              </a:rPr>
              <a:t>Identify</a:t>
            </a:r>
            <a:endParaRPr/>
          </a:p>
          <a:p>
            <a:pPr indent="-182880" lvl="1" marL="685800" rtl="0" algn="l">
              <a:lnSpc>
                <a:spcPct val="100000"/>
              </a:lnSpc>
              <a:spcBef>
                <a:spcPts val="1800"/>
              </a:spcBef>
              <a:spcAft>
                <a:spcPts val="0"/>
              </a:spcAft>
              <a:buSzPct val="100000"/>
              <a:buChar char="●"/>
            </a:pPr>
            <a:r>
              <a:rPr b="1" lang="en-US" sz="2400">
                <a:solidFill>
                  <a:srgbClr val="DBDBDB"/>
                </a:solidFill>
              </a:rPr>
              <a:t>What instances do you observe of STL strategies elicit, probe, and/or challenge questions?</a:t>
            </a:r>
            <a:endParaRPr/>
          </a:p>
          <a:p>
            <a:pPr indent="0" lvl="0" marL="0" rtl="0" algn="l">
              <a:lnSpc>
                <a:spcPct val="100000"/>
              </a:lnSpc>
              <a:spcBef>
                <a:spcPts val="1800"/>
              </a:spcBef>
              <a:spcAft>
                <a:spcPts val="0"/>
              </a:spcAft>
              <a:buSzPct val="100000"/>
              <a:buFont typeface="Arial"/>
              <a:buNone/>
            </a:pPr>
            <a:r>
              <a:rPr b="1" lang="en-US">
                <a:solidFill>
                  <a:srgbClr val="DBDBDB"/>
                </a:solidFill>
              </a:rPr>
              <a:t>Analyze</a:t>
            </a:r>
            <a:endParaRPr/>
          </a:p>
          <a:p>
            <a:pPr indent="-182880" lvl="1" marL="685800" rtl="0" algn="l">
              <a:lnSpc>
                <a:spcPct val="100000"/>
              </a:lnSpc>
              <a:spcBef>
                <a:spcPts val="1800"/>
              </a:spcBef>
              <a:spcAft>
                <a:spcPts val="0"/>
              </a:spcAft>
              <a:buSzPct val="100000"/>
              <a:buChar char="●"/>
            </a:pPr>
            <a:r>
              <a:rPr b="1" lang="en-US">
                <a:solidFill>
                  <a:srgbClr val="DBDBDB"/>
                </a:solidFill>
              </a:rPr>
              <a:t>How did the interviewer’s use (or not) of elicit, probe, and/or challenge questions influence student predictions, ideas or thinking? </a:t>
            </a:r>
            <a:r>
              <a:rPr b="1" lang="en-US">
                <a:solidFill>
                  <a:schemeClr val="lt2"/>
                </a:solidFill>
              </a:rPr>
              <a:t> scientists?</a:t>
            </a:r>
            <a:endParaRPr/>
          </a:p>
          <a:p>
            <a:pPr indent="0" lvl="0" marL="0" rtl="0" algn="l">
              <a:lnSpc>
                <a:spcPct val="100000"/>
              </a:lnSpc>
              <a:spcBef>
                <a:spcPts val="1800"/>
              </a:spcBef>
              <a:spcAft>
                <a:spcPts val="0"/>
              </a:spcAft>
              <a:buSzPct val="100000"/>
              <a:buNone/>
            </a:pPr>
            <a:r>
              <a:rPr b="1" lang="en-US"/>
              <a:t>Reflect and apply</a:t>
            </a:r>
            <a:endParaRPr/>
          </a:p>
          <a:p>
            <a:pPr indent="-182880" lvl="1" marL="685800" rtl="0" algn="l">
              <a:lnSpc>
                <a:spcPct val="100000"/>
              </a:lnSpc>
              <a:spcBef>
                <a:spcPts val="1800"/>
              </a:spcBef>
              <a:spcAft>
                <a:spcPts val="0"/>
              </a:spcAft>
              <a:buSzPct val="100000"/>
              <a:buChar char="●"/>
            </a:pPr>
            <a:r>
              <a:rPr b="1" lang="en-US"/>
              <a:t>What did you learn from analyzing this video clip that you can apply to your own classroom?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Preparing for Video Analysis:  The Context</a:t>
            </a:r>
            <a:endParaRPr/>
          </a:p>
        </p:txBody>
      </p:sp>
      <p:sp>
        <p:nvSpPr>
          <p:cNvPr id="445" name="Google Shape;445;p74"/>
          <p:cNvSpPr txBox="1"/>
          <p:nvPr>
            <p:ph idx="1" type="body"/>
          </p:nvPr>
        </p:nvSpPr>
        <p:spPr>
          <a:xfrm>
            <a:off x="2900934" y="868680"/>
            <a:ext cx="3305902"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500"/>
              <a:buNone/>
            </a:pPr>
            <a:r>
              <a:rPr lang="en-US" sz="1500"/>
              <a:t>This clip is from Lesson 1 of 5 in the Energy, Every Day, Everywhere unit. </a:t>
            </a:r>
            <a:endParaRPr/>
          </a:p>
          <a:p>
            <a:pPr indent="0" lvl="0" marL="0" rtl="0" algn="l">
              <a:lnSpc>
                <a:spcPct val="90000"/>
              </a:lnSpc>
              <a:spcBef>
                <a:spcPts val="1200"/>
              </a:spcBef>
              <a:spcAft>
                <a:spcPts val="0"/>
              </a:spcAft>
              <a:buSzPts val="1500"/>
              <a:buNone/>
            </a:pPr>
            <a:r>
              <a:rPr lang="en-US" sz="1500"/>
              <a:t>In this lesson students are introduced to the anchoring phenomenon, a toy car launcher system. Students first share what they know and wonder about energy, explore the car launcher system, and develop a Driving Question Board.</a:t>
            </a:r>
            <a:endParaRPr/>
          </a:p>
          <a:p>
            <a:pPr indent="0" lvl="0" marL="0" rtl="0" algn="l">
              <a:lnSpc>
                <a:spcPct val="90000"/>
              </a:lnSpc>
              <a:spcBef>
                <a:spcPts val="1200"/>
              </a:spcBef>
              <a:spcAft>
                <a:spcPts val="0"/>
              </a:spcAft>
              <a:buSzPts val="1500"/>
              <a:buNone/>
            </a:pPr>
            <a:r>
              <a:rPr lang="en-US" sz="1500"/>
              <a:t>In this clip, the students are sharing their initial ideas about the lesson Focus Question, “How do we know if something has energy?”</a:t>
            </a:r>
            <a:endParaRPr/>
          </a:p>
          <a:p>
            <a:pPr indent="0" lvl="0" marL="0" rtl="0" algn="l">
              <a:lnSpc>
                <a:spcPct val="90000"/>
              </a:lnSpc>
              <a:spcBef>
                <a:spcPts val="1200"/>
              </a:spcBef>
              <a:spcAft>
                <a:spcPts val="0"/>
              </a:spcAft>
              <a:buSzPts val="1500"/>
              <a:buNone/>
            </a:pPr>
            <a:r>
              <a:rPr lang="en-US" sz="1500"/>
              <a:t> </a:t>
            </a:r>
            <a:endParaRPr/>
          </a:p>
        </p:txBody>
      </p:sp>
      <p:pic>
        <p:nvPicPr>
          <p:cNvPr id="446" name="Google Shape;446;p74"/>
          <p:cNvPicPr preferRelativeResize="0"/>
          <p:nvPr/>
        </p:nvPicPr>
        <p:blipFill rotWithShape="1">
          <a:blip r:embed="rId3">
            <a:alphaModFix/>
          </a:blip>
          <a:srcRect b="2" l="26005" r="38498" t="0"/>
          <a:stretch/>
        </p:blipFill>
        <p:spPr>
          <a:xfrm>
            <a:off x="6417772" y="1556558"/>
            <a:ext cx="1905878" cy="37448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7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400"/>
              <a:buFont typeface="Calibri"/>
              <a:buNone/>
            </a:pPr>
            <a:r>
              <a:rPr lang="en-US" sz="2400"/>
              <a:t>Video Analysis: SSUP_ET_KY GR4_SG1_L1_Osborne_C1</a:t>
            </a:r>
            <a:endParaRPr/>
          </a:p>
        </p:txBody>
      </p:sp>
      <p:sp>
        <p:nvSpPr>
          <p:cNvPr id="453" name="Google Shape;453;p75"/>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b="1" lang="en-US"/>
              <a:t>Identify</a:t>
            </a:r>
            <a:endParaRPr/>
          </a:p>
          <a:p>
            <a:pPr indent="-182880" lvl="1" marL="685800" rtl="0" algn="l">
              <a:lnSpc>
                <a:spcPct val="100000"/>
              </a:lnSpc>
              <a:spcBef>
                <a:spcPts val="1800"/>
              </a:spcBef>
              <a:spcAft>
                <a:spcPts val="0"/>
              </a:spcAft>
              <a:buSzPts val="2100"/>
              <a:buChar char="●"/>
            </a:pPr>
            <a:r>
              <a:rPr lang="en-US" sz="2100"/>
              <a:t>What instances do you observe of Student Thinking Lens Strategies elicit, probe, and/or challenge questions?</a:t>
            </a:r>
            <a:endParaRPr b="1"/>
          </a:p>
          <a:p>
            <a:pPr indent="-182880" lvl="0" marL="182880" rtl="0" algn="l">
              <a:lnSpc>
                <a:spcPct val="100000"/>
              </a:lnSpc>
              <a:spcBef>
                <a:spcPts val="1800"/>
              </a:spcBef>
              <a:spcAft>
                <a:spcPts val="0"/>
              </a:spcAft>
              <a:buSzPts val="2800"/>
              <a:buChar char="●"/>
            </a:pPr>
            <a:r>
              <a:rPr b="1" lang="en-US">
                <a:solidFill>
                  <a:srgbClr val="DBDBDB"/>
                </a:solidFill>
              </a:rPr>
              <a:t>Analyze</a:t>
            </a:r>
            <a:endParaRPr/>
          </a:p>
          <a:p>
            <a:pPr indent="-5079" lvl="0" marL="182880" rtl="0" algn="l">
              <a:lnSpc>
                <a:spcPct val="100000"/>
              </a:lnSpc>
              <a:spcBef>
                <a:spcPts val="1800"/>
              </a:spcBef>
              <a:spcAft>
                <a:spcPts val="0"/>
              </a:spcAft>
              <a:buSzPts val="2800"/>
              <a:buNone/>
            </a:pPr>
            <a:r>
              <a:t/>
            </a:r>
            <a:endParaRPr>
              <a:solidFill>
                <a:srgbClr val="DBDBDB"/>
              </a:solidFill>
            </a:endParaRPr>
          </a:p>
          <a:p>
            <a:pPr indent="-5079" lvl="0" marL="182880" rtl="0" algn="l">
              <a:lnSpc>
                <a:spcPct val="100000"/>
              </a:lnSpc>
              <a:spcBef>
                <a:spcPts val="1800"/>
              </a:spcBef>
              <a:spcAft>
                <a:spcPts val="0"/>
              </a:spcAft>
              <a:buSzPts val="2800"/>
              <a:buNone/>
            </a:pPr>
            <a:r>
              <a:t/>
            </a:r>
            <a:endParaRPr b="1">
              <a:solidFill>
                <a:srgbClr val="DBDBDB"/>
              </a:solidFill>
            </a:endParaRPr>
          </a:p>
          <a:p>
            <a:pPr indent="-182880" lvl="0" marL="182880" rtl="0" algn="l">
              <a:lnSpc>
                <a:spcPct val="100000"/>
              </a:lnSpc>
              <a:spcBef>
                <a:spcPts val="1200"/>
              </a:spcBef>
              <a:spcAft>
                <a:spcPts val="0"/>
              </a:spcAft>
              <a:buSzPts val="2800"/>
              <a:buChar char="●"/>
            </a:pPr>
            <a:r>
              <a:rPr b="1" lang="en-US">
                <a:solidFill>
                  <a:srgbClr val="DBDBDB"/>
                </a:solidFill>
              </a:rPr>
              <a:t>Reflect and apply</a:t>
            </a:r>
            <a:endParaRPr>
              <a:solidFill>
                <a:srgbClr val="DBDBDB"/>
              </a:solidFill>
            </a:endParaRPr>
          </a:p>
        </p:txBody>
      </p:sp>
      <p:pic>
        <p:nvPicPr>
          <p:cNvPr descr="C:\Users\jbintz\AppData\Local\Microsoft\Windows\Temporary Internet Files\Content.IE5\09Y1ZL8Y\MC900383904[1].wmf" id="454" name="Google Shape;454;p75"/>
          <p:cNvPicPr preferRelativeResize="0"/>
          <p:nvPr/>
        </p:nvPicPr>
        <p:blipFill rotWithShape="1">
          <a:blip r:embed="rId3">
            <a:alphaModFix/>
          </a:blip>
          <a:srcRect b="0" l="0" r="0" t="0"/>
          <a:stretch/>
        </p:blipFill>
        <p:spPr>
          <a:xfrm>
            <a:off x="5041961" y="6032725"/>
            <a:ext cx="603190" cy="601370"/>
          </a:xfrm>
          <a:prstGeom prst="rect">
            <a:avLst/>
          </a:prstGeom>
          <a:noFill/>
          <a:ln>
            <a:noFill/>
          </a:ln>
        </p:spPr>
      </p:pic>
      <p:sp>
        <p:nvSpPr>
          <p:cNvPr id="455" name="Google Shape;455;p75"/>
          <p:cNvSpPr txBox="1"/>
          <p:nvPr/>
        </p:nvSpPr>
        <p:spPr>
          <a:xfrm>
            <a:off x="5851380" y="6157822"/>
            <a:ext cx="1207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Add link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Day 1 Reflections</a:t>
            </a:r>
            <a:endParaRPr/>
          </a:p>
        </p:txBody>
      </p:sp>
      <p:sp>
        <p:nvSpPr>
          <p:cNvPr id="306" name="Google Shape;306;p58"/>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solidFill>
                  <a:srgbClr val="FF0000"/>
                </a:solidFill>
              </a:rPr>
              <a:t>Add ideas from participants’ day 1 reflections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400"/>
              <a:buFont typeface="Calibri"/>
              <a:buNone/>
            </a:pPr>
            <a:r>
              <a:rPr lang="en-US" sz="2400"/>
              <a:t>Video Analysis: SSUP_ET_KY GR4_SG1_L1_Osborne_C1</a:t>
            </a:r>
            <a:endParaRPr/>
          </a:p>
        </p:txBody>
      </p:sp>
      <p:sp>
        <p:nvSpPr>
          <p:cNvPr id="462" name="Google Shape;462;p76"/>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100000"/>
              </a:lnSpc>
              <a:spcBef>
                <a:spcPts val="0"/>
              </a:spcBef>
              <a:spcAft>
                <a:spcPts val="0"/>
              </a:spcAft>
              <a:buSzPct val="100000"/>
              <a:buNone/>
            </a:pPr>
            <a:r>
              <a:rPr b="1" lang="en-US">
                <a:solidFill>
                  <a:srgbClr val="DBDBDB"/>
                </a:solidFill>
              </a:rPr>
              <a:t>Identify</a:t>
            </a:r>
            <a:endParaRPr/>
          </a:p>
          <a:p>
            <a:pPr indent="-182880" lvl="2" marL="685800" rtl="0" algn="l">
              <a:lnSpc>
                <a:spcPct val="100000"/>
              </a:lnSpc>
              <a:spcBef>
                <a:spcPts val="1800"/>
              </a:spcBef>
              <a:spcAft>
                <a:spcPts val="0"/>
              </a:spcAft>
              <a:buSzPct val="100000"/>
              <a:buChar char="●"/>
            </a:pPr>
            <a:r>
              <a:rPr b="1" lang="en-US" sz="2400">
                <a:solidFill>
                  <a:srgbClr val="DBDBDB"/>
                </a:solidFill>
              </a:rPr>
              <a:t>What instances do you observe of Student Thinking Lens Strategies elicit, probe, and/or challenge questions?</a:t>
            </a:r>
            <a:endParaRPr/>
          </a:p>
          <a:p>
            <a:pPr indent="0" lvl="2" marL="11113" rtl="0" algn="l">
              <a:lnSpc>
                <a:spcPct val="100000"/>
              </a:lnSpc>
              <a:spcBef>
                <a:spcPts val="1800"/>
              </a:spcBef>
              <a:spcAft>
                <a:spcPts val="0"/>
              </a:spcAft>
              <a:buSzPct val="100000"/>
              <a:buNone/>
            </a:pPr>
            <a:r>
              <a:rPr b="1" lang="en-US" sz="2800"/>
              <a:t>Analyze </a:t>
            </a:r>
            <a:endParaRPr/>
          </a:p>
          <a:p>
            <a:pPr indent="-292100" lvl="2" marL="695325" rtl="0" algn="l">
              <a:lnSpc>
                <a:spcPct val="100000"/>
              </a:lnSpc>
              <a:spcBef>
                <a:spcPts val="1800"/>
              </a:spcBef>
              <a:spcAft>
                <a:spcPts val="0"/>
              </a:spcAft>
              <a:buSzPct val="100000"/>
              <a:buChar char="●"/>
            </a:pPr>
            <a:r>
              <a:rPr b="1" lang="en-US" sz="2000"/>
              <a:t>How did the teacher’s use (or not) of elicit, probe, and/or challenge questions influence student predictions, ideas or thinking?</a:t>
            </a:r>
            <a:endParaRPr/>
          </a:p>
          <a:p>
            <a:pPr indent="-292100" lvl="1" marL="695325" rtl="0" algn="l">
              <a:lnSpc>
                <a:spcPct val="100000"/>
              </a:lnSpc>
              <a:spcBef>
                <a:spcPts val="1800"/>
              </a:spcBef>
              <a:spcAft>
                <a:spcPts val="0"/>
              </a:spcAft>
              <a:buSzPct val="100000"/>
              <a:buChar char="●"/>
            </a:pPr>
            <a:r>
              <a:rPr b="1" lang="en-US"/>
              <a:t>What interesting student thinking was made visible?</a:t>
            </a:r>
            <a:endParaRPr/>
          </a:p>
          <a:p>
            <a:pPr indent="0" lvl="1" marL="11113" rtl="0" algn="l">
              <a:lnSpc>
                <a:spcPct val="100000"/>
              </a:lnSpc>
              <a:spcBef>
                <a:spcPts val="1800"/>
              </a:spcBef>
              <a:spcAft>
                <a:spcPts val="0"/>
              </a:spcAft>
              <a:buSzPct val="100000"/>
              <a:buNone/>
            </a:pPr>
            <a:r>
              <a:rPr b="1" lang="en-US" sz="2800">
                <a:solidFill>
                  <a:srgbClr val="DBDBDB"/>
                </a:solidFill>
              </a:rPr>
              <a:t>Reflect and apply</a:t>
            </a:r>
            <a:endParaRPr sz="2800">
              <a:solidFill>
                <a:srgbClr val="DBDBDB"/>
              </a:solidFill>
            </a:endParaRPr>
          </a:p>
          <a:p>
            <a:pPr indent="0" lvl="0" marL="0" rtl="0" algn="l">
              <a:lnSpc>
                <a:spcPct val="100000"/>
              </a:lnSpc>
              <a:spcBef>
                <a:spcPts val="1800"/>
              </a:spcBef>
              <a:spcAft>
                <a:spcPts val="0"/>
              </a:spcAft>
              <a:buSzPct val="10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400"/>
              <a:buFont typeface="Calibri"/>
              <a:buNone/>
            </a:pPr>
            <a:r>
              <a:rPr lang="en-US" sz="2400"/>
              <a:t>Video Analysis: SSUP_ET_KY GR4_SG1_L1_Osborne_C1</a:t>
            </a:r>
            <a:endParaRPr/>
          </a:p>
        </p:txBody>
      </p:sp>
      <p:sp>
        <p:nvSpPr>
          <p:cNvPr id="469" name="Google Shape;469;p77"/>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100000"/>
              </a:lnSpc>
              <a:spcBef>
                <a:spcPts val="0"/>
              </a:spcBef>
              <a:spcAft>
                <a:spcPts val="0"/>
              </a:spcAft>
              <a:buSzPct val="100000"/>
              <a:buNone/>
            </a:pPr>
            <a:r>
              <a:rPr b="1" lang="en-US" sz="2400">
                <a:solidFill>
                  <a:srgbClr val="DBDBDB"/>
                </a:solidFill>
              </a:rPr>
              <a:t>Identify</a:t>
            </a:r>
            <a:endParaRPr/>
          </a:p>
          <a:p>
            <a:pPr indent="-182880" lvl="2" marL="685800" rtl="0" algn="l">
              <a:lnSpc>
                <a:spcPct val="100000"/>
              </a:lnSpc>
              <a:spcBef>
                <a:spcPts val="1800"/>
              </a:spcBef>
              <a:spcAft>
                <a:spcPts val="0"/>
              </a:spcAft>
              <a:buSzPct val="100000"/>
              <a:buChar char="●"/>
            </a:pPr>
            <a:r>
              <a:rPr b="1" lang="en-US" sz="2400">
                <a:solidFill>
                  <a:srgbClr val="DBDBDB"/>
                </a:solidFill>
              </a:rPr>
              <a:t>What instances do you observe of Student Thinking Lens Strategies elicit, probe, and/or challenge questions?</a:t>
            </a:r>
            <a:endParaRPr/>
          </a:p>
          <a:p>
            <a:pPr indent="0" lvl="2" marL="11113" rtl="0" algn="l">
              <a:lnSpc>
                <a:spcPct val="100000"/>
              </a:lnSpc>
              <a:spcBef>
                <a:spcPts val="1800"/>
              </a:spcBef>
              <a:spcAft>
                <a:spcPts val="0"/>
              </a:spcAft>
              <a:buSzPct val="100000"/>
              <a:buNone/>
            </a:pPr>
            <a:r>
              <a:rPr b="1" lang="en-US" sz="2400">
                <a:solidFill>
                  <a:srgbClr val="DBDBDB"/>
                </a:solidFill>
              </a:rPr>
              <a:t>Analyze </a:t>
            </a:r>
            <a:endParaRPr/>
          </a:p>
          <a:p>
            <a:pPr indent="-292100" lvl="2" marL="695325" rtl="0" algn="l">
              <a:lnSpc>
                <a:spcPct val="100000"/>
              </a:lnSpc>
              <a:spcBef>
                <a:spcPts val="1800"/>
              </a:spcBef>
              <a:spcAft>
                <a:spcPts val="0"/>
              </a:spcAft>
              <a:buSzPct val="100000"/>
              <a:buChar char="●"/>
            </a:pPr>
            <a:r>
              <a:rPr b="1" lang="en-US" sz="2400">
                <a:solidFill>
                  <a:srgbClr val="DBDBDB"/>
                </a:solidFill>
              </a:rPr>
              <a:t>How did the teacher’s use (or not) of elicit, probe, and/or challenge questions influence student predictions, ideas or thinking?</a:t>
            </a:r>
            <a:endParaRPr/>
          </a:p>
          <a:p>
            <a:pPr indent="-292100" lvl="1" marL="695325" rtl="0" algn="l">
              <a:lnSpc>
                <a:spcPct val="100000"/>
              </a:lnSpc>
              <a:spcBef>
                <a:spcPts val="1800"/>
              </a:spcBef>
              <a:spcAft>
                <a:spcPts val="0"/>
              </a:spcAft>
              <a:buSzPct val="100000"/>
              <a:buChar char="●"/>
            </a:pPr>
            <a:r>
              <a:rPr b="1" lang="en-US" sz="2400">
                <a:solidFill>
                  <a:srgbClr val="DBDBDB"/>
                </a:solidFill>
              </a:rPr>
              <a:t>What interesting student thinking was made visible? </a:t>
            </a:r>
            <a:endParaRPr/>
          </a:p>
          <a:p>
            <a:pPr indent="0" lvl="1" marL="11113" rtl="0" algn="l">
              <a:lnSpc>
                <a:spcPct val="100000"/>
              </a:lnSpc>
              <a:spcBef>
                <a:spcPts val="1800"/>
              </a:spcBef>
              <a:spcAft>
                <a:spcPts val="0"/>
              </a:spcAft>
              <a:buSzPct val="100000"/>
              <a:buNone/>
            </a:pPr>
            <a:r>
              <a:rPr b="1" lang="en-US" sz="2400"/>
              <a:t>Reflect and apply</a:t>
            </a:r>
            <a:endParaRPr/>
          </a:p>
          <a:p>
            <a:pPr indent="-182880" lvl="1" marL="685800" rtl="0" algn="l">
              <a:lnSpc>
                <a:spcPct val="100000"/>
              </a:lnSpc>
              <a:spcBef>
                <a:spcPts val="1800"/>
              </a:spcBef>
              <a:spcAft>
                <a:spcPts val="0"/>
              </a:spcAft>
              <a:buSzPct val="100000"/>
              <a:buChar char="●"/>
            </a:pPr>
            <a:r>
              <a:rPr b="1" lang="en-US"/>
              <a:t>What did you learn from analyzing this video clip that you can apply to your own classroom?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Meta Moment</a:t>
            </a:r>
            <a:endParaRPr/>
          </a:p>
        </p:txBody>
      </p:sp>
      <p:sp>
        <p:nvSpPr>
          <p:cNvPr id="476" name="Google Shape;476;p78"/>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a:t>Journal….</a:t>
            </a:r>
            <a:endParaRPr/>
          </a:p>
          <a:p>
            <a:pPr indent="0" lvl="0" marL="0" rtl="0" algn="l">
              <a:lnSpc>
                <a:spcPct val="100000"/>
              </a:lnSpc>
              <a:spcBef>
                <a:spcPts val="1200"/>
              </a:spcBef>
              <a:spcAft>
                <a:spcPts val="0"/>
              </a:spcAft>
              <a:buSzPts val="2800"/>
              <a:buNone/>
            </a:pPr>
            <a:r>
              <a:t/>
            </a:r>
            <a:endParaRPr/>
          </a:p>
          <a:p>
            <a:pPr indent="0" lvl="0" marL="0" rtl="0" algn="l">
              <a:lnSpc>
                <a:spcPct val="100000"/>
              </a:lnSpc>
              <a:spcBef>
                <a:spcPts val="1200"/>
              </a:spcBef>
              <a:spcAft>
                <a:spcPts val="0"/>
              </a:spcAft>
              <a:buSzPts val="2800"/>
              <a:buNone/>
            </a:pPr>
            <a:r>
              <a:rPr lang="en-US"/>
              <a:t>What ideas do you want to add to your effective teaching and learning charts?</a:t>
            </a:r>
            <a:endParaRPr/>
          </a:p>
          <a:p>
            <a:pPr indent="-182880" lvl="1" marL="685800" rtl="0" algn="l">
              <a:lnSpc>
                <a:spcPct val="100000"/>
              </a:lnSpc>
              <a:spcBef>
                <a:spcPts val="250"/>
              </a:spcBef>
              <a:spcAft>
                <a:spcPts val="0"/>
              </a:spcAft>
              <a:buSzPts val="2800"/>
              <a:buChar char="●"/>
            </a:pPr>
            <a:r>
              <a:rPr lang="en-US" sz="2800"/>
              <a:t>How did the experience…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Content Deepening: Teacher Set-up</a:t>
            </a:r>
            <a:endParaRPr/>
          </a:p>
        </p:txBody>
      </p:sp>
      <p:sp>
        <p:nvSpPr>
          <p:cNvPr id="482" name="Google Shape;482;p79"/>
          <p:cNvSpPr txBox="1"/>
          <p:nvPr>
            <p:ph idx="1" type="body"/>
          </p:nvPr>
        </p:nvSpPr>
        <p:spPr>
          <a:xfrm>
            <a:off x="2900934" y="1856508"/>
            <a:ext cx="5730448" cy="4132811"/>
          </a:xfrm>
          <a:prstGeom prst="rect">
            <a:avLst/>
          </a:prstGeom>
          <a:noFill/>
          <a:ln>
            <a:noFill/>
          </a:ln>
        </p:spPr>
        <p:txBody>
          <a:bodyPr anchorCtr="0" anchor="ctr" bIns="45700" lIns="91425" spcFirstLastPara="1" rIns="91425" wrap="square" tIns="45700">
            <a:normAutofit/>
          </a:bodyPr>
          <a:lstStyle/>
          <a:p>
            <a:pPr indent="0" lvl="0" marL="182880" rtl="0" algn="l">
              <a:lnSpc>
                <a:spcPct val="90000"/>
              </a:lnSpc>
              <a:spcBef>
                <a:spcPts val="0"/>
              </a:spcBef>
              <a:spcAft>
                <a:spcPts val="0"/>
              </a:spcAft>
              <a:buSzPts val="2200"/>
              <a:buNone/>
            </a:pPr>
            <a:r>
              <a:rPr lang="en-US" sz="2200"/>
              <a:t>What is the story of learning so far....</a:t>
            </a:r>
            <a:endParaRPr/>
          </a:p>
          <a:p>
            <a:pPr indent="-342900" lvl="0" marL="571500" rtl="0" algn="l">
              <a:lnSpc>
                <a:spcPct val="90000"/>
              </a:lnSpc>
              <a:spcBef>
                <a:spcPts val="1200"/>
              </a:spcBef>
              <a:spcAft>
                <a:spcPts val="0"/>
              </a:spcAft>
              <a:buSzPts val="2200"/>
              <a:buChar char="●"/>
            </a:pPr>
            <a:r>
              <a:rPr lang="en-US" sz="2200"/>
              <a:t>Open your science notebook to review the learning  from L1/Day 1.</a:t>
            </a:r>
            <a:endParaRPr/>
          </a:p>
          <a:p>
            <a:pPr indent="-203200" lvl="0" marL="571500" rtl="0" algn="l">
              <a:lnSpc>
                <a:spcPct val="90000"/>
              </a:lnSpc>
              <a:spcBef>
                <a:spcPts val="1200"/>
              </a:spcBef>
              <a:spcAft>
                <a:spcPts val="0"/>
              </a:spcAft>
              <a:buSzPts val="2200"/>
              <a:buFont typeface="Arial"/>
              <a:buNone/>
            </a:pPr>
            <a:r>
              <a:t/>
            </a:r>
            <a:endParaRPr sz="2200"/>
          </a:p>
          <a:p>
            <a:pPr indent="-342900" lvl="0" marL="571500" rtl="0" algn="l">
              <a:lnSpc>
                <a:spcPct val="90000"/>
              </a:lnSpc>
              <a:spcBef>
                <a:spcPts val="1200"/>
              </a:spcBef>
              <a:spcAft>
                <a:spcPts val="0"/>
              </a:spcAft>
              <a:buSzPts val="2200"/>
              <a:buChar char="●"/>
            </a:pPr>
            <a:r>
              <a:rPr lang="en-US" sz="2200"/>
              <a:t>Turn to a partner and practice telling the story of student learning.</a:t>
            </a:r>
            <a:endParaRPr/>
          </a:p>
          <a:p>
            <a:pPr indent="-146050" lvl="1" marL="971550" rtl="0" algn="l">
              <a:lnSpc>
                <a:spcPct val="90000"/>
              </a:lnSpc>
              <a:spcBef>
                <a:spcPts val="250"/>
              </a:spcBef>
              <a:spcAft>
                <a:spcPts val="0"/>
              </a:spcAft>
              <a:buSzPts val="2200"/>
              <a:buFont typeface="Arial"/>
              <a:buNone/>
            </a:pPr>
            <a:r>
              <a:t/>
            </a:r>
            <a:endParaRPr sz="2200"/>
          </a:p>
          <a:p>
            <a:pPr indent="0" lvl="0" marL="0" rtl="0" algn="l">
              <a:lnSpc>
                <a:spcPct val="90000"/>
              </a:lnSpc>
              <a:spcBef>
                <a:spcPts val="1450"/>
              </a:spcBef>
              <a:spcAft>
                <a:spcPts val="0"/>
              </a:spcAft>
              <a:buSzPts val="2200"/>
              <a:buNone/>
            </a:pPr>
            <a:r>
              <a:t/>
            </a:r>
            <a:endParaRPr sz="2200"/>
          </a:p>
        </p:txBody>
      </p:sp>
      <p:pic>
        <p:nvPicPr>
          <p:cNvPr descr="A close up of a logo&#10;&#10;Description automatically generated" id="483" name="Google Shape;483;p79"/>
          <p:cNvPicPr preferRelativeResize="0"/>
          <p:nvPr/>
        </p:nvPicPr>
        <p:blipFill rotWithShape="1">
          <a:blip r:embed="rId3">
            <a:alphaModFix/>
          </a:blip>
          <a:srcRect b="0" l="0" r="0" t="0"/>
          <a:stretch/>
        </p:blipFill>
        <p:spPr>
          <a:xfrm>
            <a:off x="8095118" y="100830"/>
            <a:ext cx="840464" cy="8404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8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Content Deepening: </a:t>
            </a:r>
            <a:r>
              <a:rPr lang="en-US" sz="2400"/>
              <a:t>Teacher Set-up</a:t>
            </a:r>
            <a:endParaRPr/>
          </a:p>
        </p:txBody>
      </p:sp>
      <p:sp>
        <p:nvSpPr>
          <p:cNvPr id="490" name="Google Shape;490;p80"/>
          <p:cNvSpPr txBox="1"/>
          <p:nvPr>
            <p:ph idx="1" type="body"/>
          </p:nvPr>
        </p:nvSpPr>
        <p:spPr>
          <a:xfrm>
            <a:off x="2900933" y="868680"/>
            <a:ext cx="5661175"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000"/>
              <a:buChar char="●"/>
            </a:pPr>
            <a:r>
              <a:rPr lang="en-US" sz="2000"/>
              <a:t>Lesson 1: How do we know if something has energy?</a:t>
            </a:r>
            <a:endParaRPr/>
          </a:p>
          <a:p>
            <a:pPr indent="-182880" lvl="0" marL="182880" rtl="0" algn="l">
              <a:lnSpc>
                <a:spcPct val="90000"/>
              </a:lnSpc>
              <a:spcBef>
                <a:spcPts val="3000"/>
              </a:spcBef>
              <a:spcAft>
                <a:spcPts val="0"/>
              </a:spcAft>
              <a:buSzPts val="2000"/>
              <a:buChar char="●"/>
            </a:pPr>
            <a:r>
              <a:rPr lang="en-US" sz="2000"/>
              <a:t>Lesson 2: What happens to motion energy when objects collide?</a:t>
            </a:r>
            <a:endParaRPr/>
          </a:p>
          <a:p>
            <a:pPr indent="-182880" lvl="0" marL="182880" rtl="0" algn="l">
              <a:lnSpc>
                <a:spcPct val="90000"/>
              </a:lnSpc>
              <a:spcBef>
                <a:spcPts val="3000"/>
              </a:spcBef>
              <a:spcAft>
                <a:spcPts val="0"/>
              </a:spcAft>
              <a:buSzPts val="2000"/>
              <a:buChar char="●"/>
            </a:pPr>
            <a:r>
              <a:rPr lang="en-US" sz="2000"/>
              <a:t>Lesson 3: How can we change the amount of motion energy of an object? </a:t>
            </a:r>
            <a:endParaRPr/>
          </a:p>
          <a:p>
            <a:pPr indent="0" lvl="0" marL="0" rtl="0" algn="l">
              <a:lnSpc>
                <a:spcPct val="90000"/>
              </a:lnSpc>
              <a:spcBef>
                <a:spcPts val="3000"/>
              </a:spcBef>
              <a:spcAft>
                <a:spcPts val="0"/>
              </a:spcAft>
              <a:buSzPts val="2000"/>
              <a:buNone/>
            </a:pPr>
            <a:r>
              <a:rPr lang="en-US" sz="2000"/>
              <a:t> </a:t>
            </a:r>
            <a:endParaRPr/>
          </a:p>
        </p:txBody>
      </p:sp>
      <p:pic>
        <p:nvPicPr>
          <p:cNvPr descr="A close up of a logo&#10;&#10;Description automatically generated" id="491" name="Google Shape;491;p80"/>
          <p:cNvPicPr preferRelativeResize="0"/>
          <p:nvPr/>
        </p:nvPicPr>
        <p:blipFill rotWithShape="1">
          <a:blip r:embed="rId3">
            <a:alphaModFix/>
          </a:blip>
          <a:srcRect b="0" l="0" r="0" t="0"/>
          <a:stretch/>
        </p:blipFill>
        <p:spPr>
          <a:xfrm>
            <a:off x="8095118" y="100830"/>
            <a:ext cx="840464" cy="8404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8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Energy, Every Day, Everywhere</a:t>
            </a:r>
            <a:br>
              <a:rPr lang="en-US"/>
            </a:br>
            <a:endParaRPr/>
          </a:p>
        </p:txBody>
      </p:sp>
      <p:sp>
        <p:nvSpPr>
          <p:cNvPr id="497" name="Google Shape;497;p81"/>
          <p:cNvSpPr txBox="1"/>
          <p:nvPr>
            <p:ph idx="1" type="body"/>
          </p:nvPr>
        </p:nvSpPr>
        <p:spPr>
          <a:xfrm>
            <a:off x="3441260" y="2278923"/>
            <a:ext cx="5134703" cy="114550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t>Lesson 2</a:t>
            </a:r>
            <a:endParaRPr sz="2400"/>
          </a:p>
          <a:p>
            <a:pPr indent="0" lvl="0" marL="0" rtl="0" algn="l">
              <a:lnSpc>
                <a:spcPct val="90000"/>
              </a:lnSpc>
              <a:spcBef>
                <a:spcPts val="600"/>
              </a:spcBef>
              <a:spcAft>
                <a:spcPts val="0"/>
              </a:spcAft>
              <a:buSzPts val="2400"/>
              <a:buNone/>
            </a:pPr>
            <a:r>
              <a:rPr lang="en-US" sz="2400"/>
              <a:t>Patterns of Energy in Collisions</a:t>
            </a:r>
            <a:endParaRPr/>
          </a:p>
        </p:txBody>
      </p:sp>
      <p:pic>
        <p:nvPicPr>
          <p:cNvPr descr="A close up of a hat&#10;&#10;Description generated with high confidence" id="498" name="Google Shape;498;p81"/>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2"/>
          <p:cNvSpPr txBox="1"/>
          <p:nvPr>
            <p:ph type="title"/>
          </p:nvPr>
        </p:nvSpPr>
        <p:spPr>
          <a:xfrm>
            <a:off x="582254" y="1743075"/>
            <a:ext cx="8258175" cy="16859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Unit Central Question: </a:t>
            </a:r>
            <a:br>
              <a:rPr lang="en-US">
                <a:latin typeface="Calibri"/>
                <a:ea typeface="Calibri"/>
                <a:cs typeface="Calibri"/>
                <a:sym typeface="Calibri"/>
              </a:rPr>
            </a:br>
            <a:r>
              <a:rPr lang="en-US">
                <a:latin typeface="Calibri"/>
                <a:ea typeface="Calibri"/>
                <a:cs typeface="Calibri"/>
                <a:sym typeface="Calibri"/>
              </a:rPr>
              <a:t>How does the energy of an object or system change?</a:t>
            </a:r>
            <a:endParaRPr>
              <a:latin typeface="Calibri"/>
              <a:ea typeface="Calibri"/>
              <a:cs typeface="Calibri"/>
              <a:sym typeface="Calibri"/>
            </a:endParaRPr>
          </a:p>
        </p:txBody>
      </p:sp>
      <p:pic>
        <p:nvPicPr>
          <p:cNvPr id="508" name="Google Shape;508;p82"/>
          <p:cNvPicPr preferRelativeResize="0"/>
          <p:nvPr>
            <p:ph idx="1" type="body"/>
          </p:nvPr>
        </p:nvPicPr>
        <p:blipFill rotWithShape="1">
          <a:blip r:embed="rId3">
            <a:alphaModFix/>
          </a:blip>
          <a:srcRect b="0" l="0" r="0" t="0"/>
          <a:stretch/>
        </p:blipFill>
        <p:spPr>
          <a:xfrm>
            <a:off x="3357034" y="3702932"/>
            <a:ext cx="2070100" cy="1993900"/>
          </a:xfrm>
          <a:prstGeom prst="rect">
            <a:avLst/>
          </a:prstGeom>
          <a:noFill/>
          <a:ln>
            <a:noFill/>
          </a:ln>
        </p:spPr>
      </p:pic>
      <p:pic>
        <p:nvPicPr>
          <p:cNvPr descr="A close up of a hat&#10;&#10;Description generated with high confidence" id="509" name="Google Shape;509;p82"/>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8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Focus Question</a:t>
            </a:r>
            <a:endParaRPr/>
          </a:p>
        </p:txBody>
      </p:sp>
      <p:sp>
        <p:nvSpPr>
          <p:cNvPr id="519" name="Google Shape;519;p83"/>
          <p:cNvSpPr/>
          <p:nvPr/>
        </p:nvSpPr>
        <p:spPr>
          <a:xfrm>
            <a:off x="2766484" y="2178756"/>
            <a:ext cx="5486400" cy="2235200"/>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138430" lvl="0" marL="182880" marR="0" rtl="0" algn="l">
              <a:lnSpc>
                <a:spcPct val="80000"/>
              </a:lnSpc>
              <a:spcBef>
                <a:spcPts val="0"/>
              </a:spcBef>
              <a:spcAft>
                <a:spcPts val="0"/>
              </a:spcAft>
              <a:buClr>
                <a:schemeClr val="accent1"/>
              </a:buClr>
              <a:buSzPts val="700"/>
              <a:buFont typeface="Noto Sans Symbols"/>
              <a:buNone/>
            </a:pPr>
            <a:r>
              <a:t/>
            </a:r>
            <a:endParaRPr b="1" sz="700">
              <a:solidFill>
                <a:schemeClr val="dk2"/>
              </a:solidFill>
              <a:latin typeface="Calibri"/>
              <a:ea typeface="Calibri"/>
              <a:cs typeface="Calibri"/>
              <a:sym typeface="Calibri"/>
            </a:endParaRPr>
          </a:p>
          <a:p>
            <a:pPr indent="-138430" lvl="0" marL="182880" marR="0" rtl="0" algn="l">
              <a:lnSpc>
                <a:spcPct val="80000"/>
              </a:lnSpc>
              <a:spcBef>
                <a:spcPts val="21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30479" lvl="0" marL="182880" marR="0" rtl="0" algn="l">
              <a:lnSpc>
                <a:spcPct val="80000"/>
              </a:lnSpc>
              <a:spcBef>
                <a:spcPts val="1800"/>
              </a:spcBef>
              <a:spcAft>
                <a:spcPts val="0"/>
              </a:spcAft>
              <a:buClr>
                <a:schemeClr val="accent1"/>
              </a:buClr>
              <a:buSzPts val="2400"/>
              <a:buFont typeface="Noto Sans Symbols"/>
              <a:buNone/>
            </a:pPr>
            <a:r>
              <a:t/>
            </a:r>
            <a:endParaRPr b="1" sz="2400">
              <a:solidFill>
                <a:schemeClr val="lt1"/>
              </a:solidFill>
              <a:latin typeface="Calibri"/>
              <a:ea typeface="Calibri"/>
              <a:cs typeface="Calibri"/>
              <a:sym typeface="Calibri"/>
            </a:endParaRPr>
          </a:p>
          <a:p>
            <a:pPr indent="-182880" lvl="0" marL="182880" marR="0" rtl="0" algn="l">
              <a:lnSpc>
                <a:spcPct val="80000"/>
              </a:lnSpc>
              <a:spcBef>
                <a:spcPts val="1800"/>
              </a:spcBef>
              <a:spcAft>
                <a:spcPts val="0"/>
              </a:spcAft>
              <a:buClr>
                <a:schemeClr val="accent1"/>
              </a:buClr>
              <a:buSzPts val="2400"/>
              <a:buFont typeface="Noto Sans Symbols"/>
              <a:buChar char="●"/>
            </a:pPr>
            <a:r>
              <a:rPr b="1" lang="en-US" sz="2400">
                <a:solidFill>
                  <a:schemeClr val="lt1"/>
                </a:solidFill>
                <a:latin typeface="Calibri"/>
                <a:ea typeface="Calibri"/>
                <a:cs typeface="Calibri"/>
                <a:sym typeface="Calibri"/>
              </a:rPr>
              <a:t>What happens to energy when objects collide?</a:t>
            </a:r>
            <a:endParaRPr/>
          </a:p>
          <a:p>
            <a:pPr indent="-138430" lvl="0" marL="182880" marR="0" rtl="0" algn="l">
              <a:lnSpc>
                <a:spcPct val="80000"/>
              </a:lnSpc>
              <a:spcBef>
                <a:spcPts val="18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138430" lvl="0" marL="182880" marR="0" rtl="0" algn="l">
              <a:lnSpc>
                <a:spcPct val="80000"/>
              </a:lnSpc>
              <a:spcBef>
                <a:spcPts val="18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182880" lvl="0" marL="182880" marR="0" rtl="0" algn="l">
              <a:lnSpc>
                <a:spcPct val="80000"/>
              </a:lnSpc>
              <a:spcBef>
                <a:spcPts val="1800"/>
              </a:spcBef>
              <a:spcAft>
                <a:spcPts val="0"/>
              </a:spcAft>
              <a:buClr>
                <a:schemeClr val="accent1"/>
              </a:buClr>
              <a:buSzPts val="700"/>
              <a:buFont typeface="Noto Sans Symbols"/>
              <a:buChar char="●"/>
            </a:pPr>
            <a:r>
              <a:rPr b="1" lang="en-US" sz="700">
                <a:solidFill>
                  <a:schemeClr val="dk2"/>
                </a:solidFill>
                <a:latin typeface="Calibri"/>
                <a:ea typeface="Calibri"/>
                <a:cs typeface="Calibri"/>
                <a:sym typeface="Calibri"/>
              </a:rPr>
              <a:t> </a:t>
            </a:r>
            <a:endParaRPr/>
          </a:p>
        </p:txBody>
      </p:sp>
      <p:pic>
        <p:nvPicPr>
          <p:cNvPr descr="A close up of a hat&#10;&#10;Description generated with high confidence" id="520" name="Google Shape;520;p83"/>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4"/>
          <p:cNvSpPr txBox="1"/>
          <p:nvPr>
            <p:ph type="title"/>
          </p:nvPr>
        </p:nvSpPr>
        <p:spPr>
          <a:xfrm>
            <a:off x="192024" y="1718733"/>
            <a:ext cx="2125980" cy="237744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200"/>
              <a:buFont typeface="Calibri"/>
              <a:buNone/>
            </a:pPr>
            <a:r>
              <a:rPr b="1" lang="en-US">
                <a:latin typeface="Calibri"/>
                <a:ea typeface="Calibri"/>
                <a:cs typeface="Calibri"/>
                <a:sym typeface="Calibri"/>
              </a:rPr>
              <a:t>Marble – ruler system</a:t>
            </a:r>
            <a:endParaRPr/>
          </a:p>
        </p:txBody>
      </p:sp>
      <p:sp>
        <p:nvSpPr>
          <p:cNvPr id="526" name="Google Shape;526;p84"/>
          <p:cNvSpPr txBox="1"/>
          <p:nvPr/>
        </p:nvSpPr>
        <p:spPr>
          <a:xfrm>
            <a:off x="192024" y="3494176"/>
            <a:ext cx="2125980" cy="232199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2100"/>
              <a:buFont typeface="Arial"/>
              <a:buNone/>
            </a:pPr>
            <a:r>
              <a:t/>
            </a:r>
            <a:endParaRPr sz="2100">
              <a:solidFill>
                <a:schemeClr val="dk2"/>
              </a:solidFill>
              <a:latin typeface="Calibri"/>
              <a:ea typeface="Calibri"/>
              <a:cs typeface="Calibri"/>
              <a:sym typeface="Calibri"/>
            </a:endParaRPr>
          </a:p>
        </p:txBody>
      </p:sp>
      <p:sp>
        <p:nvSpPr>
          <p:cNvPr id="527" name="Google Shape;527;p84"/>
          <p:cNvSpPr txBox="1"/>
          <p:nvPr>
            <p:ph idx="2" type="body"/>
          </p:nvPr>
        </p:nvSpPr>
        <p:spPr>
          <a:xfrm>
            <a:off x="2900934" y="868680"/>
            <a:ext cx="5475422"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t>Identify the parts of the marble – ruler system.</a:t>
            </a:r>
            <a:endParaRPr/>
          </a:p>
          <a:p>
            <a:pPr indent="-182880" lvl="0" marL="182880" rtl="0" algn="l">
              <a:lnSpc>
                <a:spcPct val="100000"/>
              </a:lnSpc>
              <a:spcBef>
                <a:spcPts val="1200"/>
              </a:spcBef>
              <a:spcAft>
                <a:spcPts val="0"/>
              </a:spcAft>
              <a:buSzPts val="2800"/>
              <a:buChar char="●"/>
            </a:pPr>
            <a:r>
              <a:rPr lang="en-US" sz="2800">
                <a:solidFill>
                  <a:schemeClr val="dk2"/>
                </a:solidFill>
                <a:latin typeface="Calibri"/>
                <a:ea typeface="Calibri"/>
                <a:cs typeface="Calibri"/>
                <a:sym typeface="Calibri"/>
              </a:rPr>
              <a:t>What observable changes are happening in the system?</a:t>
            </a:r>
            <a:endParaRPr/>
          </a:p>
        </p:txBody>
      </p:sp>
      <p:pic>
        <p:nvPicPr>
          <p:cNvPr descr="A close up of a hat&#10;&#10;Description generated with high confidence" id="528" name="Google Shape;528;p84"/>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8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Representing energy in the system</a:t>
            </a:r>
            <a:endParaRPr/>
          </a:p>
        </p:txBody>
      </p:sp>
      <p:sp>
        <p:nvSpPr>
          <p:cNvPr id="534" name="Google Shape;534;p85"/>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a:latin typeface="Calibri"/>
                <a:ea typeface="Calibri"/>
                <a:cs typeface="Calibri"/>
                <a:sym typeface="Calibri"/>
              </a:rPr>
              <a:t>Draw a representation of the red marble before and after the push</a:t>
            </a:r>
            <a:endParaRPr/>
          </a:p>
          <a:p>
            <a:pPr indent="-5079" lvl="0" marL="182880" rtl="0" algn="l">
              <a:lnSpc>
                <a:spcPct val="100000"/>
              </a:lnSpc>
              <a:spcBef>
                <a:spcPts val="1200"/>
              </a:spcBef>
              <a:spcAft>
                <a:spcPts val="0"/>
              </a:spcAft>
              <a:buSzPts val="2800"/>
              <a:buNone/>
            </a:pPr>
            <a:r>
              <a:t/>
            </a:r>
            <a:endParaRPr/>
          </a:p>
          <a:p>
            <a:pPr indent="-514350" lvl="0" marL="514350" rtl="0" algn="l">
              <a:lnSpc>
                <a:spcPct val="100000"/>
              </a:lnSpc>
              <a:spcBef>
                <a:spcPts val="1200"/>
              </a:spcBef>
              <a:spcAft>
                <a:spcPts val="0"/>
              </a:spcAft>
              <a:buSzPts val="2800"/>
              <a:buAutoNum type="arabicPeriod"/>
            </a:pPr>
            <a:r>
              <a:rPr lang="en-US">
                <a:latin typeface="Calibri"/>
                <a:ea typeface="Calibri"/>
                <a:cs typeface="Calibri"/>
                <a:sym typeface="Calibri"/>
              </a:rPr>
              <a:t>Before the push</a:t>
            </a:r>
            <a:endParaRPr/>
          </a:p>
          <a:p>
            <a:pPr indent="0" lvl="0" marL="0" rtl="0" algn="l">
              <a:lnSpc>
                <a:spcPct val="100000"/>
              </a:lnSpc>
              <a:spcBef>
                <a:spcPts val="1200"/>
              </a:spcBef>
              <a:spcAft>
                <a:spcPts val="0"/>
              </a:spcAft>
              <a:buSzPts val="2800"/>
              <a:buNone/>
            </a:pPr>
            <a:r>
              <a:t/>
            </a:r>
            <a:endParaRPr>
              <a:latin typeface="Calibri"/>
              <a:ea typeface="Calibri"/>
              <a:cs typeface="Calibri"/>
              <a:sym typeface="Calibri"/>
            </a:endParaRPr>
          </a:p>
          <a:p>
            <a:pPr indent="-336550" lvl="0" marL="514350" rtl="0" algn="l">
              <a:lnSpc>
                <a:spcPct val="100000"/>
              </a:lnSpc>
              <a:spcBef>
                <a:spcPts val="1200"/>
              </a:spcBef>
              <a:spcAft>
                <a:spcPts val="0"/>
              </a:spcAft>
              <a:buSzPts val="2800"/>
              <a:buNone/>
            </a:pPr>
            <a:r>
              <a:t/>
            </a:r>
            <a:endParaRPr>
              <a:latin typeface="Calibri"/>
              <a:ea typeface="Calibri"/>
              <a:cs typeface="Calibri"/>
              <a:sym typeface="Calibri"/>
            </a:endParaRPr>
          </a:p>
          <a:p>
            <a:pPr indent="-336550" lvl="0" marL="514350" rtl="0" algn="l">
              <a:lnSpc>
                <a:spcPct val="100000"/>
              </a:lnSpc>
              <a:spcBef>
                <a:spcPts val="1200"/>
              </a:spcBef>
              <a:spcAft>
                <a:spcPts val="0"/>
              </a:spcAft>
              <a:buSzPts val="2800"/>
              <a:buNone/>
            </a:pPr>
            <a:r>
              <a:t/>
            </a:r>
            <a:endParaRPr>
              <a:latin typeface="Calibri"/>
              <a:ea typeface="Calibri"/>
              <a:cs typeface="Calibri"/>
              <a:sym typeface="Calibri"/>
            </a:endParaRPr>
          </a:p>
          <a:p>
            <a:pPr indent="-514350" lvl="0" marL="514350" rtl="0" algn="l">
              <a:lnSpc>
                <a:spcPct val="100000"/>
              </a:lnSpc>
              <a:spcBef>
                <a:spcPts val="1200"/>
              </a:spcBef>
              <a:spcAft>
                <a:spcPts val="0"/>
              </a:spcAft>
              <a:buSzPts val="2800"/>
              <a:buAutoNum type="arabicPeriod"/>
            </a:pPr>
            <a:r>
              <a:rPr lang="en-US">
                <a:latin typeface="Calibri"/>
                <a:ea typeface="Calibri"/>
                <a:cs typeface="Calibri"/>
                <a:sym typeface="Calibri"/>
              </a:rPr>
              <a:t>After the push</a:t>
            </a:r>
            <a:endParaRPr/>
          </a:p>
          <a:p>
            <a:pPr indent="0" lvl="0" marL="0" rtl="0" algn="l">
              <a:lnSpc>
                <a:spcPct val="100000"/>
              </a:lnSpc>
              <a:spcBef>
                <a:spcPts val="1200"/>
              </a:spcBef>
              <a:spcAft>
                <a:spcPts val="0"/>
              </a:spcAft>
              <a:buSzPts val="2800"/>
              <a:buNone/>
            </a:pPr>
            <a:r>
              <a:t/>
            </a:r>
            <a:endParaRPr/>
          </a:p>
        </p:txBody>
      </p:sp>
      <p:cxnSp>
        <p:nvCxnSpPr>
          <p:cNvPr id="535" name="Google Shape;535;p85"/>
          <p:cNvCxnSpPr/>
          <p:nvPr/>
        </p:nvCxnSpPr>
        <p:spPr>
          <a:xfrm flipH="1" rot="10800000">
            <a:off x="2688033" y="3875711"/>
            <a:ext cx="5827317" cy="26427"/>
          </a:xfrm>
          <a:prstGeom prst="straightConnector1">
            <a:avLst/>
          </a:prstGeom>
          <a:noFill/>
          <a:ln cap="flat" cmpd="sng" w="57150">
            <a:solidFill>
              <a:schemeClr val="accent6"/>
            </a:solidFill>
            <a:prstDash val="solid"/>
            <a:round/>
            <a:headEnd len="sm" w="sm" type="none"/>
            <a:tailEnd len="sm" w="sm" type="none"/>
          </a:ln>
        </p:spPr>
      </p:cxnSp>
      <p:sp>
        <p:nvSpPr>
          <p:cNvPr id="536" name="Google Shape;536;p85"/>
          <p:cNvSpPr/>
          <p:nvPr/>
        </p:nvSpPr>
        <p:spPr>
          <a:xfrm>
            <a:off x="3155603" y="3141102"/>
            <a:ext cx="713550" cy="739977"/>
          </a:xfrm>
          <a:prstGeom prst="ellipse">
            <a:avLst/>
          </a:prstGeom>
          <a:solidFill>
            <a:srgbClr val="FF00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37" name="Google Shape;537;p85"/>
          <p:cNvCxnSpPr/>
          <p:nvPr/>
        </p:nvCxnSpPr>
        <p:spPr>
          <a:xfrm flipH="1" rot="10800000">
            <a:off x="2688032" y="5598880"/>
            <a:ext cx="5827317" cy="26427"/>
          </a:xfrm>
          <a:prstGeom prst="straightConnector1">
            <a:avLst/>
          </a:prstGeom>
          <a:noFill/>
          <a:ln cap="flat" cmpd="sng" w="57150">
            <a:solidFill>
              <a:schemeClr val="accent6"/>
            </a:solidFill>
            <a:prstDash val="solid"/>
            <a:round/>
            <a:headEnd len="sm" w="sm" type="none"/>
            <a:tailEnd len="sm" w="sm" type="none"/>
          </a:ln>
        </p:spPr>
      </p:cxnSp>
      <p:sp>
        <p:nvSpPr>
          <p:cNvPr id="538" name="Google Shape;538;p85"/>
          <p:cNvSpPr/>
          <p:nvPr/>
        </p:nvSpPr>
        <p:spPr>
          <a:xfrm>
            <a:off x="6686252" y="4849750"/>
            <a:ext cx="713550" cy="739977"/>
          </a:xfrm>
          <a:prstGeom prst="ellipse">
            <a:avLst/>
          </a:prstGeom>
          <a:solidFill>
            <a:srgbClr val="FF00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 up of a hat&#10;&#10;Description generated with high confidence" id="539" name="Google Shape;539;p85"/>
          <p:cNvPicPr preferRelativeResize="0"/>
          <p:nvPr/>
        </p:nvPicPr>
        <p:blipFill rotWithShape="1">
          <a:blip r:embed="rId3">
            <a:alphaModFix/>
          </a:blip>
          <a:srcRect b="0" l="0" r="0" t="0"/>
          <a:stretch/>
        </p:blipFill>
        <p:spPr>
          <a:xfrm>
            <a:off x="8190270" y="145676"/>
            <a:ext cx="650158" cy="6501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STeLLA Program Goals</a:t>
            </a:r>
            <a:endParaRPr/>
          </a:p>
        </p:txBody>
      </p:sp>
      <p:sp>
        <p:nvSpPr>
          <p:cNvPr id="313" name="Google Shape;313;p59"/>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600"/>
              <a:buChar char="●"/>
            </a:pPr>
            <a:r>
              <a:rPr lang="en-US" sz="2600"/>
              <a:t>Deepen knowledge of teaching and learning </a:t>
            </a:r>
            <a:endParaRPr/>
          </a:p>
          <a:p>
            <a:pPr indent="-182880" lvl="0" marL="182880" rtl="0" algn="l">
              <a:lnSpc>
                <a:spcPct val="90000"/>
              </a:lnSpc>
              <a:spcBef>
                <a:spcPts val="2250"/>
              </a:spcBef>
              <a:spcAft>
                <a:spcPts val="0"/>
              </a:spcAft>
              <a:buSzPts val="2600"/>
              <a:buChar char="●"/>
            </a:pPr>
            <a:r>
              <a:rPr lang="en-US" sz="2600"/>
              <a:t>Increase ability to analyze and reflect on teaching and learning</a:t>
            </a:r>
            <a:endParaRPr/>
          </a:p>
          <a:p>
            <a:pPr indent="-182880" lvl="0" marL="182880" rtl="0" algn="l">
              <a:lnSpc>
                <a:spcPct val="90000"/>
              </a:lnSpc>
              <a:spcBef>
                <a:spcPts val="2250"/>
              </a:spcBef>
              <a:spcAft>
                <a:spcPts val="0"/>
              </a:spcAft>
              <a:buSzPts val="2600"/>
              <a:buChar char="●"/>
            </a:pPr>
            <a:r>
              <a:rPr lang="en-US" sz="2600"/>
              <a:t>Increase ability to use content knowledge and knowledge of teaching and learning to transform classroom practice </a:t>
            </a:r>
            <a:endParaRPr/>
          </a:p>
          <a:p>
            <a:pPr indent="-182880" lvl="0" marL="182880" rtl="0" algn="l">
              <a:lnSpc>
                <a:spcPct val="90000"/>
              </a:lnSpc>
              <a:spcBef>
                <a:spcPts val="2250"/>
              </a:spcBef>
              <a:spcAft>
                <a:spcPts val="0"/>
              </a:spcAft>
              <a:buSzPts val="2600"/>
              <a:buChar char="●"/>
            </a:pPr>
            <a:r>
              <a:rPr lang="en-US" sz="2600"/>
              <a:t>Deepen teacher content knowledge </a:t>
            </a:r>
            <a:endParaRPr/>
          </a:p>
          <a:p>
            <a:pPr indent="-182880" lvl="0" marL="182880" rtl="0" algn="l">
              <a:lnSpc>
                <a:spcPct val="90000"/>
              </a:lnSpc>
              <a:spcBef>
                <a:spcPts val="2250"/>
              </a:spcBef>
              <a:spcAft>
                <a:spcPts val="0"/>
              </a:spcAft>
              <a:buSzPts val="2600"/>
              <a:buChar char="●"/>
            </a:pPr>
            <a:r>
              <a:rPr lang="en-US" sz="2600"/>
              <a:t>Increase student learning in science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8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Energy bars can represent energy</a:t>
            </a:r>
            <a:endParaRPr/>
          </a:p>
        </p:txBody>
      </p:sp>
      <p:sp>
        <p:nvSpPr>
          <p:cNvPr id="545" name="Google Shape;545;p86"/>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a:latin typeface="Calibri"/>
                <a:ea typeface="Calibri"/>
                <a:cs typeface="Calibri"/>
                <a:sym typeface="Calibri"/>
              </a:rPr>
              <a:t>No energy</a:t>
            </a:r>
            <a:endParaRPr/>
          </a:p>
          <a:p>
            <a:pPr indent="0" lvl="0" marL="0" rtl="0" algn="l">
              <a:lnSpc>
                <a:spcPct val="100000"/>
              </a:lnSpc>
              <a:spcBef>
                <a:spcPts val="1200"/>
              </a:spcBef>
              <a:spcAft>
                <a:spcPts val="0"/>
              </a:spcAft>
              <a:buSzPts val="2800"/>
              <a:buNone/>
            </a:pPr>
            <a:r>
              <a:t/>
            </a:r>
            <a:endParaRPr/>
          </a:p>
          <a:p>
            <a:pPr indent="0" lvl="0" marL="0" rtl="0" algn="l">
              <a:lnSpc>
                <a:spcPct val="100000"/>
              </a:lnSpc>
              <a:spcBef>
                <a:spcPts val="1200"/>
              </a:spcBef>
              <a:spcAft>
                <a:spcPts val="0"/>
              </a:spcAft>
              <a:buSzPts val="2800"/>
              <a:buNone/>
            </a:pPr>
            <a:r>
              <a:t/>
            </a:r>
            <a:endParaRPr/>
          </a:p>
          <a:p>
            <a:pPr indent="0" lvl="0" marL="0" rtl="0" algn="l">
              <a:lnSpc>
                <a:spcPct val="100000"/>
              </a:lnSpc>
              <a:spcBef>
                <a:spcPts val="1200"/>
              </a:spcBef>
              <a:spcAft>
                <a:spcPts val="0"/>
              </a:spcAft>
              <a:buSzPts val="2800"/>
              <a:buNone/>
            </a:pPr>
            <a:r>
              <a:rPr lang="en-US">
                <a:latin typeface="Calibri"/>
                <a:ea typeface="Calibri"/>
                <a:cs typeface="Calibri"/>
                <a:sym typeface="Calibri"/>
              </a:rPr>
              <a:t>Some energy</a:t>
            </a:r>
            <a:endParaRPr/>
          </a:p>
          <a:p>
            <a:pPr indent="0" lvl="0" marL="0" rtl="0" algn="l">
              <a:lnSpc>
                <a:spcPct val="100000"/>
              </a:lnSpc>
              <a:spcBef>
                <a:spcPts val="1200"/>
              </a:spcBef>
              <a:spcAft>
                <a:spcPts val="0"/>
              </a:spcAft>
              <a:buSzPts val="2800"/>
              <a:buNone/>
            </a:pPr>
            <a:r>
              <a:t/>
            </a:r>
            <a:endParaRPr/>
          </a:p>
          <a:p>
            <a:pPr indent="0" lvl="0" marL="0" rtl="0" algn="l">
              <a:lnSpc>
                <a:spcPct val="100000"/>
              </a:lnSpc>
              <a:spcBef>
                <a:spcPts val="1200"/>
              </a:spcBef>
              <a:spcAft>
                <a:spcPts val="0"/>
              </a:spcAft>
              <a:buSzPts val="2800"/>
              <a:buNone/>
            </a:pPr>
            <a:r>
              <a:t/>
            </a:r>
            <a:endParaRPr/>
          </a:p>
          <a:p>
            <a:pPr indent="0" lvl="0" marL="0" rtl="0" algn="l">
              <a:lnSpc>
                <a:spcPct val="100000"/>
              </a:lnSpc>
              <a:spcBef>
                <a:spcPts val="1200"/>
              </a:spcBef>
              <a:spcAft>
                <a:spcPts val="0"/>
              </a:spcAft>
              <a:buSzPts val="2800"/>
              <a:buNone/>
            </a:pPr>
            <a:r>
              <a:rPr lang="en-US">
                <a:latin typeface="Calibri"/>
                <a:ea typeface="Calibri"/>
                <a:cs typeface="Calibri"/>
                <a:sym typeface="Calibri"/>
              </a:rPr>
              <a:t>Lots of energy</a:t>
            </a:r>
            <a:endParaRPr/>
          </a:p>
          <a:p>
            <a:pPr indent="0" lvl="0" marL="0" rtl="0" algn="l">
              <a:lnSpc>
                <a:spcPct val="100000"/>
              </a:lnSpc>
              <a:spcBef>
                <a:spcPts val="1200"/>
              </a:spcBef>
              <a:spcAft>
                <a:spcPts val="0"/>
              </a:spcAft>
              <a:buSzPts val="2800"/>
              <a:buNone/>
            </a:pPr>
            <a:r>
              <a:t/>
            </a:r>
            <a:endParaRPr/>
          </a:p>
        </p:txBody>
      </p:sp>
      <p:pic>
        <p:nvPicPr>
          <p:cNvPr descr="A close up of a hat&#10;&#10;Description generated with high confidence" id="546" name="Google Shape;546;p86"/>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graphicFrame>
        <p:nvGraphicFramePr>
          <p:cNvPr id="547" name="Google Shape;547;p86"/>
          <p:cNvGraphicFramePr/>
          <p:nvPr/>
        </p:nvGraphicFramePr>
        <p:xfrm>
          <a:off x="2998734" y="1750966"/>
          <a:ext cx="3000000" cy="3000000"/>
        </p:xfrm>
        <a:graphic>
          <a:graphicData uri="http://schemas.openxmlformats.org/drawingml/2006/table">
            <a:tbl>
              <a:tblPr bandRow="1" firstRow="1">
                <a:noFill/>
                <a:tableStyleId>{624ACCCE-3B10-4C37-B68A-DBCBD4BB21B9}</a:tableStyleId>
              </a:tblPr>
              <a:tblGrid>
                <a:gridCol w="567450"/>
                <a:gridCol w="567450"/>
                <a:gridCol w="567450"/>
                <a:gridCol w="567450"/>
                <a:gridCol w="567450"/>
                <a:gridCol w="567450"/>
              </a:tblGrid>
              <a:tr h="3708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548" name="Google Shape;548;p86"/>
          <p:cNvGraphicFramePr/>
          <p:nvPr/>
        </p:nvGraphicFramePr>
        <p:xfrm>
          <a:off x="2998734" y="3411796"/>
          <a:ext cx="3000000" cy="3000000"/>
        </p:xfrm>
        <a:graphic>
          <a:graphicData uri="http://schemas.openxmlformats.org/drawingml/2006/table">
            <a:tbl>
              <a:tblPr bandRow="1" firstRow="1">
                <a:noFill/>
                <a:tableStyleId>{624ACCCE-3B10-4C37-B68A-DBCBD4BB21B9}</a:tableStyleId>
              </a:tblPr>
              <a:tblGrid>
                <a:gridCol w="567450"/>
                <a:gridCol w="567450"/>
                <a:gridCol w="567450"/>
                <a:gridCol w="567450"/>
                <a:gridCol w="567450"/>
                <a:gridCol w="567450"/>
              </a:tblGrid>
              <a:tr h="3675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549" name="Google Shape;549;p86"/>
          <p:cNvGraphicFramePr/>
          <p:nvPr/>
        </p:nvGraphicFramePr>
        <p:xfrm>
          <a:off x="2998734" y="5230881"/>
          <a:ext cx="3000000" cy="3000000"/>
        </p:xfrm>
        <a:graphic>
          <a:graphicData uri="http://schemas.openxmlformats.org/drawingml/2006/table">
            <a:tbl>
              <a:tblPr bandRow="1" firstRow="1">
                <a:noFill/>
                <a:tableStyleId>{624ACCCE-3B10-4C37-B68A-DBCBD4BB21B9}</a:tableStyleId>
              </a:tblPr>
              <a:tblGrid>
                <a:gridCol w="567450"/>
                <a:gridCol w="567450"/>
                <a:gridCol w="567450"/>
                <a:gridCol w="567450"/>
                <a:gridCol w="567450"/>
                <a:gridCol w="567450"/>
              </a:tblGrid>
              <a:tr h="3708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8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Investigating energy changes in collisions</a:t>
            </a:r>
            <a:endParaRPr/>
          </a:p>
        </p:txBody>
      </p:sp>
      <p:pic>
        <p:nvPicPr>
          <p:cNvPr descr="A picture containing timeline&#10;&#10;Description automatically generated" id="555" name="Google Shape;555;p87"/>
          <p:cNvPicPr preferRelativeResize="0"/>
          <p:nvPr/>
        </p:nvPicPr>
        <p:blipFill rotWithShape="1">
          <a:blip r:embed="rId3">
            <a:alphaModFix/>
          </a:blip>
          <a:srcRect b="0" l="0" r="0" t="0"/>
          <a:stretch/>
        </p:blipFill>
        <p:spPr>
          <a:xfrm>
            <a:off x="2901951" y="1307786"/>
            <a:ext cx="5486400" cy="4233283"/>
          </a:xfrm>
          <a:prstGeom prst="rect">
            <a:avLst/>
          </a:prstGeom>
          <a:noFill/>
          <a:ln>
            <a:noFill/>
          </a:ln>
        </p:spPr>
      </p:pic>
      <p:pic>
        <p:nvPicPr>
          <p:cNvPr descr="A close up of a hat&#10;&#10;Description generated with high confidence" id="556" name="Google Shape;556;p87"/>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Science ideas we've figured out</a:t>
            </a:r>
            <a:endParaRPr/>
          </a:p>
        </p:txBody>
      </p:sp>
      <p:pic>
        <p:nvPicPr>
          <p:cNvPr descr="A close up of a hat&#10;&#10;Description generated with high confidence" id="562" name="Google Shape;562;p88"/>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
        <p:nvSpPr>
          <p:cNvPr id="563" name="Google Shape;563;p88"/>
          <p:cNvSpPr/>
          <p:nvPr/>
        </p:nvSpPr>
        <p:spPr>
          <a:xfrm>
            <a:off x="2729345" y="1486473"/>
            <a:ext cx="5231313" cy="4043081"/>
          </a:xfrm>
          <a:prstGeom prst="rect">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88"/>
          <p:cNvSpPr/>
          <p:nvPr/>
        </p:nvSpPr>
        <p:spPr>
          <a:xfrm>
            <a:off x="2895600" y="1664133"/>
            <a:ext cx="4911538" cy="382227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Science Ideas We've Figure Out</a:t>
            </a:r>
            <a:endParaRPr/>
          </a:p>
          <a:p>
            <a:pPr indent="0" lvl="0" marL="0" marR="0" rtl="0" algn="l">
              <a:lnSpc>
                <a:spcPct val="100000"/>
              </a:lnSpc>
              <a:spcBef>
                <a:spcPts val="60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2800"/>
              <a:buFont typeface="Arial"/>
              <a:buNone/>
            </a:pPr>
            <a:r>
              <a:t/>
            </a:r>
            <a:endParaRPr sz="2800">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8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Analogy Map - comparing systems</a:t>
            </a:r>
            <a:endParaRPr/>
          </a:p>
        </p:txBody>
      </p:sp>
      <p:pic>
        <p:nvPicPr>
          <p:cNvPr descr="Table&#10;&#10;Description automatically generated" id="570" name="Google Shape;570;p89"/>
          <p:cNvPicPr preferRelativeResize="0"/>
          <p:nvPr/>
        </p:nvPicPr>
        <p:blipFill rotWithShape="1">
          <a:blip r:embed="rId3">
            <a:alphaModFix/>
          </a:blip>
          <a:srcRect b="0" l="0" r="0" t="0"/>
          <a:stretch/>
        </p:blipFill>
        <p:spPr>
          <a:xfrm>
            <a:off x="2712734" y="1331859"/>
            <a:ext cx="6176500" cy="4182249"/>
          </a:xfrm>
          <a:prstGeom prst="rect">
            <a:avLst/>
          </a:prstGeom>
          <a:noFill/>
          <a:ln>
            <a:noFill/>
          </a:ln>
        </p:spPr>
      </p:pic>
      <p:pic>
        <p:nvPicPr>
          <p:cNvPr descr="A close up of a hat&#10;&#10;Description generated with high confidence" id="571" name="Google Shape;571;p89"/>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Focus Question</a:t>
            </a:r>
            <a:endParaRPr/>
          </a:p>
        </p:txBody>
      </p:sp>
      <p:sp>
        <p:nvSpPr>
          <p:cNvPr id="581" name="Google Shape;581;p90"/>
          <p:cNvSpPr/>
          <p:nvPr/>
        </p:nvSpPr>
        <p:spPr>
          <a:xfrm>
            <a:off x="2766484" y="2178756"/>
            <a:ext cx="5486400" cy="2235200"/>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138430" lvl="0" marL="182880" marR="0" rtl="0" algn="l">
              <a:lnSpc>
                <a:spcPct val="80000"/>
              </a:lnSpc>
              <a:spcBef>
                <a:spcPts val="0"/>
              </a:spcBef>
              <a:spcAft>
                <a:spcPts val="0"/>
              </a:spcAft>
              <a:buClr>
                <a:schemeClr val="accent1"/>
              </a:buClr>
              <a:buSzPts val="700"/>
              <a:buFont typeface="Noto Sans Symbols"/>
              <a:buNone/>
            </a:pPr>
            <a:r>
              <a:t/>
            </a:r>
            <a:endParaRPr b="1" sz="700">
              <a:solidFill>
                <a:schemeClr val="dk2"/>
              </a:solidFill>
              <a:latin typeface="Calibri"/>
              <a:ea typeface="Calibri"/>
              <a:cs typeface="Calibri"/>
              <a:sym typeface="Calibri"/>
            </a:endParaRPr>
          </a:p>
          <a:p>
            <a:pPr indent="-138430" lvl="0" marL="182880" marR="0" rtl="0" algn="l">
              <a:lnSpc>
                <a:spcPct val="80000"/>
              </a:lnSpc>
              <a:spcBef>
                <a:spcPts val="21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30479" lvl="0" marL="182880" marR="0" rtl="0" algn="l">
              <a:lnSpc>
                <a:spcPct val="80000"/>
              </a:lnSpc>
              <a:spcBef>
                <a:spcPts val="1800"/>
              </a:spcBef>
              <a:spcAft>
                <a:spcPts val="0"/>
              </a:spcAft>
              <a:buClr>
                <a:schemeClr val="accent1"/>
              </a:buClr>
              <a:buSzPts val="2400"/>
              <a:buFont typeface="Noto Sans Symbols"/>
              <a:buNone/>
            </a:pPr>
            <a:r>
              <a:t/>
            </a:r>
            <a:endParaRPr b="1" sz="2400">
              <a:solidFill>
                <a:schemeClr val="lt1"/>
              </a:solidFill>
              <a:latin typeface="Calibri"/>
              <a:ea typeface="Calibri"/>
              <a:cs typeface="Calibri"/>
              <a:sym typeface="Calibri"/>
            </a:endParaRPr>
          </a:p>
          <a:p>
            <a:pPr indent="-182880" lvl="0" marL="182880" marR="0" rtl="0" algn="l">
              <a:lnSpc>
                <a:spcPct val="80000"/>
              </a:lnSpc>
              <a:spcBef>
                <a:spcPts val="1800"/>
              </a:spcBef>
              <a:spcAft>
                <a:spcPts val="0"/>
              </a:spcAft>
              <a:buClr>
                <a:schemeClr val="accent1"/>
              </a:buClr>
              <a:buSzPts val="2400"/>
              <a:buFont typeface="Noto Sans Symbols"/>
              <a:buChar char="●"/>
            </a:pPr>
            <a:r>
              <a:rPr b="1" lang="en-US" sz="2400">
                <a:solidFill>
                  <a:schemeClr val="lt1"/>
                </a:solidFill>
                <a:latin typeface="Calibri"/>
                <a:ea typeface="Calibri"/>
                <a:cs typeface="Calibri"/>
                <a:sym typeface="Calibri"/>
              </a:rPr>
              <a:t>What happens to energy when objects collide? </a:t>
            </a:r>
            <a:endParaRPr/>
          </a:p>
          <a:p>
            <a:pPr indent="-138430" lvl="0" marL="182880" marR="0" rtl="0" algn="l">
              <a:lnSpc>
                <a:spcPct val="80000"/>
              </a:lnSpc>
              <a:spcBef>
                <a:spcPts val="18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138430" lvl="0" marL="182880" marR="0" rtl="0" algn="l">
              <a:lnSpc>
                <a:spcPct val="80000"/>
              </a:lnSpc>
              <a:spcBef>
                <a:spcPts val="18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182880" lvl="0" marL="182880" marR="0" rtl="0" algn="l">
              <a:lnSpc>
                <a:spcPct val="80000"/>
              </a:lnSpc>
              <a:spcBef>
                <a:spcPts val="1800"/>
              </a:spcBef>
              <a:spcAft>
                <a:spcPts val="0"/>
              </a:spcAft>
              <a:buClr>
                <a:schemeClr val="accent1"/>
              </a:buClr>
              <a:buSzPts val="700"/>
              <a:buFont typeface="Noto Sans Symbols"/>
              <a:buChar char="●"/>
            </a:pPr>
            <a:r>
              <a:rPr b="1" lang="en-US" sz="700">
                <a:solidFill>
                  <a:schemeClr val="dk2"/>
                </a:solidFill>
                <a:latin typeface="Calibri"/>
                <a:ea typeface="Calibri"/>
                <a:cs typeface="Calibri"/>
                <a:sym typeface="Calibri"/>
              </a:rPr>
              <a:t> </a:t>
            </a:r>
            <a:endParaRPr/>
          </a:p>
        </p:txBody>
      </p:sp>
      <p:pic>
        <p:nvPicPr>
          <p:cNvPr descr="A close up of a hat&#10;&#10;Description generated with high confidence" id="582" name="Google Shape;582;p90"/>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91"/>
          <p:cNvSpPr txBox="1"/>
          <p:nvPr>
            <p:ph type="title"/>
          </p:nvPr>
        </p:nvSpPr>
        <p:spPr>
          <a:xfrm>
            <a:off x="192024" y="1143000"/>
            <a:ext cx="2125980" cy="237744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200"/>
              <a:buFont typeface="Calibri"/>
              <a:buNone/>
            </a:pPr>
            <a:r>
              <a:rPr lang="en-US"/>
              <a:t>Next steps</a:t>
            </a:r>
            <a:endParaRPr/>
          </a:p>
        </p:txBody>
      </p:sp>
      <p:sp>
        <p:nvSpPr>
          <p:cNvPr id="588" name="Google Shape;588;p91"/>
          <p:cNvSpPr txBox="1"/>
          <p:nvPr>
            <p:ph idx="2" type="body"/>
          </p:nvPr>
        </p:nvSpPr>
        <p:spPr>
          <a:xfrm>
            <a:off x="2900933" y="868680"/>
            <a:ext cx="5772011"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t>Are there other ways to change the amount of motion energy of an object?</a:t>
            </a:r>
            <a:endParaRPr/>
          </a:p>
        </p:txBody>
      </p:sp>
      <p:pic>
        <p:nvPicPr>
          <p:cNvPr descr="A close up of a hat&#10;&#10;Description generated with high confidence" id="589" name="Google Shape;589;p91"/>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92"/>
          <p:cNvSpPr txBox="1"/>
          <p:nvPr>
            <p:ph type="title"/>
          </p:nvPr>
        </p:nvSpPr>
        <p:spPr>
          <a:xfrm>
            <a:off x="192024" y="1143000"/>
            <a:ext cx="2125980" cy="237744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200"/>
              <a:buFont typeface="Calibri"/>
              <a:buNone/>
            </a:pPr>
            <a:r>
              <a:rPr lang="en-US"/>
              <a:t>Break</a:t>
            </a:r>
            <a:endParaRPr/>
          </a:p>
        </p:txBody>
      </p:sp>
      <p:sp>
        <p:nvSpPr>
          <p:cNvPr id="596" name="Google Shape;596;p92"/>
          <p:cNvSpPr txBox="1"/>
          <p:nvPr>
            <p:ph idx="2" type="body"/>
          </p:nvPr>
        </p:nvSpPr>
        <p:spPr>
          <a:xfrm>
            <a:off x="2900933" y="868680"/>
            <a:ext cx="5106993" cy="450483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a:t>See you "tomorrow"! </a:t>
            </a:r>
            <a:endParaRPr/>
          </a:p>
        </p:txBody>
      </p:sp>
      <p:pic>
        <p:nvPicPr>
          <p:cNvPr descr="A close up of a hat&#10;&#10;Description generated with high confidence" id="597" name="Google Shape;597;p92"/>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9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Energy, Every Day, Everywhere</a:t>
            </a:r>
            <a:br>
              <a:rPr lang="en-US"/>
            </a:br>
            <a:endParaRPr/>
          </a:p>
        </p:txBody>
      </p:sp>
      <p:sp>
        <p:nvSpPr>
          <p:cNvPr id="603" name="Google Shape;603;p93"/>
          <p:cNvSpPr txBox="1"/>
          <p:nvPr>
            <p:ph idx="1" type="body"/>
          </p:nvPr>
        </p:nvSpPr>
        <p:spPr>
          <a:xfrm>
            <a:off x="3441260" y="2278922"/>
            <a:ext cx="5134703" cy="14576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t>Lesson 3</a:t>
            </a:r>
            <a:endParaRPr sz="2400"/>
          </a:p>
          <a:p>
            <a:pPr indent="0" lvl="0" marL="0" rtl="0" algn="l">
              <a:lnSpc>
                <a:spcPct val="90000"/>
              </a:lnSpc>
              <a:spcBef>
                <a:spcPts val="600"/>
              </a:spcBef>
              <a:spcAft>
                <a:spcPts val="0"/>
              </a:spcAft>
              <a:buSzPts val="2400"/>
              <a:buNone/>
            </a:pPr>
            <a:r>
              <a:rPr lang="en-US" sz="2400"/>
              <a:t>Predicting Changes in Energy</a:t>
            </a:r>
            <a:endParaRPr sz="2400"/>
          </a:p>
          <a:p>
            <a:pPr indent="0" lvl="0" marL="0" rtl="0" algn="l">
              <a:lnSpc>
                <a:spcPct val="90000"/>
              </a:lnSpc>
              <a:spcBef>
                <a:spcPts val="600"/>
              </a:spcBef>
              <a:spcAft>
                <a:spcPts val="0"/>
              </a:spcAft>
              <a:buSzPts val="2400"/>
              <a:buNone/>
            </a:pPr>
            <a:r>
              <a:t/>
            </a:r>
            <a:endParaRPr sz="2400"/>
          </a:p>
        </p:txBody>
      </p:sp>
      <p:pic>
        <p:nvPicPr>
          <p:cNvPr descr="A close up of a hat&#10;&#10;Description generated with high confidence" id="604" name="Google Shape;604;p93"/>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9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Unit Central Question</a:t>
            </a:r>
            <a:endParaRPr/>
          </a:p>
        </p:txBody>
      </p:sp>
      <p:sp>
        <p:nvSpPr>
          <p:cNvPr id="610" name="Google Shape;610;p94"/>
          <p:cNvSpPr/>
          <p:nvPr/>
        </p:nvSpPr>
        <p:spPr>
          <a:xfrm>
            <a:off x="3169137" y="1899612"/>
            <a:ext cx="5185703" cy="2838157"/>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182880" lvl="0" marL="182880" marR="0" rtl="0" algn="ctr">
              <a:spcBef>
                <a:spcPts val="0"/>
              </a:spcBef>
              <a:spcAft>
                <a:spcPts val="0"/>
              </a:spcAft>
              <a:buClr>
                <a:schemeClr val="accent1"/>
              </a:buClr>
              <a:buSzPts val="2400"/>
              <a:buFont typeface="Noto Sans Symbols"/>
              <a:buChar char="●"/>
            </a:pPr>
            <a:r>
              <a:rPr b="1" lang="en-US" sz="2400">
                <a:solidFill>
                  <a:schemeClr val="lt1"/>
                </a:solidFill>
                <a:latin typeface="Calibri"/>
                <a:ea typeface="Calibri"/>
                <a:cs typeface="Calibri"/>
                <a:sym typeface="Calibri"/>
              </a:rPr>
              <a:t>How does the energy of an object or system change?</a:t>
            </a:r>
            <a:endParaRPr b="1" sz="2400">
              <a:solidFill>
                <a:schemeClr val="lt1"/>
              </a:solidFill>
              <a:latin typeface="Calibri"/>
              <a:ea typeface="Calibri"/>
              <a:cs typeface="Calibri"/>
              <a:sym typeface="Calibri"/>
            </a:endParaRPr>
          </a:p>
        </p:txBody>
      </p:sp>
      <p:pic>
        <p:nvPicPr>
          <p:cNvPr descr="A close up of a hat&#10;&#10;Description generated with high confidence" id="611" name="Google Shape;611;p94"/>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9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Focus Question</a:t>
            </a:r>
            <a:endParaRPr/>
          </a:p>
        </p:txBody>
      </p:sp>
      <p:sp>
        <p:nvSpPr>
          <p:cNvPr id="621" name="Google Shape;621;p95"/>
          <p:cNvSpPr/>
          <p:nvPr/>
        </p:nvSpPr>
        <p:spPr>
          <a:xfrm>
            <a:off x="2766484" y="2178756"/>
            <a:ext cx="5486400" cy="2043288"/>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138430" lvl="0" marL="182880" marR="0" rtl="0" algn="l">
              <a:lnSpc>
                <a:spcPct val="80000"/>
              </a:lnSpc>
              <a:spcBef>
                <a:spcPts val="0"/>
              </a:spcBef>
              <a:spcAft>
                <a:spcPts val="0"/>
              </a:spcAft>
              <a:buClr>
                <a:schemeClr val="accent1"/>
              </a:buClr>
              <a:buSzPts val="700"/>
              <a:buFont typeface="Noto Sans Symbols"/>
              <a:buNone/>
            </a:pPr>
            <a:r>
              <a:t/>
            </a:r>
            <a:endParaRPr b="1" sz="700">
              <a:solidFill>
                <a:schemeClr val="dk2"/>
              </a:solidFill>
              <a:latin typeface="Calibri"/>
              <a:ea typeface="Calibri"/>
              <a:cs typeface="Calibri"/>
              <a:sym typeface="Calibri"/>
            </a:endParaRPr>
          </a:p>
          <a:p>
            <a:pPr indent="-138430" lvl="0" marL="182880" marR="0" rtl="0" algn="l">
              <a:lnSpc>
                <a:spcPct val="80000"/>
              </a:lnSpc>
              <a:spcBef>
                <a:spcPts val="21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30479" lvl="0" marL="182880" marR="0" rtl="0" algn="l">
              <a:lnSpc>
                <a:spcPct val="80000"/>
              </a:lnSpc>
              <a:spcBef>
                <a:spcPts val="1800"/>
              </a:spcBef>
              <a:spcAft>
                <a:spcPts val="0"/>
              </a:spcAft>
              <a:buClr>
                <a:schemeClr val="accent1"/>
              </a:buClr>
              <a:buSzPts val="2400"/>
              <a:buFont typeface="Noto Sans Symbols"/>
              <a:buNone/>
            </a:pPr>
            <a:r>
              <a:t/>
            </a:r>
            <a:endParaRPr b="1" sz="2400">
              <a:solidFill>
                <a:schemeClr val="lt1"/>
              </a:solidFill>
              <a:latin typeface="Calibri"/>
              <a:ea typeface="Calibri"/>
              <a:cs typeface="Calibri"/>
              <a:sym typeface="Calibri"/>
            </a:endParaRPr>
          </a:p>
          <a:p>
            <a:pPr indent="0" lvl="0" marL="0" marR="0" rtl="0" algn="l">
              <a:lnSpc>
                <a:spcPct val="80000"/>
              </a:lnSpc>
              <a:spcBef>
                <a:spcPts val="60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How can we change the amount of motion energy of an object?</a:t>
            </a:r>
            <a:endParaRPr/>
          </a:p>
          <a:p>
            <a:pPr indent="-138430" lvl="0" marL="182880" marR="0" rtl="0" algn="l">
              <a:lnSpc>
                <a:spcPct val="80000"/>
              </a:lnSpc>
              <a:spcBef>
                <a:spcPts val="12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138430" lvl="0" marL="182880" marR="0" rtl="0" algn="l">
              <a:lnSpc>
                <a:spcPct val="80000"/>
              </a:lnSpc>
              <a:spcBef>
                <a:spcPts val="18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182880" lvl="0" marL="182880" marR="0" rtl="0" algn="l">
              <a:lnSpc>
                <a:spcPct val="80000"/>
              </a:lnSpc>
              <a:spcBef>
                <a:spcPts val="1800"/>
              </a:spcBef>
              <a:spcAft>
                <a:spcPts val="0"/>
              </a:spcAft>
              <a:buClr>
                <a:schemeClr val="accent1"/>
              </a:buClr>
              <a:buSzPts val="700"/>
              <a:buFont typeface="Noto Sans Symbols"/>
              <a:buChar char="●"/>
            </a:pPr>
            <a:r>
              <a:rPr b="1" lang="en-US" sz="700">
                <a:solidFill>
                  <a:schemeClr val="dk2"/>
                </a:solidFill>
                <a:latin typeface="Calibri"/>
                <a:ea typeface="Calibri"/>
                <a:cs typeface="Calibri"/>
                <a:sym typeface="Calibri"/>
              </a:rPr>
              <a:t> </a:t>
            </a:r>
            <a:endParaRPr/>
          </a:p>
        </p:txBody>
      </p:sp>
      <p:pic>
        <p:nvPicPr>
          <p:cNvPr descr="A close up of a hat&#10;&#10;Description generated with high confidence" id="622" name="Google Shape;622;p95"/>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0"/>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a:t>Week-at-a-Glance</a:t>
            </a:r>
            <a:endParaRPr/>
          </a:p>
        </p:txBody>
      </p:sp>
      <p:pic>
        <p:nvPicPr>
          <p:cNvPr id="320" name="Google Shape;320;p60"/>
          <p:cNvPicPr preferRelativeResize="0"/>
          <p:nvPr/>
        </p:nvPicPr>
        <p:blipFill rotWithShape="1">
          <a:blip r:embed="rId3">
            <a:alphaModFix/>
          </a:blip>
          <a:srcRect b="0" l="0" r="0" t="0"/>
          <a:stretch/>
        </p:blipFill>
        <p:spPr>
          <a:xfrm>
            <a:off x="1056927" y="1847372"/>
            <a:ext cx="7030145" cy="4326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9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Changing energy: car launcher system</a:t>
            </a:r>
            <a:endParaRPr>
              <a:latin typeface="Calibri"/>
              <a:ea typeface="Calibri"/>
              <a:cs typeface="Calibri"/>
              <a:sym typeface="Calibri"/>
            </a:endParaRPr>
          </a:p>
        </p:txBody>
      </p:sp>
      <p:pic>
        <p:nvPicPr>
          <p:cNvPr id="628" name="Google Shape;628;p96"/>
          <p:cNvPicPr preferRelativeResize="0"/>
          <p:nvPr/>
        </p:nvPicPr>
        <p:blipFill rotWithShape="1">
          <a:blip r:embed="rId3">
            <a:alphaModFix/>
          </a:blip>
          <a:srcRect b="0" l="0" r="0" t="0"/>
          <a:stretch/>
        </p:blipFill>
        <p:spPr>
          <a:xfrm>
            <a:off x="3293121" y="1299104"/>
            <a:ext cx="4596316" cy="4601183"/>
          </a:xfrm>
          <a:prstGeom prst="rect">
            <a:avLst/>
          </a:prstGeom>
          <a:noFill/>
          <a:ln>
            <a:noFill/>
          </a:ln>
        </p:spPr>
      </p:pic>
      <p:pic>
        <p:nvPicPr>
          <p:cNvPr descr="A close up of a hat&#10;&#10;Description generated with high confidence" id="629" name="Google Shape;629;p96"/>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9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Changing energy: marble – ruler system</a:t>
            </a:r>
            <a:endParaRPr/>
          </a:p>
        </p:txBody>
      </p:sp>
      <p:sp>
        <p:nvSpPr>
          <p:cNvPr id="635" name="Google Shape;635;p97"/>
          <p:cNvSpPr txBox="1"/>
          <p:nvPr>
            <p:ph idx="1" type="body"/>
          </p:nvPr>
        </p:nvSpPr>
        <p:spPr>
          <a:xfrm>
            <a:off x="2851011" y="2318836"/>
            <a:ext cx="5669534" cy="289047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en-US">
                <a:latin typeface="Calibri"/>
                <a:ea typeface="Calibri"/>
                <a:cs typeface="Calibri"/>
                <a:sym typeface="Calibri"/>
              </a:rPr>
              <a:t>How could we change the amount of energy in the marble – ruler system?</a:t>
            </a:r>
            <a:endParaRPr/>
          </a:p>
        </p:txBody>
      </p:sp>
      <p:pic>
        <p:nvPicPr>
          <p:cNvPr descr="A close up of a hat&#10;&#10;Description generated with high confidence" id="636" name="Google Shape;636;p97"/>
          <p:cNvPicPr preferRelativeResize="0"/>
          <p:nvPr/>
        </p:nvPicPr>
        <p:blipFill rotWithShape="1">
          <a:blip r:embed="rId3">
            <a:alphaModFix/>
          </a:blip>
          <a:srcRect b="0" l="0" r="0" t="0"/>
          <a:stretch/>
        </p:blipFill>
        <p:spPr>
          <a:xfrm>
            <a:off x="8337411" y="134387"/>
            <a:ext cx="650158" cy="65015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9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Marble – ruler system</a:t>
            </a:r>
            <a:endParaRPr/>
          </a:p>
        </p:txBody>
      </p:sp>
      <p:pic>
        <p:nvPicPr>
          <p:cNvPr descr="A close up of a hat&#10;&#10;Description generated with high confidence" id="642" name="Google Shape;642;p98"/>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pic>
        <p:nvPicPr>
          <p:cNvPr descr="A picture containing floor, indoor&#10;&#10;Description automatically generated" id="643" name="Google Shape;643;p98"/>
          <p:cNvPicPr preferRelativeResize="0"/>
          <p:nvPr/>
        </p:nvPicPr>
        <p:blipFill rotWithShape="1">
          <a:blip r:embed="rId4">
            <a:alphaModFix/>
          </a:blip>
          <a:srcRect b="0" l="0" r="0" t="0"/>
          <a:stretch/>
        </p:blipFill>
        <p:spPr>
          <a:xfrm>
            <a:off x="2968327" y="2167260"/>
            <a:ext cx="5547023" cy="252347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9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Predicting changes in energy</a:t>
            </a:r>
            <a:endParaRPr>
              <a:latin typeface="Calibri"/>
              <a:ea typeface="Calibri"/>
              <a:cs typeface="Calibri"/>
              <a:sym typeface="Calibri"/>
            </a:endParaRPr>
          </a:p>
        </p:txBody>
      </p:sp>
      <p:pic>
        <p:nvPicPr>
          <p:cNvPr descr="Table&#10;&#10;Description automatically generated" id="649" name="Google Shape;649;p99"/>
          <p:cNvPicPr preferRelativeResize="0"/>
          <p:nvPr/>
        </p:nvPicPr>
        <p:blipFill rotWithShape="1">
          <a:blip r:embed="rId3">
            <a:alphaModFix/>
          </a:blip>
          <a:srcRect b="0" l="0" r="0" t="0"/>
          <a:stretch/>
        </p:blipFill>
        <p:spPr>
          <a:xfrm>
            <a:off x="2810615" y="1123838"/>
            <a:ext cx="6143695" cy="4601183"/>
          </a:xfrm>
          <a:prstGeom prst="rect">
            <a:avLst/>
          </a:prstGeom>
          <a:noFill/>
          <a:ln>
            <a:noFill/>
          </a:ln>
        </p:spPr>
      </p:pic>
      <p:pic>
        <p:nvPicPr>
          <p:cNvPr descr="A close up of a hat&#10;&#10;Description generated with high confidence" id="650" name="Google Shape;650;p99"/>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10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Test your predictions</a:t>
            </a:r>
            <a:endParaRPr/>
          </a:p>
        </p:txBody>
      </p:sp>
      <p:pic>
        <p:nvPicPr>
          <p:cNvPr descr="Table&#10;&#10;Description automatically generated" id="656" name="Google Shape;656;p100"/>
          <p:cNvPicPr preferRelativeResize="0"/>
          <p:nvPr/>
        </p:nvPicPr>
        <p:blipFill rotWithShape="1">
          <a:blip r:embed="rId3">
            <a:alphaModFix/>
          </a:blip>
          <a:srcRect b="0" l="0" r="0" t="0"/>
          <a:stretch/>
        </p:blipFill>
        <p:spPr>
          <a:xfrm>
            <a:off x="2718537" y="1306160"/>
            <a:ext cx="6235774" cy="3894896"/>
          </a:xfrm>
          <a:prstGeom prst="rect">
            <a:avLst/>
          </a:prstGeom>
          <a:noFill/>
          <a:ln>
            <a:noFill/>
          </a:ln>
        </p:spPr>
      </p:pic>
      <p:pic>
        <p:nvPicPr>
          <p:cNvPr descr="A close up of a hat&#10;&#10;Description generated with high confidence" id="657" name="Google Shape;657;p100"/>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0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Representing energy with energy bars</a:t>
            </a:r>
            <a:endParaRPr/>
          </a:p>
        </p:txBody>
      </p:sp>
      <p:pic>
        <p:nvPicPr>
          <p:cNvPr descr="Timeline&#10;&#10;Description automatically generated" id="663" name="Google Shape;663;p101"/>
          <p:cNvPicPr preferRelativeResize="0"/>
          <p:nvPr/>
        </p:nvPicPr>
        <p:blipFill rotWithShape="1">
          <a:blip r:embed="rId3">
            <a:alphaModFix/>
          </a:blip>
          <a:srcRect b="0" l="0" r="0" t="0"/>
          <a:stretch/>
        </p:blipFill>
        <p:spPr>
          <a:xfrm>
            <a:off x="3289409" y="960328"/>
            <a:ext cx="5053262" cy="4928202"/>
          </a:xfrm>
          <a:prstGeom prst="rect">
            <a:avLst/>
          </a:prstGeom>
          <a:noFill/>
          <a:ln>
            <a:noFill/>
          </a:ln>
        </p:spPr>
      </p:pic>
      <p:pic>
        <p:nvPicPr>
          <p:cNvPr descr="A close up of a hat&#10;&#10;Description generated with high confidence" id="664" name="Google Shape;664;p101"/>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0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Science ideas we've figured out</a:t>
            </a:r>
            <a:endParaRPr/>
          </a:p>
        </p:txBody>
      </p:sp>
      <p:sp>
        <p:nvSpPr>
          <p:cNvPr id="670" name="Google Shape;670;p102"/>
          <p:cNvSpPr/>
          <p:nvPr/>
        </p:nvSpPr>
        <p:spPr>
          <a:xfrm>
            <a:off x="3014537" y="1517865"/>
            <a:ext cx="5659683" cy="382227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Science Ideas We've Figure Out</a:t>
            </a:r>
            <a:endParaRPr/>
          </a:p>
          <a:p>
            <a:pPr indent="0" lvl="0" marL="0" marR="0" rtl="0" algn="l">
              <a:lnSpc>
                <a:spcPct val="100000"/>
              </a:lnSpc>
              <a:spcBef>
                <a:spcPts val="60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2800"/>
              <a:buFont typeface="Arial"/>
              <a:buNone/>
            </a:pPr>
            <a:r>
              <a:rPr lang="en-US" sz="2800">
                <a:solidFill>
                  <a:srgbClr val="000000"/>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2800"/>
              <a:buFont typeface="Arial"/>
              <a:buNone/>
            </a:pPr>
            <a:r>
              <a:t/>
            </a:r>
            <a:endParaRPr sz="2800">
              <a:solidFill>
                <a:srgbClr val="000000"/>
              </a:solidFill>
              <a:latin typeface="Calibri"/>
              <a:ea typeface="Calibri"/>
              <a:cs typeface="Calibri"/>
              <a:sym typeface="Calibri"/>
            </a:endParaRPr>
          </a:p>
        </p:txBody>
      </p:sp>
      <p:sp>
        <p:nvSpPr>
          <p:cNvPr id="671" name="Google Shape;671;p102"/>
          <p:cNvSpPr/>
          <p:nvPr/>
        </p:nvSpPr>
        <p:spPr>
          <a:xfrm>
            <a:off x="2854036" y="1407459"/>
            <a:ext cx="5980687" cy="4078944"/>
          </a:xfrm>
          <a:prstGeom prst="rect">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 up of a hat&#10;&#10;Description generated with high confidence" id="672" name="Google Shape;672;p102"/>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10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Calibri"/>
              <a:buNone/>
            </a:pPr>
            <a:r>
              <a:rPr lang="en-US" sz="2800">
                <a:latin typeface="Calibri"/>
                <a:ea typeface="Calibri"/>
                <a:cs typeface="Calibri"/>
                <a:sym typeface="Calibri"/>
              </a:rPr>
              <a:t>Scientific Explanations:</a:t>
            </a:r>
            <a:br>
              <a:rPr lang="en-US" sz="2800">
                <a:latin typeface="Calibri"/>
                <a:ea typeface="Calibri"/>
                <a:cs typeface="Calibri"/>
                <a:sym typeface="Calibri"/>
              </a:rPr>
            </a:br>
            <a:r>
              <a:rPr lang="en-US" sz="2800">
                <a:latin typeface="Calibri"/>
                <a:ea typeface="Calibri"/>
                <a:cs typeface="Calibri"/>
                <a:sym typeface="Calibri"/>
              </a:rPr>
              <a:t>Linking observations and science ideas</a:t>
            </a:r>
            <a:endParaRPr sz="2800"/>
          </a:p>
        </p:txBody>
      </p:sp>
      <p:sp>
        <p:nvSpPr>
          <p:cNvPr id="678" name="Google Shape;678;p103"/>
          <p:cNvSpPr txBox="1"/>
          <p:nvPr>
            <p:ph idx="1" type="body"/>
          </p:nvPr>
        </p:nvSpPr>
        <p:spPr>
          <a:xfrm>
            <a:off x="2901951" y="1318742"/>
            <a:ext cx="5486400" cy="466600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en-US">
                <a:latin typeface="Calibri"/>
                <a:ea typeface="Calibri"/>
                <a:cs typeface="Calibri"/>
                <a:sym typeface="Calibri"/>
              </a:rPr>
              <a:t>Match the observed change in the system with a science idea</a:t>
            </a:r>
            <a:endParaRPr/>
          </a:p>
        </p:txBody>
      </p:sp>
      <p:pic>
        <p:nvPicPr>
          <p:cNvPr descr="Text&#10;&#10;Description automatically generated" id="679" name="Google Shape;679;p103"/>
          <p:cNvPicPr preferRelativeResize="0"/>
          <p:nvPr/>
        </p:nvPicPr>
        <p:blipFill rotWithShape="1">
          <a:blip r:embed="rId3">
            <a:alphaModFix/>
          </a:blip>
          <a:srcRect b="0" l="0" r="0" t="0"/>
          <a:stretch/>
        </p:blipFill>
        <p:spPr>
          <a:xfrm rot="-480000">
            <a:off x="2683252" y="2593299"/>
            <a:ext cx="2010705" cy="1312480"/>
          </a:xfrm>
          <a:prstGeom prst="rect">
            <a:avLst/>
          </a:prstGeom>
          <a:noFill/>
          <a:ln>
            <a:noFill/>
          </a:ln>
        </p:spPr>
      </p:pic>
      <p:pic>
        <p:nvPicPr>
          <p:cNvPr descr="Text&#10;&#10;Description automatically generated" id="680" name="Google Shape;680;p103"/>
          <p:cNvPicPr preferRelativeResize="0"/>
          <p:nvPr/>
        </p:nvPicPr>
        <p:blipFill rotWithShape="1">
          <a:blip r:embed="rId4">
            <a:alphaModFix/>
          </a:blip>
          <a:srcRect b="0" l="0" r="0" t="0"/>
          <a:stretch/>
        </p:blipFill>
        <p:spPr>
          <a:xfrm>
            <a:off x="2415822" y="4915243"/>
            <a:ext cx="1931520" cy="1259144"/>
          </a:xfrm>
          <a:prstGeom prst="rect">
            <a:avLst/>
          </a:prstGeom>
          <a:noFill/>
          <a:ln>
            <a:noFill/>
          </a:ln>
        </p:spPr>
      </p:pic>
      <p:pic>
        <p:nvPicPr>
          <p:cNvPr descr="Text&#10;&#10;Description automatically generated" id="681" name="Google Shape;681;p103"/>
          <p:cNvPicPr preferRelativeResize="0"/>
          <p:nvPr/>
        </p:nvPicPr>
        <p:blipFill rotWithShape="1">
          <a:blip r:embed="rId5">
            <a:alphaModFix/>
          </a:blip>
          <a:srcRect b="0" l="0" r="0" t="0"/>
          <a:stretch/>
        </p:blipFill>
        <p:spPr>
          <a:xfrm rot="1260000">
            <a:off x="2939908" y="3868939"/>
            <a:ext cx="2064798" cy="1345007"/>
          </a:xfrm>
          <a:prstGeom prst="rect">
            <a:avLst/>
          </a:prstGeom>
          <a:noFill/>
          <a:ln>
            <a:noFill/>
          </a:ln>
        </p:spPr>
      </p:pic>
      <p:pic>
        <p:nvPicPr>
          <p:cNvPr descr="Text&#10;&#10;Description automatically generated" id="682" name="Google Shape;682;p103"/>
          <p:cNvPicPr preferRelativeResize="0"/>
          <p:nvPr/>
        </p:nvPicPr>
        <p:blipFill rotWithShape="1">
          <a:blip r:embed="rId6">
            <a:alphaModFix/>
          </a:blip>
          <a:srcRect b="0" l="0" r="0" t="0"/>
          <a:stretch/>
        </p:blipFill>
        <p:spPr>
          <a:xfrm>
            <a:off x="5832215" y="2942033"/>
            <a:ext cx="2018440" cy="1321514"/>
          </a:xfrm>
          <a:prstGeom prst="rect">
            <a:avLst/>
          </a:prstGeom>
          <a:noFill/>
          <a:ln>
            <a:noFill/>
          </a:ln>
        </p:spPr>
      </p:pic>
      <p:pic>
        <p:nvPicPr>
          <p:cNvPr descr="Text&#10;&#10;Description automatically generated" id="683" name="Google Shape;683;p103"/>
          <p:cNvPicPr preferRelativeResize="0"/>
          <p:nvPr/>
        </p:nvPicPr>
        <p:blipFill rotWithShape="1">
          <a:blip r:embed="rId7">
            <a:alphaModFix/>
          </a:blip>
          <a:srcRect b="0" l="0" r="0" t="0"/>
          <a:stretch/>
        </p:blipFill>
        <p:spPr>
          <a:xfrm rot="-780000">
            <a:off x="6550430" y="3997148"/>
            <a:ext cx="1982713" cy="1299729"/>
          </a:xfrm>
          <a:prstGeom prst="rect">
            <a:avLst/>
          </a:prstGeom>
          <a:noFill/>
          <a:ln>
            <a:noFill/>
          </a:ln>
        </p:spPr>
      </p:pic>
      <p:pic>
        <p:nvPicPr>
          <p:cNvPr descr="Text&#10;&#10;Description automatically generated" id="684" name="Google Shape;684;p103"/>
          <p:cNvPicPr preferRelativeResize="0"/>
          <p:nvPr/>
        </p:nvPicPr>
        <p:blipFill rotWithShape="1">
          <a:blip r:embed="rId8">
            <a:alphaModFix/>
          </a:blip>
          <a:srcRect b="0" l="0" r="0" t="0"/>
          <a:stretch/>
        </p:blipFill>
        <p:spPr>
          <a:xfrm rot="120000">
            <a:off x="5317167" y="4949354"/>
            <a:ext cx="1977432" cy="1295841"/>
          </a:xfrm>
          <a:prstGeom prst="rect">
            <a:avLst/>
          </a:prstGeom>
          <a:noFill/>
          <a:ln>
            <a:noFill/>
          </a:ln>
        </p:spPr>
      </p:pic>
      <p:pic>
        <p:nvPicPr>
          <p:cNvPr descr="A close up of a hat&#10;&#10;Description generated with high confidence" id="685" name="Google Shape;685;p103"/>
          <p:cNvPicPr preferRelativeResize="0"/>
          <p:nvPr/>
        </p:nvPicPr>
        <p:blipFill rotWithShape="1">
          <a:blip r:embed="rId9">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0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Focus Question</a:t>
            </a:r>
            <a:endParaRPr/>
          </a:p>
        </p:txBody>
      </p:sp>
      <p:sp>
        <p:nvSpPr>
          <p:cNvPr id="695" name="Google Shape;695;p104"/>
          <p:cNvSpPr/>
          <p:nvPr/>
        </p:nvSpPr>
        <p:spPr>
          <a:xfrm>
            <a:off x="2766484" y="2178756"/>
            <a:ext cx="5486400" cy="2043288"/>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138430" lvl="0" marL="182880" marR="0" rtl="0" algn="l">
              <a:lnSpc>
                <a:spcPct val="80000"/>
              </a:lnSpc>
              <a:spcBef>
                <a:spcPts val="0"/>
              </a:spcBef>
              <a:spcAft>
                <a:spcPts val="0"/>
              </a:spcAft>
              <a:buClr>
                <a:schemeClr val="accent1"/>
              </a:buClr>
              <a:buSzPts val="700"/>
              <a:buFont typeface="Noto Sans Symbols"/>
              <a:buNone/>
            </a:pPr>
            <a:r>
              <a:t/>
            </a:r>
            <a:endParaRPr b="1" sz="700">
              <a:solidFill>
                <a:schemeClr val="dk2"/>
              </a:solidFill>
              <a:latin typeface="Calibri"/>
              <a:ea typeface="Calibri"/>
              <a:cs typeface="Calibri"/>
              <a:sym typeface="Calibri"/>
            </a:endParaRPr>
          </a:p>
          <a:p>
            <a:pPr indent="-138430" lvl="0" marL="182880" marR="0" rtl="0" algn="l">
              <a:lnSpc>
                <a:spcPct val="80000"/>
              </a:lnSpc>
              <a:spcBef>
                <a:spcPts val="21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30479" lvl="0" marL="182880" marR="0" rtl="0" algn="l">
              <a:lnSpc>
                <a:spcPct val="80000"/>
              </a:lnSpc>
              <a:spcBef>
                <a:spcPts val="1800"/>
              </a:spcBef>
              <a:spcAft>
                <a:spcPts val="0"/>
              </a:spcAft>
              <a:buClr>
                <a:schemeClr val="accent1"/>
              </a:buClr>
              <a:buSzPts val="2400"/>
              <a:buFont typeface="Noto Sans Symbols"/>
              <a:buNone/>
            </a:pPr>
            <a:r>
              <a:t/>
            </a:r>
            <a:endParaRPr b="1" sz="2400">
              <a:solidFill>
                <a:schemeClr val="lt1"/>
              </a:solidFill>
              <a:latin typeface="Calibri"/>
              <a:ea typeface="Calibri"/>
              <a:cs typeface="Calibri"/>
              <a:sym typeface="Calibri"/>
            </a:endParaRPr>
          </a:p>
          <a:p>
            <a:pPr indent="0" lvl="0" marL="0" marR="0" rtl="0" algn="ctr">
              <a:lnSpc>
                <a:spcPct val="80000"/>
              </a:lnSpc>
              <a:spcBef>
                <a:spcPts val="60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How can we change the amount of </a:t>
            </a:r>
            <a:endParaRPr/>
          </a:p>
          <a:p>
            <a:pPr indent="0" lvl="0" marL="0" marR="0" rtl="0" algn="ctr">
              <a:lnSpc>
                <a:spcPct val="8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motion energy of an object?</a:t>
            </a:r>
            <a:endParaRPr/>
          </a:p>
          <a:p>
            <a:pPr indent="0" lvl="0" marL="0" marR="0" rtl="0" algn="l">
              <a:lnSpc>
                <a:spcPct val="80000"/>
              </a:lnSpc>
              <a:spcBef>
                <a:spcPts val="0"/>
              </a:spcBef>
              <a:spcAft>
                <a:spcPts val="0"/>
              </a:spcAft>
              <a:buClr>
                <a:schemeClr val="dk1"/>
              </a:buClr>
              <a:buSzPts val="2400"/>
              <a:buFont typeface="Calibri"/>
              <a:buNone/>
            </a:pPr>
            <a:r>
              <a:t/>
            </a:r>
            <a:endParaRPr b="1" sz="2400">
              <a:solidFill>
                <a:schemeClr val="lt1"/>
              </a:solidFill>
              <a:latin typeface="Calibri"/>
              <a:ea typeface="Calibri"/>
              <a:cs typeface="Calibri"/>
              <a:sym typeface="Calibri"/>
            </a:endParaRPr>
          </a:p>
          <a:p>
            <a:pPr indent="-138430" lvl="0" marL="182880" marR="0" rtl="0" algn="l">
              <a:lnSpc>
                <a:spcPct val="80000"/>
              </a:lnSpc>
              <a:spcBef>
                <a:spcPts val="12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138430" lvl="0" marL="182880" marR="0" rtl="0" algn="l">
              <a:lnSpc>
                <a:spcPct val="80000"/>
              </a:lnSpc>
              <a:spcBef>
                <a:spcPts val="1800"/>
              </a:spcBef>
              <a:spcAft>
                <a:spcPts val="0"/>
              </a:spcAft>
              <a:buClr>
                <a:schemeClr val="accent1"/>
              </a:buClr>
              <a:buSzPts val="700"/>
              <a:buFont typeface="Noto Sans Symbols"/>
              <a:buNone/>
            </a:pPr>
            <a:r>
              <a:t/>
            </a:r>
            <a:endParaRPr b="1" sz="700">
              <a:solidFill>
                <a:schemeClr val="lt1"/>
              </a:solidFill>
              <a:latin typeface="Calibri"/>
              <a:ea typeface="Calibri"/>
              <a:cs typeface="Calibri"/>
              <a:sym typeface="Calibri"/>
            </a:endParaRPr>
          </a:p>
          <a:p>
            <a:pPr indent="-182880" lvl="0" marL="182880" marR="0" rtl="0" algn="l">
              <a:lnSpc>
                <a:spcPct val="80000"/>
              </a:lnSpc>
              <a:spcBef>
                <a:spcPts val="1800"/>
              </a:spcBef>
              <a:spcAft>
                <a:spcPts val="0"/>
              </a:spcAft>
              <a:buClr>
                <a:schemeClr val="accent1"/>
              </a:buClr>
              <a:buSzPts val="700"/>
              <a:buFont typeface="Noto Sans Symbols"/>
              <a:buChar char="●"/>
            </a:pPr>
            <a:r>
              <a:rPr b="1" lang="en-US" sz="700">
                <a:solidFill>
                  <a:schemeClr val="dk2"/>
                </a:solidFill>
                <a:latin typeface="Calibri"/>
                <a:ea typeface="Calibri"/>
                <a:cs typeface="Calibri"/>
                <a:sym typeface="Calibri"/>
              </a:rPr>
              <a:t> </a:t>
            </a:r>
            <a:endParaRPr/>
          </a:p>
        </p:txBody>
      </p:sp>
      <p:pic>
        <p:nvPicPr>
          <p:cNvPr descr="A close up of a hat&#10;&#10;Description generated with high confidence" id="696" name="Google Shape;696;p104"/>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105"/>
          <p:cNvSpPr txBox="1"/>
          <p:nvPr>
            <p:ph type="title"/>
          </p:nvPr>
        </p:nvSpPr>
        <p:spPr>
          <a:xfrm>
            <a:off x="189689" y="1123838"/>
            <a:ext cx="2210612" cy="18290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Driving Question Board (DQB)</a:t>
            </a:r>
            <a:endParaRPr/>
          </a:p>
        </p:txBody>
      </p:sp>
      <p:grpSp>
        <p:nvGrpSpPr>
          <p:cNvPr id="702" name="Google Shape;702;p105"/>
          <p:cNvGrpSpPr/>
          <p:nvPr/>
        </p:nvGrpSpPr>
        <p:grpSpPr>
          <a:xfrm>
            <a:off x="7812779" y="982258"/>
            <a:ext cx="1142963" cy="1231642"/>
            <a:chOff x="739036" y="1503123"/>
            <a:chExt cx="1453019" cy="1565754"/>
          </a:xfrm>
        </p:grpSpPr>
        <p:sp>
          <p:nvSpPr>
            <p:cNvPr id="703" name="Google Shape;703;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04" name="Google Shape;704;p105"/>
            <p:cNvGrpSpPr/>
            <p:nvPr/>
          </p:nvGrpSpPr>
          <p:grpSpPr>
            <a:xfrm>
              <a:off x="958240" y="1828780"/>
              <a:ext cx="1183711" cy="506148"/>
              <a:chOff x="958240" y="1828780"/>
              <a:chExt cx="1183711" cy="506148"/>
            </a:xfrm>
          </p:grpSpPr>
          <p:sp>
            <p:nvSpPr>
              <p:cNvPr id="705" name="Google Shape;705;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pic>
        <p:nvPicPr>
          <p:cNvPr descr="A picture containing icon&#10;&#10;Description automatically generated" id="708" name="Google Shape;708;p105"/>
          <p:cNvPicPr preferRelativeResize="0"/>
          <p:nvPr/>
        </p:nvPicPr>
        <p:blipFill rotWithShape="1">
          <a:blip r:embed="rId3">
            <a:alphaModFix/>
          </a:blip>
          <a:srcRect b="0" l="0" r="0" t="0"/>
          <a:stretch/>
        </p:blipFill>
        <p:spPr>
          <a:xfrm>
            <a:off x="8078497" y="1187949"/>
            <a:ext cx="824754" cy="753876"/>
          </a:xfrm>
          <a:prstGeom prst="rect">
            <a:avLst/>
          </a:prstGeom>
          <a:noFill/>
          <a:ln>
            <a:noFill/>
          </a:ln>
        </p:spPr>
      </p:pic>
      <p:pic>
        <p:nvPicPr>
          <p:cNvPr descr="A close up of a hat&#10;&#10;Description generated with high confidence" id="709" name="Google Shape;709;p105"/>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grpSp>
        <p:nvGrpSpPr>
          <p:cNvPr id="710" name="Google Shape;710;p105"/>
          <p:cNvGrpSpPr/>
          <p:nvPr/>
        </p:nvGrpSpPr>
        <p:grpSpPr>
          <a:xfrm rot="-1143675">
            <a:off x="7183610" y="1777859"/>
            <a:ext cx="1142963" cy="1231642"/>
            <a:chOff x="739036" y="1503123"/>
            <a:chExt cx="1453019" cy="1565754"/>
          </a:xfrm>
        </p:grpSpPr>
        <p:sp>
          <p:nvSpPr>
            <p:cNvPr id="711" name="Google Shape;711;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12" name="Google Shape;712;p105"/>
            <p:cNvGrpSpPr/>
            <p:nvPr/>
          </p:nvGrpSpPr>
          <p:grpSpPr>
            <a:xfrm>
              <a:off x="958240" y="1828780"/>
              <a:ext cx="1183711" cy="506148"/>
              <a:chOff x="958240" y="1828780"/>
              <a:chExt cx="1183711" cy="506148"/>
            </a:xfrm>
          </p:grpSpPr>
          <p:sp>
            <p:nvSpPr>
              <p:cNvPr id="713" name="Google Shape;713;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15" name="Google Shape;715;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16" name="Google Shape;716;p105"/>
          <p:cNvGrpSpPr/>
          <p:nvPr/>
        </p:nvGrpSpPr>
        <p:grpSpPr>
          <a:xfrm>
            <a:off x="7875157" y="2414682"/>
            <a:ext cx="1142963" cy="1231642"/>
            <a:chOff x="739036" y="1503123"/>
            <a:chExt cx="1453019" cy="1565754"/>
          </a:xfrm>
        </p:grpSpPr>
        <p:sp>
          <p:nvSpPr>
            <p:cNvPr id="717" name="Google Shape;717;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18" name="Google Shape;718;p105"/>
            <p:cNvGrpSpPr/>
            <p:nvPr/>
          </p:nvGrpSpPr>
          <p:grpSpPr>
            <a:xfrm>
              <a:off x="958240" y="1828780"/>
              <a:ext cx="1183711" cy="506148"/>
              <a:chOff x="958240" y="1828780"/>
              <a:chExt cx="1183711" cy="506148"/>
            </a:xfrm>
          </p:grpSpPr>
          <p:sp>
            <p:nvSpPr>
              <p:cNvPr id="719" name="Google Shape;719;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pic>
        <p:nvPicPr>
          <p:cNvPr descr="A picture containing icon&#10;&#10;Description automatically generated" id="722" name="Google Shape;722;p105"/>
          <p:cNvPicPr preferRelativeResize="0"/>
          <p:nvPr/>
        </p:nvPicPr>
        <p:blipFill rotWithShape="1">
          <a:blip r:embed="rId3">
            <a:alphaModFix/>
          </a:blip>
          <a:srcRect b="0" l="0" r="0" t="0"/>
          <a:stretch/>
        </p:blipFill>
        <p:spPr>
          <a:xfrm>
            <a:off x="8067739" y="2567426"/>
            <a:ext cx="824754" cy="753876"/>
          </a:xfrm>
          <a:prstGeom prst="rect">
            <a:avLst/>
          </a:prstGeom>
          <a:noFill/>
          <a:ln>
            <a:noFill/>
          </a:ln>
        </p:spPr>
      </p:pic>
      <p:pic>
        <p:nvPicPr>
          <p:cNvPr descr="A picture containing icon&#10;&#10;Description automatically generated" id="723" name="Google Shape;723;p105"/>
          <p:cNvPicPr preferRelativeResize="0"/>
          <p:nvPr/>
        </p:nvPicPr>
        <p:blipFill rotWithShape="1">
          <a:blip r:embed="rId3">
            <a:alphaModFix/>
          </a:blip>
          <a:srcRect b="0" l="0" r="0" t="0"/>
          <a:stretch/>
        </p:blipFill>
        <p:spPr>
          <a:xfrm rot="-1328720">
            <a:off x="7145941" y="1813550"/>
            <a:ext cx="824754" cy="753876"/>
          </a:xfrm>
          <a:prstGeom prst="rect">
            <a:avLst/>
          </a:prstGeom>
          <a:noFill/>
          <a:ln>
            <a:noFill/>
          </a:ln>
        </p:spPr>
      </p:pic>
      <p:grpSp>
        <p:nvGrpSpPr>
          <p:cNvPr id="724" name="Google Shape;724;p105"/>
          <p:cNvGrpSpPr/>
          <p:nvPr/>
        </p:nvGrpSpPr>
        <p:grpSpPr>
          <a:xfrm rot="-1391818">
            <a:off x="7245653" y="3974387"/>
            <a:ext cx="1142963" cy="1231642"/>
            <a:chOff x="739036" y="1503123"/>
            <a:chExt cx="1453019" cy="1565754"/>
          </a:xfrm>
        </p:grpSpPr>
        <p:sp>
          <p:nvSpPr>
            <p:cNvPr id="725" name="Google Shape;725;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26" name="Google Shape;726;p105"/>
            <p:cNvGrpSpPr/>
            <p:nvPr/>
          </p:nvGrpSpPr>
          <p:grpSpPr>
            <a:xfrm>
              <a:off x="958240" y="1828780"/>
              <a:ext cx="1183711" cy="506148"/>
              <a:chOff x="958240" y="1828780"/>
              <a:chExt cx="1183711" cy="506148"/>
            </a:xfrm>
          </p:grpSpPr>
          <p:sp>
            <p:nvSpPr>
              <p:cNvPr id="727" name="Google Shape;727;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30" name="Google Shape;730;p105"/>
          <p:cNvGrpSpPr/>
          <p:nvPr/>
        </p:nvGrpSpPr>
        <p:grpSpPr>
          <a:xfrm>
            <a:off x="7835745" y="5019648"/>
            <a:ext cx="1142963" cy="1231642"/>
            <a:chOff x="739036" y="1503123"/>
            <a:chExt cx="1453019" cy="1565754"/>
          </a:xfrm>
        </p:grpSpPr>
        <p:sp>
          <p:nvSpPr>
            <p:cNvPr id="731" name="Google Shape;731;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32" name="Google Shape;732;p105"/>
            <p:cNvGrpSpPr/>
            <p:nvPr/>
          </p:nvGrpSpPr>
          <p:grpSpPr>
            <a:xfrm>
              <a:off x="958240" y="1828780"/>
              <a:ext cx="1183711" cy="506148"/>
              <a:chOff x="958240" y="1828780"/>
              <a:chExt cx="1183711" cy="506148"/>
            </a:xfrm>
          </p:grpSpPr>
          <p:sp>
            <p:nvSpPr>
              <p:cNvPr id="733" name="Google Shape;733;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pic>
        <p:nvPicPr>
          <p:cNvPr descr="A picture containing icon&#10;&#10;Description automatically generated" id="736" name="Google Shape;736;p105"/>
          <p:cNvPicPr preferRelativeResize="0"/>
          <p:nvPr/>
        </p:nvPicPr>
        <p:blipFill rotWithShape="1">
          <a:blip r:embed="rId3">
            <a:alphaModFix/>
          </a:blip>
          <a:srcRect b="0" l="0" r="0" t="0"/>
          <a:stretch/>
        </p:blipFill>
        <p:spPr>
          <a:xfrm>
            <a:off x="7996060" y="5022566"/>
            <a:ext cx="824754" cy="753876"/>
          </a:xfrm>
          <a:prstGeom prst="rect">
            <a:avLst/>
          </a:prstGeom>
          <a:noFill/>
          <a:ln>
            <a:noFill/>
          </a:ln>
        </p:spPr>
      </p:pic>
      <p:pic>
        <p:nvPicPr>
          <p:cNvPr descr="A picture containing icon&#10;&#10;Description automatically generated" id="737" name="Google Shape;737;p105"/>
          <p:cNvPicPr preferRelativeResize="0"/>
          <p:nvPr/>
        </p:nvPicPr>
        <p:blipFill rotWithShape="1">
          <a:blip r:embed="rId3">
            <a:alphaModFix/>
          </a:blip>
          <a:srcRect b="0" l="0" r="0" t="0"/>
          <a:stretch/>
        </p:blipFill>
        <p:spPr>
          <a:xfrm>
            <a:off x="7469966" y="3989962"/>
            <a:ext cx="824754" cy="753876"/>
          </a:xfrm>
          <a:prstGeom prst="rect">
            <a:avLst/>
          </a:prstGeom>
          <a:noFill/>
          <a:ln>
            <a:noFill/>
          </a:ln>
        </p:spPr>
      </p:pic>
      <p:grpSp>
        <p:nvGrpSpPr>
          <p:cNvPr id="738" name="Google Shape;738;p105"/>
          <p:cNvGrpSpPr/>
          <p:nvPr/>
        </p:nvGrpSpPr>
        <p:grpSpPr>
          <a:xfrm>
            <a:off x="5182258" y="812919"/>
            <a:ext cx="1142963" cy="1231642"/>
            <a:chOff x="739036" y="1503123"/>
            <a:chExt cx="1453019" cy="1565754"/>
          </a:xfrm>
        </p:grpSpPr>
        <p:sp>
          <p:nvSpPr>
            <p:cNvPr id="739" name="Google Shape;739;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40" name="Google Shape;740;p105"/>
            <p:cNvGrpSpPr/>
            <p:nvPr/>
          </p:nvGrpSpPr>
          <p:grpSpPr>
            <a:xfrm>
              <a:off x="958240" y="1828780"/>
              <a:ext cx="1183711" cy="506148"/>
              <a:chOff x="958240" y="1828780"/>
              <a:chExt cx="1183711" cy="506148"/>
            </a:xfrm>
          </p:grpSpPr>
          <p:sp>
            <p:nvSpPr>
              <p:cNvPr id="741" name="Google Shape;741;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44" name="Google Shape;744;p105"/>
          <p:cNvGrpSpPr/>
          <p:nvPr/>
        </p:nvGrpSpPr>
        <p:grpSpPr>
          <a:xfrm rot="-731053">
            <a:off x="5905732" y="5233940"/>
            <a:ext cx="1142963" cy="1231642"/>
            <a:chOff x="739036" y="1503123"/>
            <a:chExt cx="1453019" cy="1565754"/>
          </a:xfrm>
        </p:grpSpPr>
        <p:sp>
          <p:nvSpPr>
            <p:cNvPr id="745" name="Google Shape;745;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46" name="Google Shape;746;p105"/>
            <p:cNvGrpSpPr/>
            <p:nvPr/>
          </p:nvGrpSpPr>
          <p:grpSpPr>
            <a:xfrm>
              <a:off x="958240" y="1828780"/>
              <a:ext cx="1183711" cy="506148"/>
              <a:chOff x="958240" y="1828780"/>
              <a:chExt cx="1183711" cy="506148"/>
            </a:xfrm>
          </p:grpSpPr>
          <p:sp>
            <p:nvSpPr>
              <p:cNvPr id="747" name="Google Shape;747;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50" name="Google Shape;750;p105"/>
          <p:cNvGrpSpPr/>
          <p:nvPr/>
        </p:nvGrpSpPr>
        <p:grpSpPr>
          <a:xfrm>
            <a:off x="3819798" y="1566043"/>
            <a:ext cx="1142963" cy="1231642"/>
            <a:chOff x="739036" y="1503123"/>
            <a:chExt cx="1453019" cy="1565754"/>
          </a:xfrm>
        </p:grpSpPr>
        <p:sp>
          <p:nvSpPr>
            <p:cNvPr id="751" name="Google Shape;751;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52" name="Google Shape;752;p105"/>
            <p:cNvGrpSpPr/>
            <p:nvPr/>
          </p:nvGrpSpPr>
          <p:grpSpPr>
            <a:xfrm>
              <a:off x="958240" y="1828780"/>
              <a:ext cx="1183711" cy="506148"/>
              <a:chOff x="958240" y="1828780"/>
              <a:chExt cx="1183711" cy="506148"/>
            </a:xfrm>
          </p:grpSpPr>
          <p:sp>
            <p:nvSpPr>
              <p:cNvPr id="753" name="Google Shape;753;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56" name="Google Shape;756;p105"/>
          <p:cNvGrpSpPr/>
          <p:nvPr/>
        </p:nvGrpSpPr>
        <p:grpSpPr>
          <a:xfrm rot="876531">
            <a:off x="4750956" y="1499270"/>
            <a:ext cx="1142963" cy="1231642"/>
            <a:chOff x="739036" y="1503123"/>
            <a:chExt cx="1453019" cy="1565754"/>
          </a:xfrm>
        </p:grpSpPr>
        <p:sp>
          <p:nvSpPr>
            <p:cNvPr id="757" name="Google Shape;757;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58" name="Google Shape;758;p105"/>
            <p:cNvGrpSpPr/>
            <p:nvPr/>
          </p:nvGrpSpPr>
          <p:grpSpPr>
            <a:xfrm>
              <a:off x="958240" y="1828780"/>
              <a:ext cx="1183711" cy="506148"/>
              <a:chOff x="958240" y="1828780"/>
              <a:chExt cx="1183711" cy="506148"/>
            </a:xfrm>
          </p:grpSpPr>
          <p:sp>
            <p:nvSpPr>
              <p:cNvPr id="759" name="Google Shape;759;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61" name="Google Shape;761;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62" name="Google Shape;762;p105"/>
          <p:cNvGrpSpPr/>
          <p:nvPr/>
        </p:nvGrpSpPr>
        <p:grpSpPr>
          <a:xfrm rot="-1114005">
            <a:off x="3965208" y="490702"/>
            <a:ext cx="1142963" cy="1231642"/>
            <a:chOff x="739036" y="1503123"/>
            <a:chExt cx="1453019" cy="1565754"/>
          </a:xfrm>
        </p:grpSpPr>
        <p:sp>
          <p:nvSpPr>
            <p:cNvPr id="763" name="Google Shape;763;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64" name="Google Shape;764;p105"/>
            <p:cNvGrpSpPr/>
            <p:nvPr/>
          </p:nvGrpSpPr>
          <p:grpSpPr>
            <a:xfrm>
              <a:off x="958240" y="1828780"/>
              <a:ext cx="1183711" cy="506148"/>
              <a:chOff x="958240" y="1828780"/>
              <a:chExt cx="1183711" cy="506148"/>
            </a:xfrm>
          </p:grpSpPr>
          <p:sp>
            <p:nvSpPr>
              <p:cNvPr id="765" name="Google Shape;765;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66" name="Google Shape;766;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67" name="Google Shape;767;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68" name="Google Shape;768;p105"/>
          <p:cNvGrpSpPr/>
          <p:nvPr/>
        </p:nvGrpSpPr>
        <p:grpSpPr>
          <a:xfrm rot="765514">
            <a:off x="5290410" y="4318525"/>
            <a:ext cx="1142963" cy="1231642"/>
            <a:chOff x="739036" y="1503123"/>
            <a:chExt cx="1453019" cy="1565754"/>
          </a:xfrm>
        </p:grpSpPr>
        <p:sp>
          <p:nvSpPr>
            <p:cNvPr id="769" name="Google Shape;769;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0" name="Google Shape;770;p105"/>
            <p:cNvGrpSpPr/>
            <p:nvPr/>
          </p:nvGrpSpPr>
          <p:grpSpPr>
            <a:xfrm>
              <a:off x="958240" y="1828780"/>
              <a:ext cx="1183711" cy="506148"/>
              <a:chOff x="958240" y="1828780"/>
              <a:chExt cx="1183711" cy="506148"/>
            </a:xfrm>
          </p:grpSpPr>
          <p:sp>
            <p:nvSpPr>
              <p:cNvPr id="771" name="Google Shape;771;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74" name="Google Shape;774;p105"/>
          <p:cNvGrpSpPr/>
          <p:nvPr/>
        </p:nvGrpSpPr>
        <p:grpSpPr>
          <a:xfrm>
            <a:off x="4683875" y="5215158"/>
            <a:ext cx="1142963" cy="1231642"/>
            <a:chOff x="739036" y="1503123"/>
            <a:chExt cx="1453019" cy="1565754"/>
          </a:xfrm>
        </p:grpSpPr>
        <p:sp>
          <p:nvSpPr>
            <p:cNvPr id="775" name="Google Shape;775;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6" name="Google Shape;776;p105"/>
            <p:cNvGrpSpPr/>
            <p:nvPr/>
          </p:nvGrpSpPr>
          <p:grpSpPr>
            <a:xfrm>
              <a:off x="958240" y="1828780"/>
              <a:ext cx="1183711" cy="506148"/>
              <a:chOff x="958240" y="1828780"/>
              <a:chExt cx="1183711" cy="506148"/>
            </a:xfrm>
          </p:grpSpPr>
          <p:sp>
            <p:nvSpPr>
              <p:cNvPr id="777" name="Google Shape;777;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78" name="Google Shape;778;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79" name="Google Shape;779;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80" name="Google Shape;780;p105"/>
          <p:cNvGrpSpPr/>
          <p:nvPr/>
        </p:nvGrpSpPr>
        <p:grpSpPr>
          <a:xfrm rot="1177924">
            <a:off x="4058148" y="3253542"/>
            <a:ext cx="1142963" cy="1231642"/>
            <a:chOff x="739036" y="1503123"/>
            <a:chExt cx="1453019" cy="1565754"/>
          </a:xfrm>
        </p:grpSpPr>
        <p:sp>
          <p:nvSpPr>
            <p:cNvPr id="781" name="Google Shape;781;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82" name="Google Shape;782;p105"/>
            <p:cNvGrpSpPr/>
            <p:nvPr/>
          </p:nvGrpSpPr>
          <p:grpSpPr>
            <a:xfrm>
              <a:off x="958240" y="1828780"/>
              <a:ext cx="1183711" cy="506148"/>
              <a:chOff x="958240" y="1828780"/>
              <a:chExt cx="1183711" cy="506148"/>
            </a:xfrm>
          </p:grpSpPr>
          <p:sp>
            <p:nvSpPr>
              <p:cNvPr id="783" name="Google Shape;783;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5" name="Google Shape;785;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86" name="Google Shape;786;p105"/>
          <p:cNvGrpSpPr/>
          <p:nvPr/>
        </p:nvGrpSpPr>
        <p:grpSpPr>
          <a:xfrm rot="-1110849">
            <a:off x="3201719" y="4038432"/>
            <a:ext cx="1142963" cy="1231642"/>
            <a:chOff x="739036" y="1503123"/>
            <a:chExt cx="1453019" cy="1565754"/>
          </a:xfrm>
        </p:grpSpPr>
        <p:sp>
          <p:nvSpPr>
            <p:cNvPr id="787" name="Google Shape;787;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88" name="Google Shape;788;p105"/>
            <p:cNvGrpSpPr/>
            <p:nvPr/>
          </p:nvGrpSpPr>
          <p:grpSpPr>
            <a:xfrm>
              <a:off x="958240" y="1828780"/>
              <a:ext cx="1183711" cy="506148"/>
              <a:chOff x="958240" y="1828780"/>
              <a:chExt cx="1183711" cy="506148"/>
            </a:xfrm>
          </p:grpSpPr>
          <p:sp>
            <p:nvSpPr>
              <p:cNvPr id="789" name="Google Shape;789;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0" name="Google Shape;790;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grpSp>
        <p:nvGrpSpPr>
          <p:cNvPr id="792" name="Google Shape;792;p105"/>
          <p:cNvGrpSpPr/>
          <p:nvPr/>
        </p:nvGrpSpPr>
        <p:grpSpPr>
          <a:xfrm>
            <a:off x="2951759" y="3215602"/>
            <a:ext cx="1142963" cy="1231642"/>
            <a:chOff x="739036" y="1503123"/>
            <a:chExt cx="1453019" cy="1565754"/>
          </a:xfrm>
        </p:grpSpPr>
        <p:sp>
          <p:nvSpPr>
            <p:cNvPr id="793" name="Google Shape;793;p105"/>
            <p:cNvSpPr/>
            <p:nvPr/>
          </p:nvSpPr>
          <p:spPr>
            <a:xfrm>
              <a:off x="739036" y="1503123"/>
              <a:ext cx="1453019" cy="1565754"/>
            </a:xfrm>
            <a:prstGeom prst="rect">
              <a:avLst/>
            </a:prstGeom>
            <a:solidFill>
              <a:srgbClr val="FFFF00"/>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94" name="Google Shape;794;p105"/>
            <p:cNvGrpSpPr/>
            <p:nvPr/>
          </p:nvGrpSpPr>
          <p:grpSpPr>
            <a:xfrm>
              <a:off x="958240" y="1828780"/>
              <a:ext cx="1183711" cy="506148"/>
              <a:chOff x="958240" y="1828780"/>
              <a:chExt cx="1183711" cy="506148"/>
            </a:xfrm>
          </p:grpSpPr>
          <p:sp>
            <p:nvSpPr>
              <p:cNvPr id="795" name="Google Shape;795;p105"/>
              <p:cNvSpPr/>
              <p:nvPr/>
            </p:nvSpPr>
            <p:spPr>
              <a:xfrm>
                <a:off x="1127342" y="1828780"/>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6" name="Google Shape;796;p105"/>
              <p:cNvSpPr/>
              <p:nvPr/>
            </p:nvSpPr>
            <p:spPr>
              <a:xfrm>
                <a:off x="958240" y="2150262"/>
                <a:ext cx="1014609" cy="112754"/>
              </a:xfrm>
              <a:custGeom>
                <a:rect b="b" l="l" r="r" t="t"/>
                <a:pathLst>
                  <a:path extrusionOk="0" h="112754" w="1014609">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105"/>
              <p:cNvSpPr txBox="1"/>
              <p:nvPr/>
            </p:nvSpPr>
            <p:spPr>
              <a:xfrm>
                <a:off x="1922747" y="1965596"/>
                <a:ext cx="219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grpSp>
      </p:grpSp>
      <p:pic>
        <p:nvPicPr>
          <p:cNvPr descr="A picture containing icon&#10;&#10;Description automatically generated" id="798" name="Google Shape;798;p105"/>
          <p:cNvPicPr preferRelativeResize="0"/>
          <p:nvPr/>
        </p:nvPicPr>
        <p:blipFill rotWithShape="1">
          <a:blip r:embed="rId3">
            <a:alphaModFix/>
          </a:blip>
          <a:srcRect b="0" l="0" r="0" t="0"/>
          <a:stretch/>
        </p:blipFill>
        <p:spPr>
          <a:xfrm>
            <a:off x="4248640" y="3359598"/>
            <a:ext cx="824754" cy="928630"/>
          </a:xfrm>
          <a:prstGeom prst="rect">
            <a:avLst/>
          </a:prstGeom>
          <a:noFill/>
          <a:ln>
            <a:noFill/>
          </a:ln>
        </p:spPr>
      </p:pic>
      <p:pic>
        <p:nvPicPr>
          <p:cNvPr descr="A picture containing icon&#10;&#10;Description automatically generated" id="799" name="Google Shape;799;p105"/>
          <p:cNvPicPr preferRelativeResize="0"/>
          <p:nvPr/>
        </p:nvPicPr>
        <p:blipFill rotWithShape="1">
          <a:blip r:embed="rId3">
            <a:alphaModFix/>
          </a:blip>
          <a:srcRect b="0" l="0" r="0" t="0"/>
          <a:stretch/>
        </p:blipFill>
        <p:spPr>
          <a:xfrm>
            <a:off x="2884825" y="3108558"/>
            <a:ext cx="824754" cy="753876"/>
          </a:xfrm>
          <a:prstGeom prst="rect">
            <a:avLst/>
          </a:prstGeom>
          <a:noFill/>
          <a:ln>
            <a:noFill/>
          </a:ln>
        </p:spPr>
      </p:pic>
      <p:pic>
        <p:nvPicPr>
          <p:cNvPr descr="A picture containing icon&#10;&#10;Description automatically generated" id="800" name="Google Shape;800;p105"/>
          <p:cNvPicPr preferRelativeResize="0"/>
          <p:nvPr/>
        </p:nvPicPr>
        <p:blipFill rotWithShape="1">
          <a:blip r:embed="rId3">
            <a:alphaModFix/>
          </a:blip>
          <a:srcRect b="0" l="0" r="0" t="0"/>
          <a:stretch/>
        </p:blipFill>
        <p:spPr>
          <a:xfrm>
            <a:off x="3407421" y="4445942"/>
            <a:ext cx="824754" cy="753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600"/>
              <a:buFont typeface="Calibri"/>
              <a:buNone/>
            </a:pPr>
            <a:r>
              <a:rPr lang="en-US" sz="2600"/>
              <a:t>Reconnections</a:t>
            </a:r>
            <a:endParaRPr/>
          </a:p>
        </p:txBody>
      </p:sp>
      <p:grpSp>
        <p:nvGrpSpPr>
          <p:cNvPr id="326" name="Google Shape;326;p61"/>
          <p:cNvGrpSpPr/>
          <p:nvPr/>
        </p:nvGrpSpPr>
        <p:grpSpPr>
          <a:xfrm>
            <a:off x="2874242" y="1876917"/>
            <a:ext cx="5486400" cy="2464847"/>
            <a:chOff x="0" y="1634"/>
            <a:chExt cx="5486400" cy="2464847"/>
          </a:xfrm>
        </p:grpSpPr>
        <p:cxnSp>
          <p:nvCxnSpPr>
            <p:cNvPr id="327" name="Google Shape;327;p61"/>
            <p:cNvCxnSpPr/>
            <p:nvPr/>
          </p:nvCxnSpPr>
          <p:spPr>
            <a:xfrm>
              <a:off x="0" y="1634"/>
              <a:ext cx="5486400" cy="0"/>
            </a:xfrm>
            <a:prstGeom prst="straightConnector1">
              <a:avLst/>
            </a:prstGeom>
            <a:solidFill>
              <a:schemeClr val="accent1"/>
            </a:solidFill>
            <a:ln cap="flat" cmpd="sng" w="10775">
              <a:solidFill>
                <a:schemeClr val="accent1"/>
              </a:solidFill>
              <a:prstDash val="solid"/>
              <a:round/>
              <a:headEnd len="sm" w="sm" type="none"/>
              <a:tailEnd len="sm" w="sm" type="none"/>
            </a:ln>
          </p:spPr>
        </p:cxnSp>
        <p:sp>
          <p:nvSpPr>
            <p:cNvPr id="328" name="Google Shape;328;p61"/>
            <p:cNvSpPr/>
            <p:nvPr/>
          </p:nvSpPr>
          <p:spPr>
            <a:xfrm>
              <a:off x="0" y="1634"/>
              <a:ext cx="5486400" cy="8740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1"/>
            <p:cNvSpPr txBox="1"/>
            <p:nvPr/>
          </p:nvSpPr>
          <p:spPr>
            <a:xfrm>
              <a:off x="0" y="1634"/>
              <a:ext cx="5486400" cy="874069"/>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How did you/we do with the STeLLA norms yesterday?</a:t>
              </a:r>
              <a:endParaRPr/>
            </a:p>
          </p:txBody>
        </p:sp>
        <p:cxnSp>
          <p:nvCxnSpPr>
            <p:cNvPr id="330" name="Google Shape;330;p61"/>
            <p:cNvCxnSpPr/>
            <p:nvPr/>
          </p:nvCxnSpPr>
          <p:spPr>
            <a:xfrm>
              <a:off x="0" y="875703"/>
              <a:ext cx="5486400" cy="0"/>
            </a:xfrm>
            <a:prstGeom prst="straightConnector1">
              <a:avLst/>
            </a:prstGeom>
            <a:solidFill>
              <a:schemeClr val="accent1"/>
            </a:solidFill>
            <a:ln cap="flat" cmpd="sng" w="10775">
              <a:solidFill>
                <a:schemeClr val="accent1"/>
              </a:solidFill>
              <a:prstDash val="solid"/>
              <a:round/>
              <a:headEnd len="sm" w="sm" type="none"/>
              <a:tailEnd len="sm" w="sm" type="none"/>
            </a:ln>
          </p:spPr>
        </p:cxnSp>
        <p:sp>
          <p:nvSpPr>
            <p:cNvPr id="331" name="Google Shape;331;p61"/>
            <p:cNvSpPr/>
            <p:nvPr/>
          </p:nvSpPr>
          <p:spPr>
            <a:xfrm>
              <a:off x="0" y="875703"/>
              <a:ext cx="5486400" cy="15907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1"/>
            <p:cNvSpPr txBox="1"/>
            <p:nvPr/>
          </p:nvSpPr>
          <p:spPr>
            <a:xfrm>
              <a:off x="0" y="875703"/>
              <a:ext cx="5486400" cy="159077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What could we add or modify in the norms to strengthen our community?</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06"/>
          <p:cNvSpPr txBox="1"/>
          <p:nvPr>
            <p:ph type="title"/>
          </p:nvPr>
        </p:nvSpPr>
        <p:spPr>
          <a:xfrm>
            <a:off x="189689" y="1123838"/>
            <a:ext cx="2210612" cy="30917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Next steps</a:t>
            </a:r>
            <a:endParaRPr/>
          </a:p>
        </p:txBody>
      </p:sp>
      <p:sp>
        <p:nvSpPr>
          <p:cNvPr id="806" name="Google Shape;806;p106"/>
          <p:cNvSpPr txBox="1"/>
          <p:nvPr>
            <p:ph idx="1" type="body"/>
          </p:nvPr>
        </p:nvSpPr>
        <p:spPr>
          <a:xfrm>
            <a:off x="2901951" y="1658318"/>
            <a:ext cx="5486400" cy="432642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t/>
            </a:r>
            <a:endParaRPr>
              <a:latin typeface="Calibri"/>
              <a:ea typeface="Calibri"/>
              <a:cs typeface="Calibri"/>
              <a:sym typeface="Calibri"/>
            </a:endParaRPr>
          </a:p>
          <a:p>
            <a:pPr indent="0" lvl="0" marL="0" rtl="0" algn="l">
              <a:lnSpc>
                <a:spcPct val="100000"/>
              </a:lnSpc>
              <a:spcBef>
                <a:spcPts val="1200"/>
              </a:spcBef>
              <a:spcAft>
                <a:spcPts val="0"/>
              </a:spcAft>
              <a:buSzPts val="2800"/>
              <a:buNone/>
            </a:pPr>
            <a:r>
              <a:t/>
            </a:r>
            <a:endParaRPr>
              <a:latin typeface="Calibri"/>
              <a:ea typeface="Calibri"/>
              <a:cs typeface="Calibri"/>
              <a:sym typeface="Calibri"/>
            </a:endParaRPr>
          </a:p>
          <a:p>
            <a:pPr indent="0" lvl="0" marL="0" rtl="0" algn="l">
              <a:lnSpc>
                <a:spcPct val="100000"/>
              </a:lnSpc>
              <a:spcBef>
                <a:spcPts val="1200"/>
              </a:spcBef>
              <a:spcAft>
                <a:spcPts val="0"/>
              </a:spcAft>
              <a:buSzPts val="2800"/>
              <a:buNone/>
            </a:pPr>
            <a:r>
              <a:t/>
            </a:r>
            <a:endParaRPr>
              <a:latin typeface="Calibri"/>
              <a:ea typeface="Calibri"/>
              <a:cs typeface="Calibri"/>
              <a:sym typeface="Calibri"/>
            </a:endParaRPr>
          </a:p>
          <a:p>
            <a:pPr indent="0" lvl="0" marL="0" rtl="0" algn="l">
              <a:lnSpc>
                <a:spcPct val="100000"/>
              </a:lnSpc>
              <a:spcBef>
                <a:spcPts val="1200"/>
              </a:spcBef>
              <a:spcAft>
                <a:spcPts val="0"/>
              </a:spcAft>
              <a:buSzPts val="2800"/>
              <a:buNone/>
            </a:pPr>
            <a:r>
              <a:rPr lang="en-US">
                <a:latin typeface="Calibri"/>
                <a:ea typeface="Calibri"/>
                <a:cs typeface="Calibri"/>
                <a:sym typeface="Calibri"/>
              </a:rPr>
              <a:t>Next class we will investigate...</a:t>
            </a:r>
            <a:endParaRPr/>
          </a:p>
        </p:txBody>
      </p:sp>
      <p:pic>
        <p:nvPicPr>
          <p:cNvPr descr="A close up of a hat&#10;&#10;Description generated with high confidence" id="807" name="Google Shape;807;p106"/>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07"/>
          <p:cNvSpPr txBox="1"/>
          <p:nvPr>
            <p:ph type="title"/>
          </p:nvPr>
        </p:nvSpPr>
        <p:spPr>
          <a:xfrm>
            <a:off x="192024" y="1561454"/>
            <a:ext cx="2125980" cy="237744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200"/>
              <a:buFont typeface="Calibri"/>
              <a:buNone/>
            </a:pPr>
            <a:r>
              <a:rPr lang="en-US"/>
              <a:t>Content Deepening: Teacher Follow-up</a:t>
            </a:r>
            <a:endParaRPr/>
          </a:p>
        </p:txBody>
      </p:sp>
      <p:sp>
        <p:nvSpPr>
          <p:cNvPr id="814" name="Google Shape;814;p107"/>
          <p:cNvSpPr txBox="1"/>
          <p:nvPr>
            <p:ph idx="2" type="body"/>
          </p:nvPr>
        </p:nvSpPr>
        <p:spPr>
          <a:xfrm>
            <a:off x="2900934" y="868680"/>
            <a:ext cx="5344164"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600"/>
              <a:buChar char="●"/>
            </a:pPr>
            <a:r>
              <a:rPr lang="en-US" sz="2600"/>
              <a:t>What could one learn through this experience?</a:t>
            </a:r>
            <a:endParaRPr/>
          </a:p>
          <a:p>
            <a:pPr indent="-17779" lvl="0" marL="182880" rtl="0" algn="l">
              <a:lnSpc>
                <a:spcPct val="100000"/>
              </a:lnSpc>
              <a:spcBef>
                <a:spcPts val="1200"/>
              </a:spcBef>
              <a:spcAft>
                <a:spcPts val="0"/>
              </a:spcAft>
              <a:buSzPts val="2600"/>
              <a:buNone/>
            </a:pPr>
            <a:r>
              <a:t/>
            </a:r>
            <a:endParaRPr sz="2600"/>
          </a:p>
          <a:p>
            <a:pPr indent="-182880" lvl="0" marL="182880" rtl="0" algn="l">
              <a:lnSpc>
                <a:spcPct val="100000"/>
              </a:lnSpc>
              <a:spcBef>
                <a:spcPts val="1200"/>
              </a:spcBef>
              <a:spcAft>
                <a:spcPts val="0"/>
              </a:spcAft>
              <a:buSzPts val="2600"/>
              <a:buChar char="●"/>
            </a:pPr>
            <a:r>
              <a:rPr lang="en-US" sz="2600"/>
              <a:t>What were examples of key elicit, probe, and challenge questions used during lessons 2 and 3?</a:t>
            </a:r>
            <a:endParaRPr/>
          </a:p>
        </p:txBody>
      </p:sp>
      <p:pic>
        <p:nvPicPr>
          <p:cNvPr id="815" name="Google Shape;815;p107"/>
          <p:cNvPicPr preferRelativeResize="0"/>
          <p:nvPr/>
        </p:nvPicPr>
        <p:blipFill rotWithShape="1">
          <a:blip r:embed="rId3">
            <a:alphaModFix/>
          </a:blip>
          <a:srcRect b="0" l="0" r="0" t="0"/>
          <a:stretch/>
        </p:blipFill>
        <p:spPr>
          <a:xfrm>
            <a:off x="8095118" y="100830"/>
            <a:ext cx="840464" cy="8404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08"/>
          <p:cNvSpPr txBox="1"/>
          <p:nvPr>
            <p:ph type="title"/>
          </p:nvPr>
        </p:nvSpPr>
        <p:spPr>
          <a:xfrm>
            <a:off x="176526" y="1979908"/>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US"/>
              <a:t>STeLLA STL Strategies 1, 2, and 3</a:t>
            </a:r>
            <a:endParaRPr/>
          </a:p>
        </p:txBody>
      </p:sp>
      <p:sp>
        <p:nvSpPr>
          <p:cNvPr id="821" name="Google Shape;821;p108"/>
          <p:cNvSpPr txBox="1"/>
          <p:nvPr>
            <p:ph idx="1" type="body"/>
          </p:nvPr>
        </p:nvSpPr>
        <p:spPr>
          <a:xfrm>
            <a:off x="2900934" y="868680"/>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b="0" i="0" lang="en-US" u="none" strike="noStrike"/>
              <a:t>What are the key similarities &amp; differences between probe and challenge questions? Leading questions?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0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Practice Probe Questions: Interview Planning</a:t>
            </a:r>
            <a:endParaRPr/>
          </a:p>
        </p:txBody>
      </p:sp>
      <p:sp>
        <p:nvSpPr>
          <p:cNvPr id="830" name="Google Shape;830;p109"/>
          <p:cNvSpPr txBox="1"/>
          <p:nvPr>
            <p:ph idx="1" type="body"/>
          </p:nvPr>
        </p:nvSpPr>
        <p:spPr>
          <a:xfrm>
            <a:off x="2886452" y="972597"/>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200"/>
              <a:buNone/>
            </a:pPr>
            <a:r>
              <a:rPr b="1" lang="en-US" sz="2200" u="sng"/>
              <a:t>The Task</a:t>
            </a:r>
            <a:r>
              <a:rPr b="1" lang="en-US" sz="2200"/>
              <a:t>: </a:t>
            </a:r>
            <a:endParaRPr/>
          </a:p>
          <a:p>
            <a:pPr indent="0" lvl="0" marL="0" rtl="0" algn="l">
              <a:lnSpc>
                <a:spcPct val="90000"/>
              </a:lnSpc>
              <a:spcBef>
                <a:spcPts val="1200"/>
              </a:spcBef>
              <a:spcAft>
                <a:spcPts val="0"/>
              </a:spcAft>
              <a:buSzPts val="2200"/>
              <a:buNone/>
            </a:pPr>
            <a:r>
              <a:rPr lang="en-US" sz="2200"/>
              <a:t>Practice using probe questions by posing an elicit question to a partner and then ask </a:t>
            </a:r>
            <a:r>
              <a:rPr b="1" lang="en-US" sz="2200"/>
              <a:t>ONLY</a:t>
            </a:r>
            <a:r>
              <a:rPr lang="en-US" sz="2200"/>
              <a:t> probe questions to find out what your partner thinks.</a:t>
            </a:r>
            <a:endParaRPr/>
          </a:p>
          <a:p>
            <a:pPr indent="0" lvl="0" marL="0" rtl="0" algn="l">
              <a:lnSpc>
                <a:spcPct val="90000"/>
              </a:lnSpc>
              <a:spcBef>
                <a:spcPts val="1200"/>
              </a:spcBef>
              <a:spcAft>
                <a:spcPts val="0"/>
              </a:spcAft>
              <a:buSzPts val="2200"/>
              <a:buNone/>
            </a:pPr>
            <a:r>
              <a:rPr b="1" lang="en-US" sz="2200" u="sng"/>
              <a:t>To prepare</a:t>
            </a:r>
            <a:r>
              <a:rPr b="1" lang="en-US" sz="2200"/>
              <a:t>:</a:t>
            </a:r>
            <a:endParaRPr/>
          </a:p>
          <a:p>
            <a:pPr indent="-182880" lvl="1" marL="685800" rtl="0" algn="l">
              <a:lnSpc>
                <a:spcPct val="90000"/>
              </a:lnSpc>
              <a:spcBef>
                <a:spcPts val="850"/>
              </a:spcBef>
              <a:spcAft>
                <a:spcPts val="0"/>
              </a:spcAft>
              <a:buSzPts val="2200"/>
              <a:buChar char="●"/>
            </a:pPr>
            <a:r>
              <a:rPr lang="en-US" sz="2200"/>
              <a:t>Read your elicit question.</a:t>
            </a:r>
            <a:endParaRPr/>
          </a:p>
          <a:p>
            <a:pPr indent="-182880" lvl="1" marL="685800" rtl="0" algn="l">
              <a:lnSpc>
                <a:spcPct val="90000"/>
              </a:lnSpc>
              <a:spcBef>
                <a:spcPts val="850"/>
              </a:spcBef>
              <a:spcAft>
                <a:spcPts val="0"/>
              </a:spcAft>
              <a:buSzPts val="2200"/>
              <a:buChar char="●"/>
            </a:pPr>
            <a:r>
              <a:rPr lang="en-US" sz="2200"/>
              <a:t>Think about what ideas may be shared in your partner’s responses. </a:t>
            </a:r>
            <a:endParaRPr/>
          </a:p>
          <a:p>
            <a:pPr indent="-182880" lvl="1" marL="685800" rtl="0" algn="l">
              <a:lnSpc>
                <a:spcPct val="90000"/>
              </a:lnSpc>
              <a:spcBef>
                <a:spcPts val="850"/>
              </a:spcBef>
              <a:spcAft>
                <a:spcPts val="0"/>
              </a:spcAft>
              <a:buSzPts val="2200"/>
              <a:buChar char="●"/>
            </a:pPr>
            <a:r>
              <a:rPr lang="en-US" sz="2200"/>
              <a:t>Plan probe questions.</a:t>
            </a:r>
            <a:endParaRPr/>
          </a:p>
          <a:p>
            <a:pPr indent="0" lvl="0" marL="0" rtl="0" algn="l">
              <a:lnSpc>
                <a:spcPct val="90000"/>
              </a:lnSpc>
              <a:spcBef>
                <a:spcPts val="1200"/>
              </a:spcBef>
              <a:spcAft>
                <a:spcPts val="0"/>
              </a:spcAft>
              <a:buSzPts val="2200"/>
              <a:buNone/>
            </a:pPr>
            <a:r>
              <a:rPr b="1" lang="en-US" sz="2200" u="sng"/>
              <a:t>Practice:</a:t>
            </a:r>
            <a:endParaRPr/>
          </a:p>
          <a:p>
            <a:pPr indent="-182880" lvl="1" marL="685800" rtl="0" algn="l">
              <a:lnSpc>
                <a:spcPct val="90000"/>
              </a:lnSpc>
              <a:spcBef>
                <a:spcPts val="850"/>
              </a:spcBef>
              <a:spcAft>
                <a:spcPts val="0"/>
              </a:spcAft>
              <a:buSzPts val="2200"/>
              <a:buChar char="●"/>
            </a:pPr>
            <a:r>
              <a:rPr lang="en-US" sz="2200"/>
              <a:t>Round 1</a:t>
            </a:r>
            <a:endParaRPr/>
          </a:p>
          <a:p>
            <a:pPr indent="-182880" lvl="1" marL="685800" rtl="0" algn="l">
              <a:lnSpc>
                <a:spcPct val="90000"/>
              </a:lnSpc>
              <a:spcBef>
                <a:spcPts val="850"/>
              </a:spcBef>
              <a:spcAft>
                <a:spcPts val="0"/>
              </a:spcAft>
              <a:buSzPts val="2200"/>
              <a:buChar char="●"/>
            </a:pPr>
            <a:r>
              <a:rPr lang="en-US" sz="2200"/>
              <a:t>Round 2</a:t>
            </a:r>
            <a:endParaRPr sz="2200" u="sng"/>
          </a:p>
          <a:p>
            <a:pPr indent="-317500" lvl="0" marL="731837" rtl="0" algn="l">
              <a:lnSpc>
                <a:spcPct val="90000"/>
              </a:lnSpc>
              <a:spcBef>
                <a:spcPts val="1800"/>
              </a:spcBef>
              <a:spcAft>
                <a:spcPts val="0"/>
              </a:spcAft>
              <a:buSzPts val="2200"/>
              <a:buFont typeface="Noto Sans Symbols"/>
              <a:buNone/>
            </a:pPr>
            <a:r>
              <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1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Group Discussion about the Interviews</a:t>
            </a:r>
            <a:endParaRPr/>
          </a:p>
        </p:txBody>
      </p:sp>
      <p:sp>
        <p:nvSpPr>
          <p:cNvPr id="839" name="Google Shape;839;p110"/>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t>How did the interviews go? What was difficult?  As an interviewer? As a responder?</a:t>
            </a:r>
            <a:endParaRPr/>
          </a:p>
          <a:p>
            <a:pPr indent="-182880" lvl="0" marL="182880" rtl="0" algn="l">
              <a:lnSpc>
                <a:spcPct val="100000"/>
              </a:lnSpc>
              <a:spcBef>
                <a:spcPts val="1800"/>
              </a:spcBef>
              <a:spcAft>
                <a:spcPts val="0"/>
              </a:spcAft>
              <a:buSzPts val="2800"/>
              <a:buChar char="●"/>
            </a:pPr>
            <a:r>
              <a:rPr lang="en-US"/>
              <a:t>What probe questions revealed interesting ideas?</a:t>
            </a:r>
            <a:endParaRPr/>
          </a:p>
          <a:p>
            <a:pPr indent="-182880" lvl="0" marL="182880" rtl="0" algn="l">
              <a:lnSpc>
                <a:spcPct val="100000"/>
              </a:lnSpc>
              <a:spcBef>
                <a:spcPts val="1800"/>
              </a:spcBef>
              <a:spcAft>
                <a:spcPts val="0"/>
              </a:spcAft>
              <a:buSzPts val="2800"/>
              <a:buChar char="●"/>
            </a:pPr>
            <a:r>
              <a:rPr lang="en-US"/>
              <a:t>Were any of your questions challenge questions?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1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Practice Challenge Questions: Interview Planning</a:t>
            </a:r>
            <a:endParaRPr/>
          </a:p>
        </p:txBody>
      </p:sp>
      <p:sp>
        <p:nvSpPr>
          <p:cNvPr id="848" name="Google Shape;848;p111"/>
          <p:cNvSpPr txBox="1"/>
          <p:nvPr>
            <p:ph idx="1" type="body"/>
          </p:nvPr>
        </p:nvSpPr>
        <p:spPr>
          <a:xfrm>
            <a:off x="2917449" y="988095"/>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200"/>
              <a:buNone/>
            </a:pPr>
            <a:r>
              <a:rPr lang="en-US" sz="2200" u="sng"/>
              <a:t>The Task</a:t>
            </a:r>
            <a:r>
              <a:rPr lang="en-US" sz="2200"/>
              <a:t>: </a:t>
            </a:r>
            <a:endParaRPr/>
          </a:p>
          <a:p>
            <a:pPr indent="0" lvl="0" marL="0" rtl="0" algn="l">
              <a:lnSpc>
                <a:spcPct val="90000"/>
              </a:lnSpc>
              <a:spcBef>
                <a:spcPts val="1200"/>
              </a:spcBef>
              <a:spcAft>
                <a:spcPts val="0"/>
              </a:spcAft>
              <a:buSzPts val="2200"/>
              <a:buNone/>
            </a:pPr>
            <a:r>
              <a:rPr lang="en-US" sz="2200"/>
              <a:t>Practice using challenge questions by posing an elicit question to a partner, asking probe questions, and then ask at least one challenge question to find out what your partner thinks.</a:t>
            </a:r>
            <a:endParaRPr/>
          </a:p>
          <a:p>
            <a:pPr indent="0" lvl="0" marL="0" rtl="0" algn="l">
              <a:lnSpc>
                <a:spcPct val="90000"/>
              </a:lnSpc>
              <a:spcBef>
                <a:spcPts val="1200"/>
              </a:spcBef>
              <a:spcAft>
                <a:spcPts val="0"/>
              </a:spcAft>
              <a:buSzPts val="2200"/>
              <a:buNone/>
            </a:pPr>
            <a:r>
              <a:rPr lang="en-US" sz="2200" u="sng"/>
              <a:t>To prepare</a:t>
            </a:r>
            <a:r>
              <a:rPr lang="en-US" sz="2200"/>
              <a:t>:</a:t>
            </a:r>
            <a:endParaRPr/>
          </a:p>
          <a:p>
            <a:pPr indent="-182880" lvl="1" marL="685800" rtl="0" algn="l">
              <a:lnSpc>
                <a:spcPct val="90000"/>
              </a:lnSpc>
              <a:spcBef>
                <a:spcPts val="850"/>
              </a:spcBef>
              <a:spcAft>
                <a:spcPts val="0"/>
              </a:spcAft>
              <a:buSzPts val="2200"/>
              <a:buChar char="●"/>
            </a:pPr>
            <a:r>
              <a:rPr lang="en-US" sz="2200"/>
              <a:t>Read your elicit question.</a:t>
            </a:r>
            <a:endParaRPr/>
          </a:p>
          <a:p>
            <a:pPr indent="-182880" lvl="1" marL="685800" rtl="0" algn="l">
              <a:lnSpc>
                <a:spcPct val="90000"/>
              </a:lnSpc>
              <a:spcBef>
                <a:spcPts val="850"/>
              </a:spcBef>
              <a:spcAft>
                <a:spcPts val="0"/>
              </a:spcAft>
              <a:buSzPts val="2200"/>
              <a:buChar char="●"/>
            </a:pPr>
            <a:r>
              <a:rPr lang="en-US" sz="2200"/>
              <a:t>Think about what ideas may be shared in your partner’s responses. </a:t>
            </a:r>
            <a:endParaRPr/>
          </a:p>
          <a:p>
            <a:pPr indent="-182880" lvl="1" marL="685800" rtl="0" algn="l">
              <a:lnSpc>
                <a:spcPct val="90000"/>
              </a:lnSpc>
              <a:spcBef>
                <a:spcPts val="850"/>
              </a:spcBef>
              <a:spcAft>
                <a:spcPts val="0"/>
              </a:spcAft>
              <a:buSzPts val="2200"/>
              <a:buChar char="●"/>
            </a:pPr>
            <a:r>
              <a:rPr lang="en-US" sz="2200"/>
              <a:t>Plan probe and challenge questions.</a:t>
            </a:r>
            <a:endParaRPr/>
          </a:p>
          <a:p>
            <a:pPr indent="0" lvl="0" marL="0" rtl="0" algn="l">
              <a:lnSpc>
                <a:spcPct val="90000"/>
              </a:lnSpc>
              <a:spcBef>
                <a:spcPts val="1200"/>
              </a:spcBef>
              <a:spcAft>
                <a:spcPts val="0"/>
              </a:spcAft>
              <a:buSzPts val="2200"/>
              <a:buNone/>
            </a:pPr>
            <a:r>
              <a:rPr lang="en-US" sz="2200" u="sng"/>
              <a:t>Practice:</a:t>
            </a:r>
            <a:endParaRPr/>
          </a:p>
          <a:p>
            <a:pPr indent="-182880" lvl="1" marL="685800" rtl="0" algn="l">
              <a:lnSpc>
                <a:spcPct val="90000"/>
              </a:lnSpc>
              <a:spcBef>
                <a:spcPts val="850"/>
              </a:spcBef>
              <a:spcAft>
                <a:spcPts val="0"/>
              </a:spcAft>
              <a:buSzPts val="2200"/>
              <a:buChar char="●"/>
            </a:pPr>
            <a:r>
              <a:rPr lang="en-US" sz="2200"/>
              <a:t>Round 1</a:t>
            </a:r>
            <a:endParaRPr/>
          </a:p>
          <a:p>
            <a:pPr indent="-182880" lvl="1" marL="685800" rtl="0" algn="l">
              <a:lnSpc>
                <a:spcPct val="90000"/>
              </a:lnSpc>
              <a:spcBef>
                <a:spcPts val="850"/>
              </a:spcBef>
              <a:spcAft>
                <a:spcPts val="0"/>
              </a:spcAft>
              <a:buSzPts val="2200"/>
              <a:buChar char="●"/>
            </a:pPr>
            <a:r>
              <a:rPr lang="en-US" sz="2200"/>
              <a:t>Round 2</a:t>
            </a:r>
            <a:endParaRPr sz="2200" u="sng"/>
          </a:p>
          <a:p>
            <a:pPr indent="-317500" lvl="0" marL="731837" rtl="0" algn="l">
              <a:lnSpc>
                <a:spcPct val="90000"/>
              </a:lnSpc>
              <a:spcBef>
                <a:spcPts val="1800"/>
              </a:spcBef>
              <a:spcAft>
                <a:spcPts val="0"/>
              </a:spcAft>
              <a:buSzPts val="2200"/>
              <a:buFont typeface="Noto Sans Symbols"/>
              <a:buNone/>
            </a:pPr>
            <a:r>
              <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1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Group Discussion about the Interviews</a:t>
            </a:r>
            <a:endParaRPr/>
          </a:p>
        </p:txBody>
      </p:sp>
      <p:sp>
        <p:nvSpPr>
          <p:cNvPr id="857" name="Google Shape;857;p112"/>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t>How did the interviews go? What was difficult?  As an interviewer? As a responder?</a:t>
            </a:r>
            <a:endParaRPr/>
          </a:p>
          <a:p>
            <a:pPr indent="-182880" lvl="0" marL="182880" rtl="0" algn="l">
              <a:lnSpc>
                <a:spcPct val="100000"/>
              </a:lnSpc>
              <a:spcBef>
                <a:spcPts val="1800"/>
              </a:spcBef>
              <a:spcAft>
                <a:spcPts val="0"/>
              </a:spcAft>
              <a:buSzPts val="2800"/>
              <a:buChar char="●"/>
            </a:pPr>
            <a:r>
              <a:rPr lang="en-US"/>
              <a:t>What probe and challenge questions revealed interesting ideas?</a:t>
            </a:r>
            <a:endParaRPr/>
          </a:p>
          <a:p>
            <a:pPr indent="-182880" lvl="0" marL="182880" rtl="0" algn="l">
              <a:lnSpc>
                <a:spcPct val="100000"/>
              </a:lnSpc>
              <a:spcBef>
                <a:spcPts val="1800"/>
              </a:spcBef>
              <a:spcAft>
                <a:spcPts val="0"/>
              </a:spcAft>
              <a:buSzPts val="2800"/>
              <a:buChar char="●"/>
            </a:pPr>
            <a:r>
              <a:rPr lang="en-US"/>
              <a:t>What role does content knowledge play in a teachers’ ability to ask productive probe and challenge questions?</a:t>
            </a:r>
            <a:endParaRPr/>
          </a:p>
          <a:p>
            <a:pPr indent="-5079" lvl="0" marL="182880" rtl="0" algn="l">
              <a:lnSpc>
                <a:spcPct val="100000"/>
              </a:lnSpc>
              <a:spcBef>
                <a:spcPts val="1800"/>
              </a:spcBef>
              <a:spcAft>
                <a:spcPts val="0"/>
              </a:spcAft>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1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Day 2 Focus Questions</a:t>
            </a:r>
            <a:endParaRPr/>
          </a:p>
        </p:txBody>
      </p:sp>
      <p:sp>
        <p:nvSpPr>
          <p:cNvPr id="867" name="Google Shape;867;p113"/>
          <p:cNvSpPr/>
          <p:nvPr/>
        </p:nvSpPr>
        <p:spPr>
          <a:xfrm>
            <a:off x="2901951" y="864108"/>
            <a:ext cx="5486400" cy="5120640"/>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31750" lvl="0" marL="182880" marR="0" rtl="0" algn="l">
              <a:lnSpc>
                <a:spcPct val="80000"/>
              </a:lnSpc>
              <a:spcBef>
                <a:spcPts val="0"/>
              </a:spcBef>
              <a:spcAft>
                <a:spcPts val="0"/>
              </a:spcAft>
              <a:buClr>
                <a:schemeClr val="accent1"/>
              </a:buClr>
              <a:buSzPts val="2380"/>
              <a:buFont typeface="Noto Sans Symbols"/>
              <a:buNone/>
            </a:pPr>
            <a:r>
              <a:t/>
            </a:r>
            <a:endParaRPr b="1" sz="2380">
              <a:solidFill>
                <a:schemeClr val="dk2"/>
              </a:solidFill>
              <a:latin typeface="Calibri"/>
              <a:ea typeface="Calibri"/>
              <a:cs typeface="Calibri"/>
              <a:sym typeface="Calibri"/>
            </a:endParaRPr>
          </a:p>
          <a:p>
            <a:pPr indent="0" lvl="0" marL="233363" marR="0" rtl="0" algn="l">
              <a:lnSpc>
                <a:spcPct val="70000"/>
              </a:lnSpc>
              <a:spcBef>
                <a:spcPts val="900"/>
              </a:spcBef>
              <a:spcAft>
                <a:spcPts val="0"/>
              </a:spcAft>
              <a:buNone/>
            </a:pPr>
            <a:r>
              <a:rPr b="1" lang="en-US" sz="2295">
                <a:solidFill>
                  <a:schemeClr val="lt1"/>
                </a:solidFill>
                <a:latin typeface="Calibri"/>
                <a:ea typeface="Calibri"/>
                <a:cs typeface="Calibri"/>
                <a:sym typeface="Calibri"/>
              </a:rPr>
              <a:t>How can lesson analysis help us better understand how elicit, probe, and challenge questions reveal and challenge student thinking?</a:t>
            </a:r>
            <a:endParaRPr/>
          </a:p>
          <a:p>
            <a:pPr indent="0" lvl="0" marL="233363" marR="0" rtl="0" algn="l">
              <a:lnSpc>
                <a:spcPct val="70000"/>
              </a:lnSpc>
              <a:spcBef>
                <a:spcPts val="900"/>
              </a:spcBef>
              <a:spcAft>
                <a:spcPts val="0"/>
              </a:spcAft>
              <a:buNone/>
            </a:pPr>
            <a:r>
              <a:t/>
            </a:r>
            <a:endParaRPr b="1" sz="2295">
              <a:solidFill>
                <a:schemeClr val="lt1"/>
              </a:solidFill>
              <a:latin typeface="Calibri"/>
              <a:ea typeface="Calibri"/>
              <a:cs typeface="Calibri"/>
              <a:sym typeface="Calibri"/>
            </a:endParaRPr>
          </a:p>
          <a:p>
            <a:pPr indent="0" lvl="0" marL="233363" marR="0" rtl="0" algn="l">
              <a:lnSpc>
                <a:spcPct val="70000"/>
              </a:lnSpc>
              <a:spcBef>
                <a:spcPts val="900"/>
              </a:spcBef>
              <a:spcAft>
                <a:spcPts val="0"/>
              </a:spcAft>
              <a:buNone/>
            </a:pPr>
            <a:r>
              <a:rPr b="1" lang="en-US" sz="2295">
                <a:solidFill>
                  <a:schemeClr val="lt1"/>
                </a:solidFill>
                <a:latin typeface="Calibri"/>
                <a:ea typeface="Calibri"/>
                <a:cs typeface="Calibri"/>
                <a:sym typeface="Calibri"/>
              </a:rPr>
              <a:t>How can we develop a classroom culture focused on student thinking?</a:t>
            </a:r>
            <a:endParaRPr/>
          </a:p>
          <a:p>
            <a:pPr indent="0" lvl="0" marL="233363" marR="0" rtl="0" algn="l">
              <a:lnSpc>
                <a:spcPct val="70000"/>
              </a:lnSpc>
              <a:spcBef>
                <a:spcPts val="900"/>
              </a:spcBef>
              <a:spcAft>
                <a:spcPts val="0"/>
              </a:spcAft>
              <a:buNone/>
            </a:pPr>
            <a:r>
              <a:t/>
            </a:r>
            <a:endParaRPr b="1" sz="2295">
              <a:solidFill>
                <a:schemeClr val="lt1"/>
              </a:solidFill>
              <a:latin typeface="Calibri"/>
              <a:ea typeface="Calibri"/>
              <a:cs typeface="Calibri"/>
              <a:sym typeface="Calibri"/>
            </a:endParaRPr>
          </a:p>
          <a:p>
            <a:pPr indent="0" lvl="0" marL="233363" marR="0" rtl="0" algn="l">
              <a:lnSpc>
                <a:spcPct val="70000"/>
              </a:lnSpc>
              <a:spcBef>
                <a:spcPts val="900"/>
              </a:spcBef>
              <a:spcAft>
                <a:spcPts val="0"/>
              </a:spcAft>
              <a:buNone/>
            </a:pPr>
            <a:r>
              <a:rPr b="1" lang="en-US" sz="2295">
                <a:solidFill>
                  <a:schemeClr val="lt1"/>
                </a:solidFill>
                <a:latin typeface="Calibri"/>
                <a:ea typeface="Calibri"/>
                <a:cs typeface="Calibri"/>
                <a:sym typeface="Calibri"/>
              </a:rPr>
              <a:t>What happens to motion energy when objects collide?  </a:t>
            </a:r>
            <a:endParaRPr/>
          </a:p>
          <a:p>
            <a:pPr indent="0" lvl="0" marL="233363" marR="0" rtl="0" algn="l">
              <a:lnSpc>
                <a:spcPct val="70000"/>
              </a:lnSpc>
              <a:spcBef>
                <a:spcPts val="900"/>
              </a:spcBef>
              <a:spcAft>
                <a:spcPts val="0"/>
              </a:spcAft>
              <a:buNone/>
            </a:pPr>
            <a:r>
              <a:t/>
            </a:r>
            <a:endParaRPr b="1" sz="595">
              <a:solidFill>
                <a:schemeClr val="lt1"/>
              </a:solidFill>
              <a:latin typeface="Calibri"/>
              <a:ea typeface="Calibri"/>
              <a:cs typeface="Calibri"/>
              <a:sym typeface="Calibri"/>
            </a:endParaRPr>
          </a:p>
          <a:p>
            <a:pPr indent="0" lvl="0" marL="233363" marR="0" rtl="0" algn="l">
              <a:lnSpc>
                <a:spcPct val="70000"/>
              </a:lnSpc>
              <a:spcBef>
                <a:spcPts val="900"/>
              </a:spcBef>
              <a:spcAft>
                <a:spcPts val="0"/>
              </a:spcAft>
              <a:buNone/>
            </a:pPr>
            <a:r>
              <a:rPr b="1" lang="en-US" sz="2295">
                <a:solidFill>
                  <a:schemeClr val="lt1"/>
                </a:solidFill>
                <a:latin typeface="Calibri"/>
                <a:ea typeface="Calibri"/>
                <a:cs typeface="Calibri"/>
                <a:sym typeface="Calibri"/>
              </a:rPr>
              <a:t>How can we change the amount of motion energy of an object?</a:t>
            </a:r>
            <a:endParaRPr/>
          </a:p>
          <a:p>
            <a:pPr indent="-182880" lvl="0" marL="182880" marR="0" rtl="0" algn="l">
              <a:lnSpc>
                <a:spcPct val="80000"/>
              </a:lnSpc>
              <a:spcBef>
                <a:spcPts val="2100"/>
              </a:spcBef>
              <a:spcAft>
                <a:spcPts val="0"/>
              </a:spcAft>
              <a:buClr>
                <a:schemeClr val="accent1"/>
              </a:buClr>
              <a:buSzPts val="2380"/>
              <a:buFont typeface="Noto Sans Symbols"/>
              <a:buChar char="●"/>
            </a:pPr>
            <a:r>
              <a:rPr b="1" lang="en-US" sz="2380">
                <a:solidFill>
                  <a:schemeClr val="dk2"/>
                </a:solidFill>
                <a:latin typeface="Calibri"/>
                <a:ea typeface="Calibri"/>
                <a:cs typeface="Calibri"/>
                <a:sym typeface="Calibri"/>
              </a:rPr>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1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Summarize and Synthesize</a:t>
            </a:r>
            <a:endParaRPr/>
          </a:p>
        </p:txBody>
      </p:sp>
      <p:sp>
        <p:nvSpPr>
          <p:cNvPr id="874" name="Google Shape;874;p114"/>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200"/>
              <a:buNone/>
            </a:pPr>
            <a:r>
              <a:rPr lang="en-US" sz="2200"/>
              <a:t>Journal…</a:t>
            </a:r>
            <a:endParaRPr/>
          </a:p>
          <a:p>
            <a:pPr indent="-182880" lvl="0" marL="182880" rtl="0" algn="l">
              <a:lnSpc>
                <a:spcPct val="90000"/>
              </a:lnSpc>
              <a:spcBef>
                <a:spcPts val="1200"/>
              </a:spcBef>
              <a:spcAft>
                <a:spcPts val="0"/>
              </a:spcAft>
              <a:buSzPts val="2200"/>
              <a:buChar char="●"/>
            </a:pPr>
            <a:r>
              <a:rPr lang="en-US" sz="2200"/>
              <a:t>How can lesson analysis [and other experiences] help us better understand how elicit, probe, and challenge questions reveal and challenge student thinking?</a:t>
            </a:r>
            <a:endParaRPr/>
          </a:p>
          <a:p>
            <a:pPr indent="-43179" lvl="0" marL="182880" rtl="0" algn="l">
              <a:lnSpc>
                <a:spcPct val="90000"/>
              </a:lnSpc>
              <a:spcBef>
                <a:spcPts val="1200"/>
              </a:spcBef>
              <a:spcAft>
                <a:spcPts val="0"/>
              </a:spcAft>
              <a:buSzPts val="2200"/>
              <a:buNone/>
            </a:pPr>
            <a:r>
              <a:t/>
            </a:r>
            <a:endParaRPr sz="2200"/>
          </a:p>
          <a:p>
            <a:pPr indent="-182880" lvl="0" marL="182880" rtl="0" algn="l">
              <a:lnSpc>
                <a:spcPct val="90000"/>
              </a:lnSpc>
              <a:spcBef>
                <a:spcPts val="1200"/>
              </a:spcBef>
              <a:spcAft>
                <a:spcPts val="0"/>
              </a:spcAft>
              <a:buSzPts val="2200"/>
              <a:buChar char="●"/>
            </a:pPr>
            <a:r>
              <a:rPr lang="en-US" sz="2200"/>
              <a:t>How can the STeLLA Student Thinking Lens Strategies (1-2-3-4) help us develop a culture of student thinking in our classrooms? </a:t>
            </a:r>
            <a:endParaRPr/>
          </a:p>
          <a:p>
            <a:pPr indent="-43179" lvl="0" marL="182880" rtl="0" algn="l">
              <a:lnSpc>
                <a:spcPct val="90000"/>
              </a:lnSpc>
              <a:spcBef>
                <a:spcPts val="1200"/>
              </a:spcBef>
              <a:spcAft>
                <a:spcPts val="0"/>
              </a:spcAft>
              <a:buSzPts val="2200"/>
              <a:buNone/>
            </a:pPr>
            <a:r>
              <a:t/>
            </a:r>
            <a:endParaRPr sz="2200"/>
          </a:p>
          <a:p>
            <a:pPr indent="-182880" lvl="0" marL="182880" rtl="0" algn="l">
              <a:lnSpc>
                <a:spcPct val="90000"/>
              </a:lnSpc>
              <a:spcBef>
                <a:spcPts val="1200"/>
              </a:spcBef>
              <a:spcAft>
                <a:spcPts val="0"/>
              </a:spcAft>
              <a:buSzPts val="2200"/>
              <a:buChar char="●"/>
            </a:pPr>
            <a:r>
              <a:rPr lang="en-US" sz="2200"/>
              <a:t>How could the strategies we’ve learned so far support our planning and enactment of lesson?</a:t>
            </a:r>
            <a:endParaRPr/>
          </a:p>
          <a:p>
            <a:pPr indent="-43179" lvl="0" marL="182880" rtl="0" algn="l">
              <a:lnSpc>
                <a:spcPct val="90000"/>
              </a:lnSpc>
              <a:spcBef>
                <a:spcPts val="1200"/>
              </a:spcBef>
              <a:spcAft>
                <a:spcPts val="0"/>
              </a:spcAft>
              <a:buSzPts val="2200"/>
              <a:buNone/>
            </a:pPr>
            <a:r>
              <a:t/>
            </a:r>
            <a:endParaRPr sz="22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11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Reflection </a:t>
            </a:r>
            <a:endParaRPr/>
          </a:p>
        </p:txBody>
      </p:sp>
      <p:sp>
        <p:nvSpPr>
          <p:cNvPr id="880" name="Google Shape;880;p115"/>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000"/>
              <a:t>Complete the Daily Reflection</a:t>
            </a:r>
            <a:endParaRPr/>
          </a:p>
          <a:p>
            <a:pPr indent="-182880" lvl="0" marL="182880" rtl="0" algn="l">
              <a:lnSpc>
                <a:spcPct val="90000"/>
              </a:lnSpc>
              <a:spcBef>
                <a:spcPts val="1200"/>
              </a:spcBef>
              <a:spcAft>
                <a:spcPts val="0"/>
              </a:spcAft>
              <a:buSzPts val="2000"/>
              <a:buFont typeface="Arial"/>
              <a:buChar char="•"/>
            </a:pPr>
            <a:r>
              <a:rPr lang="en-US" sz="2000"/>
              <a:t>We are discussing elicit, probe and challenge questions to reveal student thinking. How do these types of questions resonate with your current questioning style? What role do you think the use of these questions play in revealing student thinking? Explain your thinking.   </a:t>
            </a:r>
            <a:endParaRPr/>
          </a:p>
          <a:p>
            <a:pPr indent="-182880" lvl="0" marL="182880" rtl="0" algn="l">
              <a:lnSpc>
                <a:spcPct val="90000"/>
              </a:lnSpc>
              <a:spcBef>
                <a:spcPts val="1200"/>
              </a:spcBef>
              <a:spcAft>
                <a:spcPts val="0"/>
              </a:spcAft>
              <a:buSzPts val="2000"/>
              <a:buFont typeface="Arial"/>
              <a:buChar char="•"/>
            </a:pPr>
            <a:r>
              <a:rPr lang="en-US" sz="2000"/>
              <a:t>What challenges do you anticipate, or have you encountered when trying to develop a classroom culture that values student thinking? How do you see the STeLLA strategies contributing to a culture that values student thinking? </a:t>
            </a:r>
            <a:endParaRPr/>
          </a:p>
          <a:p>
            <a:pPr indent="-182880" lvl="0" marL="182880" rtl="0" algn="l">
              <a:lnSpc>
                <a:spcPct val="90000"/>
              </a:lnSpc>
              <a:spcBef>
                <a:spcPts val="1200"/>
              </a:spcBef>
              <a:spcAft>
                <a:spcPts val="0"/>
              </a:spcAft>
              <a:buSzPts val="2000"/>
              <a:buFont typeface="Arial"/>
              <a:buChar char="•"/>
            </a:pPr>
            <a:r>
              <a:rPr lang="en-US" sz="2000"/>
              <a:t>What was the evidence for energy transfers and energy transformations in the marble/ramp system we used today?</a:t>
            </a:r>
            <a:endParaRPr/>
          </a:p>
          <a:p>
            <a:pPr indent="0" lvl="0" marL="0" rtl="0" algn="l">
              <a:lnSpc>
                <a:spcPct val="90000"/>
              </a:lnSpc>
              <a:spcBef>
                <a:spcPts val="1200"/>
              </a:spcBef>
              <a:spcAft>
                <a:spcPts val="0"/>
              </a:spcAft>
              <a:buSzPts val="2000"/>
              <a:buNone/>
            </a:pPr>
            <a:r>
              <a:t/>
            </a:r>
            <a:endParaRPr sz="2000"/>
          </a:p>
          <a:p>
            <a:pPr indent="-55879" lvl="0" marL="182880" rtl="0" algn="l">
              <a:lnSpc>
                <a:spcPct val="90000"/>
              </a:lnSpc>
              <a:spcBef>
                <a:spcPts val="1200"/>
              </a:spcBef>
              <a:spcAft>
                <a:spcPts val="0"/>
              </a:spcAft>
              <a:buSzPts val="2000"/>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2"/>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b="1" lang="en-US">
                <a:latin typeface="Calibri"/>
                <a:ea typeface="Calibri"/>
                <a:cs typeface="Calibri"/>
                <a:sym typeface="Calibri"/>
              </a:rPr>
              <a:t>STeLLA Norms</a:t>
            </a:r>
            <a:endParaRPr/>
          </a:p>
        </p:txBody>
      </p:sp>
      <p:sp>
        <p:nvSpPr>
          <p:cNvPr id="342" name="Google Shape;342;p62"/>
          <p:cNvSpPr txBox="1"/>
          <p:nvPr/>
        </p:nvSpPr>
        <p:spPr>
          <a:xfrm>
            <a:off x="192024" y="3337560"/>
            <a:ext cx="2125980" cy="256032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i="0" lang="en-US" sz="1800" u="none" cap="none" strike="noStrike">
                <a:solidFill>
                  <a:schemeClr val="dk2"/>
                </a:solidFill>
                <a:latin typeface="Calibri"/>
                <a:ea typeface="Calibri"/>
                <a:cs typeface="Calibri"/>
                <a:sym typeface="Calibri"/>
              </a:rPr>
              <a:t>Purpose: </a:t>
            </a:r>
            <a:r>
              <a:rPr b="0" i="0" lang="en-US" sz="1800" u="none" cap="none" strike="noStrike">
                <a:solidFill>
                  <a:schemeClr val="dk2"/>
                </a:solidFill>
                <a:latin typeface="Calibri"/>
                <a:ea typeface="Calibri"/>
                <a:cs typeface="Calibri"/>
                <a:sym typeface="Calibri"/>
              </a:rPr>
              <a:t>Build trust and develop a productive study group for all participants</a:t>
            </a:r>
            <a:endParaRPr/>
          </a:p>
        </p:txBody>
      </p:sp>
      <p:grpSp>
        <p:nvGrpSpPr>
          <p:cNvPr id="343" name="Google Shape;343;p62"/>
          <p:cNvGrpSpPr/>
          <p:nvPr/>
        </p:nvGrpSpPr>
        <p:grpSpPr>
          <a:xfrm>
            <a:off x="2900934" y="940680"/>
            <a:ext cx="5486400" cy="4976640"/>
            <a:chOff x="0" y="72000"/>
            <a:chExt cx="5486400" cy="4976640"/>
          </a:xfrm>
        </p:grpSpPr>
        <p:sp>
          <p:nvSpPr>
            <p:cNvPr id="344" name="Google Shape;344;p62"/>
            <p:cNvSpPr/>
            <p:nvPr/>
          </p:nvSpPr>
          <p:spPr>
            <a:xfrm>
              <a:off x="0" y="72000"/>
              <a:ext cx="5486400" cy="575639"/>
            </a:xfrm>
            <a:prstGeom prst="roundRect">
              <a:avLst>
                <a:gd fmla="val 16667" name="adj"/>
              </a:avLst>
            </a:prstGeom>
            <a:solidFill>
              <a:schemeClr val="accent1"/>
            </a:solidFill>
            <a:ln>
              <a:noFill/>
            </a:ln>
            <a:effectLst>
              <a:outerShdw blurRad="44450" rotWithShape="0" algn="ctr" dir="5400000" dist="1397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2"/>
            <p:cNvSpPr txBox="1"/>
            <p:nvPr/>
          </p:nvSpPr>
          <p:spPr>
            <a:xfrm>
              <a:off x="28100" y="100100"/>
              <a:ext cx="54302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i="0" lang="en-US" sz="2400" u="none" cap="none" strike="noStrike">
                  <a:solidFill>
                    <a:schemeClr val="lt1"/>
                  </a:solidFill>
                  <a:latin typeface="Calibri"/>
                  <a:ea typeface="Calibri"/>
                  <a:cs typeface="Calibri"/>
                  <a:sym typeface="Calibri"/>
                </a:rPr>
                <a:t>The Basics</a:t>
              </a:r>
              <a:endParaRPr b="0" i="0" sz="2400" u="none" cap="none" strike="noStrike">
                <a:solidFill>
                  <a:schemeClr val="lt1"/>
                </a:solidFill>
                <a:latin typeface="Calibri"/>
                <a:ea typeface="Calibri"/>
                <a:cs typeface="Calibri"/>
                <a:sym typeface="Calibri"/>
              </a:endParaRPr>
            </a:p>
          </p:txBody>
        </p:sp>
        <p:sp>
          <p:nvSpPr>
            <p:cNvPr id="346" name="Google Shape;346;p62"/>
            <p:cNvSpPr/>
            <p:nvPr/>
          </p:nvSpPr>
          <p:spPr>
            <a:xfrm>
              <a:off x="0" y="647639"/>
              <a:ext cx="5486400" cy="17884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2"/>
            <p:cNvSpPr txBox="1"/>
            <p:nvPr/>
          </p:nvSpPr>
          <p:spPr>
            <a:xfrm>
              <a:off x="0" y="647639"/>
              <a:ext cx="5486400" cy="1788480"/>
            </a:xfrm>
            <a:prstGeom prst="rect">
              <a:avLst/>
            </a:prstGeom>
            <a:noFill/>
            <a:ln>
              <a:noFill/>
            </a:ln>
          </p:spPr>
          <p:txBody>
            <a:bodyPr anchorCtr="0" anchor="t" bIns="30475" lIns="174175"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Arrive prepared and on time; stay for the duration</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Remain attentive, thoughtful, and STeLLAful; eliminate interruptions (turn off cell phones, email)</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Make room for participation from all (monitor your floor time)</a:t>
              </a:r>
              <a:endParaRPr/>
            </a:p>
          </p:txBody>
        </p:sp>
        <p:sp>
          <p:nvSpPr>
            <p:cNvPr id="348" name="Google Shape;348;p62"/>
            <p:cNvSpPr/>
            <p:nvPr/>
          </p:nvSpPr>
          <p:spPr>
            <a:xfrm>
              <a:off x="0" y="2436120"/>
              <a:ext cx="5486400" cy="575639"/>
            </a:xfrm>
            <a:prstGeom prst="roundRect">
              <a:avLst>
                <a:gd fmla="val 16667" name="adj"/>
              </a:avLst>
            </a:prstGeom>
            <a:solidFill>
              <a:schemeClr val="accent1"/>
            </a:solidFill>
            <a:ln>
              <a:noFill/>
            </a:ln>
            <a:effectLst>
              <a:outerShdw blurRad="44450" rotWithShape="0" algn="ctr" dir="5400000" dist="1397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2"/>
            <p:cNvSpPr txBox="1"/>
            <p:nvPr/>
          </p:nvSpPr>
          <p:spPr>
            <a:xfrm>
              <a:off x="28100" y="2464220"/>
              <a:ext cx="54302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i="0" lang="en-US" sz="2400" u="none" cap="none" strike="noStrike">
                  <a:solidFill>
                    <a:schemeClr val="lt1"/>
                  </a:solidFill>
                  <a:latin typeface="Calibri"/>
                  <a:ea typeface="Calibri"/>
                  <a:cs typeface="Calibri"/>
                  <a:sym typeface="Calibri"/>
                </a:rPr>
                <a:t>The Heart of  STeLLA Lesson Analysis</a:t>
              </a:r>
              <a:endParaRPr b="0" i="0" sz="2400" u="none" cap="none" strike="noStrike">
                <a:solidFill>
                  <a:schemeClr val="lt1"/>
                </a:solidFill>
                <a:latin typeface="Calibri"/>
                <a:ea typeface="Calibri"/>
                <a:cs typeface="Calibri"/>
                <a:sym typeface="Calibri"/>
              </a:endParaRPr>
            </a:p>
          </p:txBody>
        </p:sp>
        <p:sp>
          <p:nvSpPr>
            <p:cNvPr id="350" name="Google Shape;350;p62"/>
            <p:cNvSpPr/>
            <p:nvPr/>
          </p:nvSpPr>
          <p:spPr>
            <a:xfrm>
              <a:off x="0" y="3011760"/>
              <a:ext cx="5486400" cy="20368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2"/>
            <p:cNvSpPr txBox="1"/>
            <p:nvPr/>
          </p:nvSpPr>
          <p:spPr>
            <a:xfrm>
              <a:off x="0" y="3011760"/>
              <a:ext cx="5486400" cy="2036880"/>
            </a:xfrm>
            <a:prstGeom prst="rect">
              <a:avLst/>
            </a:prstGeom>
            <a:noFill/>
            <a:ln>
              <a:noFill/>
            </a:ln>
          </p:spPr>
          <p:txBody>
            <a:bodyPr anchorCtr="0" anchor="t" bIns="30475" lIns="174175"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Keep the goal in mind: We are analyzing teaching to improve student learning  </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Share your ideas, uncertainties, confusions, disagreements, questions—open up time so this can happen!</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Expect and ask questions to deepen everyone’s learning—honor needs!</a:t>
              </a:r>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16"/>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b="1" lang="en-US">
                <a:latin typeface="Calibri"/>
                <a:ea typeface="Calibri"/>
                <a:cs typeface="Calibri"/>
                <a:sym typeface="Calibri"/>
              </a:rPr>
              <a:t>Homework</a:t>
            </a:r>
            <a:endParaRPr/>
          </a:p>
        </p:txBody>
      </p:sp>
      <p:sp>
        <p:nvSpPr>
          <p:cNvPr id="887" name="Google Shape;887;p116"/>
          <p:cNvSpPr txBox="1"/>
          <p:nvPr>
            <p:ph idx="1" type="body"/>
          </p:nvPr>
        </p:nvSpPr>
        <p:spPr>
          <a:xfrm>
            <a:off x="2900934" y="868680"/>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Char char="●"/>
            </a:pPr>
            <a:r>
              <a:rPr lang="en-US" sz="1800"/>
              <a:t>Read</a:t>
            </a:r>
            <a:endParaRPr/>
          </a:p>
          <a:p>
            <a:pPr indent="-182880" lvl="1" marL="685800" rtl="0" algn="l">
              <a:lnSpc>
                <a:spcPct val="90000"/>
              </a:lnSpc>
              <a:spcBef>
                <a:spcPts val="1200"/>
              </a:spcBef>
              <a:spcAft>
                <a:spcPts val="0"/>
              </a:spcAft>
              <a:buSzPts val="1800"/>
              <a:buChar char="●"/>
            </a:pPr>
            <a:r>
              <a:rPr lang="en-US" sz="1800"/>
              <a:t>Introduction to the Science Content Storyline Lens (pp. 39-40)</a:t>
            </a:r>
            <a:endParaRPr/>
          </a:p>
          <a:p>
            <a:pPr indent="-182880" lvl="1" marL="685800" rtl="0" algn="l">
              <a:lnSpc>
                <a:spcPct val="90000"/>
              </a:lnSpc>
              <a:spcBef>
                <a:spcPts val="1200"/>
              </a:spcBef>
              <a:spcAft>
                <a:spcPts val="0"/>
              </a:spcAft>
              <a:buSzPts val="1800"/>
              <a:buChar char="●"/>
            </a:pPr>
            <a:r>
              <a:rPr lang="en-US" sz="1800"/>
              <a:t>Student Ideas and Science Ideas Defined (pp. 7-8)</a:t>
            </a:r>
            <a:endParaRPr/>
          </a:p>
          <a:p>
            <a:pPr indent="114300" lvl="0" marL="0" rtl="0" algn="l">
              <a:lnSpc>
                <a:spcPct val="90000"/>
              </a:lnSpc>
              <a:spcBef>
                <a:spcPts val="1200"/>
              </a:spcBef>
              <a:spcAft>
                <a:spcPts val="0"/>
              </a:spcAft>
              <a:buSzPts val="1800"/>
              <a:buNone/>
            </a:pPr>
            <a:r>
              <a:t/>
            </a:r>
            <a:endParaRPr sz="1800"/>
          </a:p>
          <a:p>
            <a:pPr indent="0" lvl="0" marL="0" rtl="0" algn="l">
              <a:lnSpc>
                <a:spcPct val="90000"/>
              </a:lnSpc>
              <a:spcBef>
                <a:spcPts val="1200"/>
              </a:spcBef>
              <a:spcAft>
                <a:spcPts val="0"/>
              </a:spcAft>
              <a:buSzPts val="1800"/>
              <a:buChar char="●"/>
            </a:pPr>
            <a:r>
              <a:rPr lang="en-US" sz="1800"/>
              <a:t>Read and complete the STL &amp; SCSL Z-fold </a:t>
            </a:r>
            <a:endParaRPr/>
          </a:p>
          <a:p>
            <a:pPr indent="-182880" lvl="1" marL="685800" rtl="0" algn="l">
              <a:lnSpc>
                <a:spcPct val="90000"/>
              </a:lnSpc>
              <a:spcBef>
                <a:spcPts val="1200"/>
              </a:spcBef>
              <a:spcAft>
                <a:spcPts val="0"/>
              </a:spcAft>
              <a:buSzPts val="1800"/>
              <a:buChar char="●"/>
            </a:pPr>
            <a:r>
              <a:rPr lang="en-US" sz="1800"/>
              <a:t>SCSL Strategy A: Identify one main learning goal</a:t>
            </a:r>
            <a:endParaRPr/>
          </a:p>
          <a:p>
            <a:pPr indent="-182880" lvl="1" marL="685800" rtl="0" algn="l">
              <a:lnSpc>
                <a:spcPct val="90000"/>
              </a:lnSpc>
              <a:spcBef>
                <a:spcPts val="1200"/>
              </a:spcBef>
              <a:spcAft>
                <a:spcPts val="0"/>
              </a:spcAft>
              <a:buSzPts val="1800"/>
              <a:buChar char="●"/>
            </a:pPr>
            <a:r>
              <a:rPr lang="en-US" sz="1800"/>
              <a:t>SCSL Strategy B: Set the purpose with a focus question</a:t>
            </a:r>
            <a:endParaRPr/>
          </a:p>
          <a:p>
            <a:pPr indent="-182880" lvl="1" marL="685800" rtl="0" algn="l">
              <a:lnSpc>
                <a:spcPct val="90000"/>
              </a:lnSpc>
              <a:spcBef>
                <a:spcPts val="1200"/>
              </a:spcBef>
              <a:spcAft>
                <a:spcPts val="0"/>
              </a:spcAft>
              <a:buSzPts val="1800"/>
              <a:buChar char="●"/>
            </a:pPr>
            <a:r>
              <a:rPr lang="en-US" sz="1800"/>
              <a:t>SCSL Strategy I: Summarize key science ideas</a:t>
            </a:r>
            <a:endParaRPr/>
          </a:p>
          <a:p>
            <a:pPr indent="-182880" lvl="1" marL="685800" rtl="0" algn="l">
              <a:lnSpc>
                <a:spcPct val="90000"/>
              </a:lnSpc>
              <a:spcBef>
                <a:spcPts val="1200"/>
              </a:spcBef>
              <a:spcAft>
                <a:spcPts val="0"/>
              </a:spcAft>
              <a:buSzPts val="1800"/>
              <a:buChar char="●"/>
            </a:pPr>
            <a:r>
              <a:rPr lang="en-US" sz="1800"/>
              <a:t>STL Strategy 9: Engage students in making connections by synthesizing and summarizing key science ideas.</a:t>
            </a:r>
            <a:endParaRPr/>
          </a:p>
          <a:p>
            <a:pPr indent="114300" lvl="0" marL="0" rtl="0" algn="l">
              <a:lnSpc>
                <a:spcPct val="90000"/>
              </a:lnSpc>
              <a:spcBef>
                <a:spcPts val="1800"/>
              </a:spcBef>
              <a:spcAft>
                <a:spcPts val="0"/>
              </a:spcAft>
              <a:buSzPts val="1800"/>
              <a:buNone/>
            </a:pPr>
            <a:r>
              <a:t/>
            </a:r>
            <a:endParaRPr sz="1800"/>
          </a:p>
          <a:p>
            <a:pPr indent="114300" lvl="0" marL="0" rtl="0" algn="l">
              <a:lnSpc>
                <a:spcPct val="90000"/>
              </a:lnSpc>
              <a:spcBef>
                <a:spcPts val="2400"/>
              </a:spcBef>
              <a:spcAft>
                <a:spcPts val="0"/>
              </a:spcAft>
              <a:buSzPts val="1800"/>
              <a:buNone/>
            </a:pPr>
            <a:r>
              <a:t/>
            </a:r>
            <a:endParaRPr sz="1800"/>
          </a:p>
        </p:txBody>
      </p:sp>
      <p:sp>
        <p:nvSpPr>
          <p:cNvPr id="888" name="Google Shape;888;p116"/>
          <p:cNvSpPr/>
          <p:nvPr/>
        </p:nvSpPr>
        <p:spPr>
          <a:xfrm>
            <a:off x="192024" y="3546456"/>
            <a:ext cx="2125980" cy="2220575"/>
          </a:xfrm>
          <a:prstGeom prst="roundRect">
            <a:avLst>
              <a:gd fmla="val 16667" name="adj"/>
            </a:avLst>
          </a:prstGeom>
          <a:solidFill>
            <a:schemeClr val="accent1"/>
          </a:solidFill>
          <a:ln cap="flat" cmpd="sng" w="10775">
            <a:solidFill>
              <a:srgbClr val="1115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chemeClr val="lt1"/>
                </a:solidFill>
                <a:latin typeface="Calibri"/>
                <a:ea typeface="Calibri"/>
                <a:cs typeface="Calibri"/>
                <a:sym typeface="Calibri"/>
              </a:rPr>
              <a:t>Purpose: WHY it’s important</a:t>
            </a:r>
            <a:endParaRPr/>
          </a:p>
          <a:p>
            <a:pPr indent="0" lvl="0" marL="0" marR="0" rtl="0" algn="l">
              <a:lnSpc>
                <a:spcPct val="90000"/>
              </a:lnSpc>
              <a:spcBef>
                <a:spcPts val="600"/>
              </a:spcBef>
              <a:spcAft>
                <a:spcPts val="0"/>
              </a:spcAft>
              <a:buNone/>
            </a:pPr>
            <a:r>
              <a:t/>
            </a:r>
            <a:endParaRPr b="1" sz="18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chemeClr val="lt1"/>
                </a:solidFill>
                <a:latin typeface="Calibri"/>
                <a:ea typeface="Calibri"/>
                <a:cs typeface="Calibri"/>
                <a:sym typeface="Calibri"/>
              </a:rPr>
              <a:t>Key Features: WHAT does it look like in the classroom</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17"/>
          <p:cNvSpPr txBox="1"/>
          <p:nvPr>
            <p:ph type="title"/>
          </p:nvPr>
        </p:nvSpPr>
        <p:spPr>
          <a:xfrm>
            <a:off x="457200" y="5725160"/>
            <a:ext cx="8229600" cy="4572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2"/>
              </a:buClr>
              <a:buSzPts val="2100"/>
              <a:buFont typeface="Calibri"/>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Day 2 Focus Questions</a:t>
            </a:r>
            <a:endParaRPr/>
          </a:p>
        </p:txBody>
      </p:sp>
      <p:sp>
        <p:nvSpPr>
          <p:cNvPr id="361" name="Google Shape;361;p63"/>
          <p:cNvSpPr/>
          <p:nvPr/>
        </p:nvSpPr>
        <p:spPr>
          <a:xfrm>
            <a:off x="2901951" y="864108"/>
            <a:ext cx="5486400" cy="5120640"/>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31750" lvl="0" marL="182880" marR="0" rtl="0" algn="l">
              <a:lnSpc>
                <a:spcPct val="80000"/>
              </a:lnSpc>
              <a:spcBef>
                <a:spcPts val="0"/>
              </a:spcBef>
              <a:spcAft>
                <a:spcPts val="0"/>
              </a:spcAft>
              <a:buClr>
                <a:schemeClr val="accent1"/>
              </a:buClr>
              <a:buSzPts val="2380"/>
              <a:buFont typeface="Noto Sans Symbols"/>
              <a:buNone/>
            </a:pPr>
            <a:r>
              <a:t/>
            </a:r>
            <a:endParaRPr b="1" i="0" sz="2380" u="none" cap="none" strike="noStrike">
              <a:solidFill>
                <a:schemeClr val="dk2"/>
              </a:solidFill>
              <a:latin typeface="Calibri"/>
              <a:ea typeface="Calibri"/>
              <a:cs typeface="Calibri"/>
              <a:sym typeface="Calibri"/>
            </a:endParaRPr>
          </a:p>
          <a:p>
            <a:pPr indent="0" lvl="0" marL="233363" marR="0" rtl="0" algn="l">
              <a:lnSpc>
                <a:spcPct val="70000"/>
              </a:lnSpc>
              <a:spcBef>
                <a:spcPts val="900"/>
              </a:spcBef>
              <a:spcAft>
                <a:spcPts val="0"/>
              </a:spcAft>
              <a:buNone/>
            </a:pPr>
            <a:r>
              <a:rPr b="1" i="0" lang="en-US" sz="2295" u="none" cap="none" strike="noStrike">
                <a:solidFill>
                  <a:schemeClr val="lt1"/>
                </a:solidFill>
                <a:latin typeface="Calibri"/>
                <a:ea typeface="Calibri"/>
                <a:cs typeface="Calibri"/>
                <a:sym typeface="Calibri"/>
              </a:rPr>
              <a:t>How can lesson analysis help us better understand how elicit, probe, and challenge questions reveal and challenge student thinking?</a:t>
            </a:r>
            <a:endParaRPr/>
          </a:p>
          <a:p>
            <a:pPr indent="0" lvl="0" marL="233363" marR="0" rtl="0" algn="l">
              <a:lnSpc>
                <a:spcPct val="70000"/>
              </a:lnSpc>
              <a:spcBef>
                <a:spcPts val="900"/>
              </a:spcBef>
              <a:spcAft>
                <a:spcPts val="0"/>
              </a:spcAft>
              <a:buNone/>
            </a:pPr>
            <a:r>
              <a:t/>
            </a:r>
            <a:endParaRPr b="1" i="0" sz="2295" u="none" cap="none" strike="noStrike">
              <a:solidFill>
                <a:schemeClr val="lt1"/>
              </a:solidFill>
              <a:latin typeface="Calibri"/>
              <a:ea typeface="Calibri"/>
              <a:cs typeface="Calibri"/>
              <a:sym typeface="Calibri"/>
            </a:endParaRPr>
          </a:p>
          <a:p>
            <a:pPr indent="0" lvl="0" marL="233363" marR="0" rtl="0" algn="l">
              <a:lnSpc>
                <a:spcPct val="70000"/>
              </a:lnSpc>
              <a:spcBef>
                <a:spcPts val="900"/>
              </a:spcBef>
              <a:spcAft>
                <a:spcPts val="0"/>
              </a:spcAft>
              <a:buNone/>
            </a:pPr>
            <a:r>
              <a:rPr b="1" i="0" lang="en-US" sz="2295" u="none" cap="none" strike="noStrike">
                <a:solidFill>
                  <a:schemeClr val="lt1"/>
                </a:solidFill>
                <a:latin typeface="Calibri"/>
                <a:ea typeface="Calibri"/>
                <a:cs typeface="Calibri"/>
                <a:sym typeface="Calibri"/>
              </a:rPr>
              <a:t>How can we develop a classroom culture focused on student thinking?</a:t>
            </a:r>
            <a:endParaRPr/>
          </a:p>
          <a:p>
            <a:pPr indent="0" lvl="0" marL="233363" marR="0" rtl="0" algn="l">
              <a:lnSpc>
                <a:spcPct val="70000"/>
              </a:lnSpc>
              <a:spcBef>
                <a:spcPts val="900"/>
              </a:spcBef>
              <a:spcAft>
                <a:spcPts val="0"/>
              </a:spcAft>
              <a:buNone/>
            </a:pPr>
            <a:r>
              <a:t/>
            </a:r>
            <a:endParaRPr b="1" i="0" sz="2295" u="none" cap="none" strike="noStrike">
              <a:solidFill>
                <a:schemeClr val="lt1"/>
              </a:solidFill>
              <a:latin typeface="Calibri"/>
              <a:ea typeface="Calibri"/>
              <a:cs typeface="Calibri"/>
              <a:sym typeface="Calibri"/>
            </a:endParaRPr>
          </a:p>
          <a:p>
            <a:pPr indent="0" lvl="0" marL="233363" marR="0" rtl="0" algn="l">
              <a:lnSpc>
                <a:spcPct val="70000"/>
              </a:lnSpc>
              <a:spcBef>
                <a:spcPts val="900"/>
              </a:spcBef>
              <a:spcAft>
                <a:spcPts val="0"/>
              </a:spcAft>
              <a:buNone/>
            </a:pPr>
            <a:r>
              <a:rPr b="1" i="0" lang="en-US" sz="2295" u="none" cap="none" strike="noStrike">
                <a:solidFill>
                  <a:schemeClr val="lt1"/>
                </a:solidFill>
                <a:latin typeface="Calibri"/>
                <a:ea typeface="Calibri"/>
                <a:cs typeface="Calibri"/>
                <a:sym typeface="Calibri"/>
              </a:rPr>
              <a:t>What happens to motion energy when objects collide?  </a:t>
            </a:r>
            <a:endParaRPr/>
          </a:p>
          <a:p>
            <a:pPr indent="0" lvl="0" marL="233363" marR="0" rtl="0" algn="l">
              <a:lnSpc>
                <a:spcPct val="70000"/>
              </a:lnSpc>
              <a:spcBef>
                <a:spcPts val="900"/>
              </a:spcBef>
              <a:spcAft>
                <a:spcPts val="0"/>
              </a:spcAft>
              <a:buNone/>
            </a:pPr>
            <a:r>
              <a:t/>
            </a:r>
            <a:endParaRPr b="1" i="0" sz="595" u="none" cap="none" strike="noStrike">
              <a:solidFill>
                <a:schemeClr val="lt1"/>
              </a:solidFill>
              <a:latin typeface="Calibri"/>
              <a:ea typeface="Calibri"/>
              <a:cs typeface="Calibri"/>
              <a:sym typeface="Calibri"/>
            </a:endParaRPr>
          </a:p>
          <a:p>
            <a:pPr indent="0" lvl="0" marL="233363" marR="0" rtl="0" algn="l">
              <a:lnSpc>
                <a:spcPct val="70000"/>
              </a:lnSpc>
              <a:spcBef>
                <a:spcPts val="900"/>
              </a:spcBef>
              <a:spcAft>
                <a:spcPts val="0"/>
              </a:spcAft>
              <a:buNone/>
            </a:pPr>
            <a:r>
              <a:rPr b="1" i="0" lang="en-US" sz="2295" u="none" cap="none" strike="noStrike">
                <a:solidFill>
                  <a:schemeClr val="lt1"/>
                </a:solidFill>
                <a:latin typeface="Calibri"/>
                <a:ea typeface="Calibri"/>
                <a:cs typeface="Calibri"/>
                <a:sym typeface="Calibri"/>
              </a:rPr>
              <a:t>How can we change the amount of motion energy of an object?</a:t>
            </a:r>
            <a:endParaRPr/>
          </a:p>
          <a:p>
            <a:pPr indent="-182880" lvl="0" marL="182880" marR="0" rtl="0" algn="l">
              <a:lnSpc>
                <a:spcPct val="80000"/>
              </a:lnSpc>
              <a:spcBef>
                <a:spcPts val="2100"/>
              </a:spcBef>
              <a:spcAft>
                <a:spcPts val="0"/>
              </a:spcAft>
              <a:buClr>
                <a:schemeClr val="accent1"/>
              </a:buClr>
              <a:buSzPts val="2380"/>
              <a:buFont typeface="Noto Sans Symbols"/>
              <a:buChar char="●"/>
            </a:pPr>
            <a:r>
              <a:rPr b="1" i="0" lang="en-US" sz="2380" u="none" cap="none" strike="noStrike">
                <a:solidFill>
                  <a:schemeClr val="dk2"/>
                </a:solidFill>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64"/>
          <p:cNvPicPr preferRelativeResize="0"/>
          <p:nvPr/>
        </p:nvPicPr>
        <p:blipFill rotWithShape="1">
          <a:blip r:embed="rId3">
            <a:alphaModFix/>
          </a:blip>
          <a:srcRect b="0" l="0" r="0" t="0"/>
          <a:stretch/>
        </p:blipFill>
        <p:spPr>
          <a:xfrm>
            <a:off x="3485451" y="187695"/>
            <a:ext cx="4620160" cy="6084457"/>
          </a:xfrm>
          <a:prstGeom prst="rect">
            <a:avLst/>
          </a:prstGeom>
          <a:noFill/>
          <a:ln>
            <a:noFill/>
          </a:ln>
        </p:spPr>
      </p:pic>
      <p:sp>
        <p:nvSpPr>
          <p:cNvPr id="370" name="Google Shape;370;p64"/>
          <p:cNvSpPr txBox="1"/>
          <p:nvPr/>
        </p:nvSpPr>
        <p:spPr>
          <a:xfrm>
            <a:off x="3829385" y="2700647"/>
            <a:ext cx="1776513" cy="1058551"/>
          </a:xfrm>
          <a:prstGeom prst="rect">
            <a:avLst/>
          </a:prstGeom>
          <a:solidFill>
            <a:srgbClr val="FFFF00">
              <a:alpha val="1568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64"/>
          <p:cNvSpPr txBox="1"/>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3000"/>
              <a:buFont typeface="Calibri"/>
              <a:buNone/>
            </a:pPr>
            <a:r>
              <a:rPr b="1" lang="en-US" sz="3000" u="none">
                <a:solidFill>
                  <a:schemeClr val="accent1"/>
                </a:solidFill>
                <a:latin typeface="Calibri"/>
                <a:ea typeface="Calibri"/>
                <a:cs typeface="Calibri"/>
                <a:sym typeface="Calibri"/>
              </a:rPr>
              <a:t>STeLLA Conceptual Framework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5"/>
          <p:cNvSpPr txBox="1"/>
          <p:nvPr>
            <p:ph type="title"/>
          </p:nvPr>
        </p:nvSpPr>
        <p:spPr>
          <a:xfrm>
            <a:off x="218150" y="1594775"/>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200"/>
              <a:buFont typeface="Calibri"/>
              <a:buNone/>
            </a:pPr>
            <a:r>
              <a:rPr b="1" lang="en-US" sz="2200">
                <a:latin typeface="Calibri"/>
                <a:ea typeface="Calibri"/>
                <a:cs typeface="Calibri"/>
                <a:sym typeface="Calibri"/>
              </a:rPr>
              <a:t>Student Thinking Lens Strategies </a:t>
            </a:r>
            <a:br>
              <a:rPr b="1" lang="en-US" sz="2200">
                <a:latin typeface="Calibri"/>
                <a:ea typeface="Calibri"/>
                <a:cs typeface="Calibri"/>
                <a:sym typeface="Calibri"/>
              </a:rPr>
            </a:br>
            <a:r>
              <a:rPr b="1" lang="en-US" sz="2200">
                <a:latin typeface="Calibri"/>
                <a:ea typeface="Calibri"/>
                <a:cs typeface="Calibri"/>
                <a:sym typeface="Calibri"/>
              </a:rPr>
              <a:t>1, 2, and 3</a:t>
            </a:r>
            <a:endParaRPr/>
          </a:p>
        </p:txBody>
      </p:sp>
      <p:sp>
        <p:nvSpPr>
          <p:cNvPr id="378" name="Google Shape;378;p65"/>
          <p:cNvSpPr txBox="1"/>
          <p:nvPr/>
        </p:nvSpPr>
        <p:spPr>
          <a:xfrm>
            <a:off x="5558971" y="1594775"/>
            <a:ext cx="3050435" cy="3485570"/>
          </a:xfrm>
          <a:prstGeom prst="rect">
            <a:avLst/>
          </a:prstGeom>
          <a:noFill/>
          <a:ln cap="flat" cmpd="sng" w="1587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chitects Daughter"/>
                <a:ea typeface="Architects Daughter"/>
                <a:cs typeface="Architects Daughter"/>
                <a:sym typeface="Architects Daughter"/>
              </a:rPr>
              <a:t>STL #X</a:t>
            </a:r>
            <a:endParaRPr/>
          </a:p>
          <a:p>
            <a:pPr indent="0" lvl="0" marL="0" marR="0" rtl="0" algn="l">
              <a:spcBef>
                <a:spcPts val="0"/>
              </a:spcBef>
              <a:spcAft>
                <a:spcPts val="0"/>
              </a:spcAft>
              <a:buNone/>
            </a:pPr>
            <a:r>
              <a:rPr b="1" lang="en-US" sz="1800">
                <a:solidFill>
                  <a:schemeClr val="dk1"/>
                </a:solidFill>
                <a:latin typeface="Architects Daughter"/>
                <a:ea typeface="Architects Daughter"/>
                <a:cs typeface="Architects Daughter"/>
                <a:sym typeface="Architects Daughter"/>
              </a:rPr>
              <a:t>Purpose</a:t>
            </a: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rPr b="1" lang="en-US" sz="1800">
                <a:solidFill>
                  <a:schemeClr val="dk1"/>
                </a:solidFill>
                <a:latin typeface="Architects Daughter"/>
                <a:ea typeface="Architects Daughter"/>
                <a:cs typeface="Architects Daughter"/>
                <a:sym typeface="Architects Daughter"/>
              </a:rPr>
              <a:t>Key Features</a:t>
            </a:r>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9" name="Google Shape;379;p65"/>
          <p:cNvSpPr/>
          <p:nvPr/>
        </p:nvSpPr>
        <p:spPr>
          <a:xfrm>
            <a:off x="4482024" y="4904508"/>
            <a:ext cx="1911927" cy="1642538"/>
          </a:xfrm>
          <a:prstGeom prst="roundRect">
            <a:avLst>
              <a:gd fmla="val 16667" name="adj"/>
            </a:avLst>
          </a:prstGeom>
          <a:solidFill>
            <a:schemeClr val="accent1"/>
          </a:solidFill>
          <a:ln cap="flat" cmpd="sng" w="10775">
            <a:solidFill>
              <a:srgbClr val="1115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US" sz="1400">
                <a:solidFill>
                  <a:schemeClr val="lt1"/>
                </a:solidFill>
                <a:latin typeface="Calibri"/>
                <a:ea typeface="Calibri"/>
                <a:cs typeface="Calibri"/>
                <a:sym typeface="Calibri"/>
              </a:rPr>
              <a:t>Purpose: WHY it’s important</a:t>
            </a:r>
            <a:endParaRPr/>
          </a:p>
          <a:p>
            <a:pPr indent="0" lvl="0" marL="0" marR="0" rtl="0" algn="l">
              <a:lnSpc>
                <a:spcPct val="90000"/>
              </a:lnSpc>
              <a:spcBef>
                <a:spcPts val="600"/>
              </a:spcBef>
              <a:spcAft>
                <a:spcPts val="0"/>
              </a:spcAft>
              <a:buNone/>
            </a:pPr>
            <a:r>
              <a:t/>
            </a:r>
            <a:endParaRPr b="1" sz="14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400">
                <a:solidFill>
                  <a:schemeClr val="lt1"/>
                </a:solidFill>
                <a:latin typeface="Calibri"/>
                <a:ea typeface="Calibri"/>
                <a:cs typeface="Calibri"/>
                <a:sym typeface="Calibri"/>
              </a:rPr>
              <a:t>Key Features: WHAT does it look like in the classroom</a:t>
            </a:r>
            <a:endParaRPr/>
          </a:p>
        </p:txBody>
      </p:sp>
      <p:sp>
        <p:nvSpPr>
          <p:cNvPr id="380" name="Google Shape;380;p65"/>
          <p:cNvSpPr txBox="1"/>
          <p:nvPr/>
        </p:nvSpPr>
        <p:spPr>
          <a:xfrm>
            <a:off x="2831948" y="801292"/>
            <a:ext cx="2606040" cy="4359521"/>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1800"/>
              <a:buFont typeface="Noto Sans Symbols"/>
              <a:buNone/>
            </a:pPr>
            <a:r>
              <a:rPr lang="en-US" sz="1800">
                <a:solidFill>
                  <a:schemeClr val="dk2"/>
                </a:solidFill>
                <a:latin typeface="Calibri"/>
                <a:ea typeface="Calibri"/>
                <a:cs typeface="Calibri"/>
                <a:sym typeface="Calibri"/>
              </a:rPr>
              <a:t>Use your Z-fold to discuss the purposes and key features of </a:t>
            </a:r>
            <a:endParaRPr/>
          </a:p>
          <a:p>
            <a:pPr indent="0" lvl="1" marL="457200" marR="0" rtl="0" algn="l">
              <a:lnSpc>
                <a:spcPct val="100000"/>
              </a:lnSpc>
              <a:spcBef>
                <a:spcPts val="850"/>
              </a:spcBef>
              <a:spcAft>
                <a:spcPts val="0"/>
              </a:spcAft>
              <a:buClr>
                <a:schemeClr val="accent1"/>
              </a:buClr>
              <a:buSzPts val="1100"/>
              <a:buFont typeface="Noto Sans Symbols"/>
              <a:buNone/>
            </a:pPr>
            <a:r>
              <a:rPr b="0" i="0" lang="en-US" sz="1100" u="none" cap="none" strike="noStrike">
                <a:solidFill>
                  <a:schemeClr val="dk2"/>
                </a:solidFill>
                <a:latin typeface="Calibri"/>
                <a:ea typeface="Calibri"/>
                <a:cs typeface="Calibri"/>
                <a:sym typeface="Calibri"/>
              </a:rPr>
              <a:t>STL Strategy 1: Ask questions to elicit student ideas and predictions </a:t>
            </a:r>
            <a:endParaRPr/>
          </a:p>
          <a:p>
            <a:pPr indent="0" lvl="1" marL="457200" marR="0" rtl="0" algn="l">
              <a:lnSpc>
                <a:spcPct val="100000"/>
              </a:lnSpc>
              <a:spcBef>
                <a:spcPts val="500"/>
              </a:spcBef>
              <a:spcAft>
                <a:spcPts val="0"/>
              </a:spcAft>
              <a:buClr>
                <a:schemeClr val="accent1"/>
              </a:buClr>
              <a:buSzPts val="1100"/>
              <a:buFont typeface="Noto Sans Symbols"/>
              <a:buNone/>
            </a:pPr>
            <a:r>
              <a:rPr b="0" i="0" lang="en-US" sz="1100" u="none" cap="none" strike="noStrike">
                <a:solidFill>
                  <a:schemeClr val="dk2"/>
                </a:solidFill>
                <a:latin typeface="Calibri"/>
                <a:ea typeface="Calibri"/>
                <a:cs typeface="Calibri"/>
                <a:sym typeface="Calibri"/>
              </a:rPr>
              <a:t>STL Strategy 2: Ask questions to probe student ideas and predictions </a:t>
            </a:r>
            <a:endParaRPr/>
          </a:p>
          <a:p>
            <a:pPr indent="0" lvl="1" marL="457200" marR="0" rtl="0" algn="l">
              <a:lnSpc>
                <a:spcPct val="100000"/>
              </a:lnSpc>
              <a:spcBef>
                <a:spcPts val="500"/>
              </a:spcBef>
              <a:spcAft>
                <a:spcPts val="0"/>
              </a:spcAft>
              <a:buClr>
                <a:schemeClr val="accent1"/>
              </a:buClr>
              <a:buSzPts val="1100"/>
              <a:buFont typeface="Noto Sans Symbols"/>
              <a:buNone/>
            </a:pPr>
            <a:r>
              <a:rPr b="0" i="0" lang="en-US" sz="1100" u="none" cap="none" strike="noStrike">
                <a:solidFill>
                  <a:schemeClr val="dk2"/>
                </a:solidFill>
                <a:latin typeface="Calibri"/>
                <a:ea typeface="Calibri"/>
                <a:cs typeface="Calibri"/>
                <a:sym typeface="Calibri"/>
              </a:rPr>
              <a:t>STL Strategy 3: Ask questions to challenge student thinking</a:t>
            </a:r>
            <a:endParaRPr/>
          </a:p>
          <a:p>
            <a:pPr indent="0" lvl="0" marL="0" marR="0" rtl="0" algn="l">
              <a:lnSpc>
                <a:spcPct val="90000"/>
              </a:lnSpc>
              <a:spcBef>
                <a:spcPts val="1050"/>
              </a:spcBef>
              <a:spcAft>
                <a:spcPts val="0"/>
              </a:spcAft>
              <a:buClr>
                <a:schemeClr val="accent1"/>
              </a:buClr>
              <a:buSzPts val="1800"/>
              <a:buFont typeface="Noto Sans Symbols"/>
              <a:buNone/>
            </a:pPr>
            <a:r>
              <a:t/>
            </a:r>
            <a:endParaRPr sz="1800">
              <a:solidFill>
                <a:schemeClr val="dk2"/>
              </a:solidFill>
              <a:latin typeface="Calibri"/>
              <a:ea typeface="Calibri"/>
              <a:cs typeface="Calibri"/>
              <a:sym typeface="Calibri"/>
            </a:endParaRPr>
          </a:p>
          <a:p>
            <a:pPr indent="0" lvl="0" marL="0" marR="0" rtl="0" algn="l">
              <a:lnSpc>
                <a:spcPct val="100000"/>
              </a:lnSpc>
              <a:spcBef>
                <a:spcPts val="600"/>
              </a:spcBef>
              <a:spcAft>
                <a:spcPts val="0"/>
              </a:spcAft>
              <a:buClr>
                <a:schemeClr val="accent1"/>
              </a:buClr>
              <a:buSzPts val="1800"/>
              <a:buFont typeface="Noto Sans Symbols"/>
              <a:buNone/>
            </a:pPr>
            <a:r>
              <a:rPr lang="en-US" sz="1800">
                <a:solidFill>
                  <a:schemeClr val="dk2"/>
                </a:solidFill>
                <a:latin typeface="Calibri"/>
                <a:ea typeface="Calibri"/>
                <a:cs typeface="Calibri"/>
                <a:sym typeface="Calibri"/>
              </a:rPr>
              <a:t>Complete the chart for your assigned strategy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SCS Title">
  <a:themeElements>
    <a:clrScheme name="BSCS colors">
      <a:dk1>
        <a:srgbClr val="273676"/>
      </a:dk1>
      <a:lt1>
        <a:srgbClr val="3184B1"/>
      </a:lt1>
      <a:dk2>
        <a:srgbClr val="FAAD6D"/>
      </a:dk2>
      <a:lt2>
        <a:srgbClr val="A5A4A4"/>
      </a:lt2>
      <a:accent1>
        <a:srgbClr val="00000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SCS Title">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