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6" r:id="rId4"/>
    <p:sldMasterId id="2147483687" r:id="rId5"/>
    <p:sldMasterId id="2147483688" r:id="rId6"/>
    <p:sldMasterId id="2147483689" r:id="rId7"/>
    <p:sldMasterId id="2147483690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</p:sldIdLst>
  <p:sldSz cy="6858000" cx="12192000"/>
  <p:notesSz cx="6858000" cy="9144000"/>
  <p:embeddedFontLst>
    <p:embeddedFont>
      <p:font typeface="Open Sans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299D803-F632-4955-B13D-303A0D1E31DA}">
  <a:tblStyle styleId="{2299D803-F632-4955-B13D-303A0D1E31D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9FAFC"/>
          </a:solidFill>
        </a:fill>
      </a:tcStyle>
    </a:wholeTbl>
    <a:band1H>
      <a:tcTxStyle b="off" i="off"/>
      <a:tcStyle>
        <a:fill>
          <a:solidFill>
            <a:srgbClr val="F3F5F8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F3F5F8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0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11" Type="http://schemas.openxmlformats.org/officeDocument/2006/relationships/slide" Target="slides/slide2.xml"/><Relationship Id="rId33" Type="http://schemas.openxmlformats.org/officeDocument/2006/relationships/font" Target="fonts/OpenSans-regular.fntdata"/><Relationship Id="rId10" Type="http://schemas.openxmlformats.org/officeDocument/2006/relationships/slide" Target="slides/slide1.xml"/><Relationship Id="rId32" Type="http://schemas.openxmlformats.org/officeDocument/2006/relationships/slide" Target="slides/slide23.xml"/><Relationship Id="rId13" Type="http://schemas.openxmlformats.org/officeDocument/2006/relationships/slide" Target="slides/slide4.xml"/><Relationship Id="rId35" Type="http://schemas.openxmlformats.org/officeDocument/2006/relationships/font" Target="fonts/OpenSans-italic.fntdata"/><Relationship Id="rId12" Type="http://schemas.openxmlformats.org/officeDocument/2006/relationships/slide" Target="slides/slide3.xml"/><Relationship Id="rId34" Type="http://schemas.openxmlformats.org/officeDocument/2006/relationships/font" Target="fonts/OpenSans-bold.fntdata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36" Type="http://schemas.openxmlformats.org/officeDocument/2006/relationships/font" Target="fonts/OpenSans-boldItalic.fntdata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What is my role for the summer? What is my time commitment?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What is the kick-off? What is my role?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What do I need to do to prepare for the summer?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What are the units?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How does STeLLA attend to equity?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2" name="Google Shape;222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7" name="Google Shape;28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PLCs in SGs during institutes and study group sessions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Institutes range from 5 to 10 day summer institutes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5" name="Google Shape;295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8" name="Google Shape;30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1" name="Google Shape;33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Susan…the transition out could be something like…this program has impact and is worthy of scaling and sustaining.</a:t>
            </a:r>
            <a:endParaRPr/>
          </a:p>
        </p:txBody>
      </p:sp>
      <p:sp>
        <p:nvSpPr>
          <p:cNvPr id="350" name="Google Shape;350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Develop local leaders and infrastructure </a:t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to deliver the STeLLA program and revise leadership program using continuous feedback and implementation data and</a:t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for sustainability and continued scaling of the STeLLA program.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9" name="Google Shape;359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9" name="Google Shape;38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and we will be talking about the homework that needs to be done before summer institute at the end of the session.</a:t>
            </a:r>
            <a:endParaRPr/>
          </a:p>
        </p:txBody>
      </p:sp>
      <p:sp>
        <p:nvSpPr>
          <p:cNvPr id="416" name="Google Shape;41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" name="Google Shape;423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4" name="Google Shape;424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8" name="Google Shape;45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4" name="Google Shape;234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4" name="Google Shape;46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0" name="Google Shape;47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6" name="Google Shape;476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2" name="Google Shape;482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0" name="Google Shape;24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6" name="Google Shape;246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2" name="Google Shape;25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8" name="Google Shape;25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What resonates w/ you about these goals? Jam to mark up and discuss the text.</a:t>
            </a:r>
            <a:endParaRPr/>
          </a:p>
        </p:txBody>
      </p:sp>
      <p:sp>
        <p:nvSpPr>
          <p:cNvPr id="259" name="Google Shape;25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5" name="Google Shape;26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9" name="Google Shape;27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5.png"/><Relationship Id="rId3" Type="http://schemas.openxmlformats.org/officeDocument/2006/relationships/image" Target="../media/image18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5.png"/><Relationship Id="rId3" Type="http://schemas.openxmlformats.org/officeDocument/2006/relationships/image" Target="../media/image18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BSCS title page" showMasterSp="0">
  <p:cSld name="4_BSCS title pag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title"/>
          </p:nvPr>
        </p:nvSpPr>
        <p:spPr>
          <a:xfrm>
            <a:off x="917251" y="2415099"/>
            <a:ext cx="10360351" cy="4416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917251" y="3359595"/>
            <a:ext cx="10343260" cy="206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body"/>
          </p:nvPr>
        </p:nvSpPr>
        <p:spPr>
          <a:xfrm>
            <a:off x="917251" y="2928966"/>
            <a:ext cx="10360351" cy="258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3" type="body"/>
          </p:nvPr>
        </p:nvSpPr>
        <p:spPr>
          <a:xfrm>
            <a:off x="917250" y="3672500"/>
            <a:ext cx="5178751" cy="2104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76">
          <p15:clr>
            <a:srgbClr val="FBAE40"/>
          </p15:clr>
        </p15:guide>
        <p15:guide id="2" pos="7104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SCS 1 line - 2 Panel Body" showMasterSp="0">
  <p:cSld name="BSCS 1 line - 2 Panel Bod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type="title"/>
          </p:nvPr>
        </p:nvSpPr>
        <p:spPr>
          <a:xfrm>
            <a:off x="838200" y="365129"/>
            <a:ext cx="10515600" cy="507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2"/>
          <p:cNvSpPr txBox="1"/>
          <p:nvPr>
            <p:ph idx="1" type="body"/>
          </p:nvPr>
        </p:nvSpPr>
        <p:spPr>
          <a:xfrm>
            <a:off x="838200" y="1287760"/>
            <a:ext cx="5156200" cy="4628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2"/>
          <p:cNvSpPr txBox="1"/>
          <p:nvPr>
            <p:ph idx="2" type="body"/>
          </p:nvPr>
        </p:nvSpPr>
        <p:spPr>
          <a:xfrm>
            <a:off x="6197600" y="1287760"/>
            <a:ext cx="5156200" cy="4628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63" name="Google Shape;63;p12"/>
          <p:cNvCxnSpPr/>
          <p:nvPr/>
        </p:nvCxnSpPr>
        <p:spPr>
          <a:xfrm>
            <a:off x="923915" y="945494"/>
            <a:ext cx="10344173" cy="0"/>
          </a:xfrm>
          <a:prstGeom prst="straightConnector1">
            <a:avLst/>
          </a:prstGeom>
          <a:noFill/>
          <a:ln cap="flat" cmpd="sng" w="19050">
            <a:solidFill>
              <a:srgbClr val="FAAD6D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4" name="Google Shape;64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06709" y="6266593"/>
            <a:ext cx="1361379" cy="375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SCS 1 line - 2 Panel Body" showMasterSp="0">
  <p:cSld name="1_BSCS 1 line - 2 Panel 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title"/>
          </p:nvPr>
        </p:nvSpPr>
        <p:spPr>
          <a:xfrm>
            <a:off x="838200" y="365129"/>
            <a:ext cx="10515600" cy="507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3"/>
          <p:cNvSpPr txBox="1"/>
          <p:nvPr>
            <p:ph idx="1" type="body"/>
          </p:nvPr>
        </p:nvSpPr>
        <p:spPr>
          <a:xfrm>
            <a:off x="838200" y="1287760"/>
            <a:ext cx="5156200" cy="4628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3"/>
          <p:cNvSpPr txBox="1"/>
          <p:nvPr>
            <p:ph idx="2" type="body"/>
          </p:nvPr>
        </p:nvSpPr>
        <p:spPr>
          <a:xfrm>
            <a:off x="6197600" y="1287760"/>
            <a:ext cx="5156200" cy="4628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SCS 2 line - 2 Panel Body" showMasterSp="0">
  <p:cSld name="BSCS 2 line - 2 Panel Body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838200" y="1701366"/>
            <a:ext cx="5156200" cy="42153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4"/>
          <p:cNvSpPr txBox="1"/>
          <p:nvPr>
            <p:ph idx="2" type="body"/>
          </p:nvPr>
        </p:nvSpPr>
        <p:spPr>
          <a:xfrm>
            <a:off x="6197600" y="1701366"/>
            <a:ext cx="5156200" cy="42153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4"/>
          <p:cNvSpPr txBox="1"/>
          <p:nvPr>
            <p:ph type="title"/>
          </p:nvPr>
        </p:nvSpPr>
        <p:spPr>
          <a:xfrm>
            <a:off x="838200" y="871827"/>
            <a:ext cx="10515600" cy="3678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73" name="Google Shape;73;p14"/>
          <p:cNvCxnSpPr/>
          <p:nvPr/>
        </p:nvCxnSpPr>
        <p:spPr>
          <a:xfrm>
            <a:off x="923915" y="1357852"/>
            <a:ext cx="10344173" cy="0"/>
          </a:xfrm>
          <a:prstGeom prst="straightConnector1">
            <a:avLst/>
          </a:prstGeom>
          <a:noFill/>
          <a:ln cap="flat" cmpd="sng" w="19050">
            <a:solidFill>
              <a:srgbClr val="FAAD6D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74" name="Google Shape;7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06709" y="6266593"/>
            <a:ext cx="1361379" cy="375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SCS 2 line - 2 Panel Body" showMasterSp="0">
  <p:cSld name="1_BSCS 2 line - 2 Panel Bod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838200" y="1701366"/>
            <a:ext cx="5156200" cy="42153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5"/>
          <p:cNvSpPr txBox="1"/>
          <p:nvPr>
            <p:ph idx="2" type="body"/>
          </p:nvPr>
        </p:nvSpPr>
        <p:spPr>
          <a:xfrm>
            <a:off x="6197600" y="1701366"/>
            <a:ext cx="5156200" cy="42153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5"/>
          <p:cNvSpPr txBox="1"/>
          <p:nvPr>
            <p:ph type="title"/>
          </p:nvPr>
        </p:nvSpPr>
        <p:spPr>
          <a:xfrm>
            <a:off x="838200" y="871827"/>
            <a:ext cx="10515600" cy="3678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SCS 1 line - 4 Panel Body " showMasterSp="0">
  <p:cSld name="BSCS 1 line - 4 Panel Body 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840317" y="365128"/>
            <a:ext cx="10515600" cy="555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840319" y="1284944"/>
            <a:ext cx="5158316" cy="4192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1" i="0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6"/>
          <p:cNvSpPr txBox="1"/>
          <p:nvPr>
            <p:ph idx="2" type="body"/>
          </p:nvPr>
        </p:nvSpPr>
        <p:spPr>
          <a:xfrm>
            <a:off x="840319" y="1704234"/>
            <a:ext cx="5158316" cy="420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6"/>
          <p:cNvSpPr txBox="1"/>
          <p:nvPr>
            <p:ph idx="3" type="body"/>
          </p:nvPr>
        </p:nvSpPr>
        <p:spPr>
          <a:xfrm>
            <a:off x="6172200" y="1284944"/>
            <a:ext cx="5183717" cy="4192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1" i="0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6"/>
          <p:cNvSpPr txBox="1"/>
          <p:nvPr>
            <p:ph idx="4" type="body"/>
          </p:nvPr>
        </p:nvSpPr>
        <p:spPr>
          <a:xfrm>
            <a:off x="6172200" y="1704234"/>
            <a:ext cx="5183717" cy="420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85" name="Google Shape;85;p16"/>
          <p:cNvCxnSpPr/>
          <p:nvPr/>
        </p:nvCxnSpPr>
        <p:spPr>
          <a:xfrm>
            <a:off x="923915" y="945494"/>
            <a:ext cx="10344173" cy="0"/>
          </a:xfrm>
          <a:prstGeom prst="straightConnector1">
            <a:avLst/>
          </a:prstGeom>
          <a:noFill/>
          <a:ln cap="flat" cmpd="sng" w="19050">
            <a:solidFill>
              <a:srgbClr val="FAAD6D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6" name="Google Shape;8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06709" y="6266593"/>
            <a:ext cx="1361379" cy="375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SCS 1 line - 4 Panel Body " showMasterSp="0">
  <p:cSld name="1_BSCS 1 line - 4 Panel Body 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840317" y="365128"/>
            <a:ext cx="10515600" cy="555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840319" y="1284944"/>
            <a:ext cx="5158316" cy="4192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1" i="0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7"/>
          <p:cNvSpPr txBox="1"/>
          <p:nvPr>
            <p:ph idx="2" type="body"/>
          </p:nvPr>
        </p:nvSpPr>
        <p:spPr>
          <a:xfrm>
            <a:off x="840319" y="1704234"/>
            <a:ext cx="5158316" cy="420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7"/>
          <p:cNvSpPr txBox="1"/>
          <p:nvPr>
            <p:ph idx="3" type="body"/>
          </p:nvPr>
        </p:nvSpPr>
        <p:spPr>
          <a:xfrm>
            <a:off x="6172200" y="1284944"/>
            <a:ext cx="5183717" cy="4192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1" i="0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Google Shape;92;p17"/>
          <p:cNvSpPr txBox="1"/>
          <p:nvPr>
            <p:ph idx="4" type="body"/>
          </p:nvPr>
        </p:nvSpPr>
        <p:spPr>
          <a:xfrm>
            <a:off x="6172200" y="1704234"/>
            <a:ext cx="5183717" cy="420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SCS 2 line - 4 Panel Body" showMasterSp="0">
  <p:cSld name="BSCS 2 line - 4 Panel Bod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840319" y="1691357"/>
            <a:ext cx="5158316" cy="4192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1" i="0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18"/>
          <p:cNvSpPr txBox="1"/>
          <p:nvPr>
            <p:ph idx="2" type="body"/>
          </p:nvPr>
        </p:nvSpPr>
        <p:spPr>
          <a:xfrm>
            <a:off x="840319" y="2110645"/>
            <a:ext cx="5158316" cy="381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18"/>
          <p:cNvSpPr txBox="1"/>
          <p:nvPr>
            <p:ph idx="3" type="body"/>
          </p:nvPr>
        </p:nvSpPr>
        <p:spPr>
          <a:xfrm>
            <a:off x="6172200" y="1691357"/>
            <a:ext cx="5183717" cy="4192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1" i="0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Google Shape;97;p18"/>
          <p:cNvSpPr txBox="1"/>
          <p:nvPr>
            <p:ph idx="4" type="body"/>
          </p:nvPr>
        </p:nvSpPr>
        <p:spPr>
          <a:xfrm>
            <a:off x="6172200" y="2110645"/>
            <a:ext cx="5183717" cy="381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18"/>
          <p:cNvSpPr txBox="1"/>
          <p:nvPr>
            <p:ph type="title"/>
          </p:nvPr>
        </p:nvSpPr>
        <p:spPr>
          <a:xfrm>
            <a:off x="838200" y="871827"/>
            <a:ext cx="10515600" cy="3678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99" name="Google Shape;99;p18"/>
          <p:cNvCxnSpPr/>
          <p:nvPr/>
        </p:nvCxnSpPr>
        <p:spPr>
          <a:xfrm>
            <a:off x="923915" y="1357852"/>
            <a:ext cx="10344173" cy="0"/>
          </a:xfrm>
          <a:prstGeom prst="straightConnector1">
            <a:avLst/>
          </a:prstGeom>
          <a:noFill/>
          <a:ln cap="flat" cmpd="sng" w="19050">
            <a:solidFill>
              <a:srgbClr val="FAAD6D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0" name="Google Shape;100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06709" y="6266593"/>
            <a:ext cx="1361379" cy="375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SCS 2 line - 4 Panel Body" showMasterSp="0">
  <p:cSld name="1_BSCS 2 line - 4 Panel Bod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840319" y="1691357"/>
            <a:ext cx="5158316" cy="4192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1" i="0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19"/>
          <p:cNvSpPr txBox="1"/>
          <p:nvPr>
            <p:ph idx="2" type="body"/>
          </p:nvPr>
        </p:nvSpPr>
        <p:spPr>
          <a:xfrm>
            <a:off x="840319" y="2110645"/>
            <a:ext cx="5158316" cy="381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19"/>
          <p:cNvSpPr txBox="1"/>
          <p:nvPr>
            <p:ph idx="3" type="body"/>
          </p:nvPr>
        </p:nvSpPr>
        <p:spPr>
          <a:xfrm>
            <a:off x="6172200" y="1691357"/>
            <a:ext cx="5183717" cy="4192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1" i="0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19"/>
          <p:cNvSpPr txBox="1"/>
          <p:nvPr>
            <p:ph idx="4" type="body"/>
          </p:nvPr>
        </p:nvSpPr>
        <p:spPr>
          <a:xfrm>
            <a:off x="6172200" y="2110645"/>
            <a:ext cx="5183717" cy="381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19"/>
          <p:cNvSpPr txBox="1"/>
          <p:nvPr>
            <p:ph type="title"/>
          </p:nvPr>
        </p:nvSpPr>
        <p:spPr>
          <a:xfrm>
            <a:off x="838200" y="871827"/>
            <a:ext cx="10515600" cy="3678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ody 1 line title" showMasterSp="0">
  <p:cSld name="1_Body 1 line title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838200" y="459469"/>
            <a:ext cx="10515600" cy="367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838200" y="1287616"/>
            <a:ext cx="10515600" cy="4629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 Body ">
  <p:cSld name="01 Body 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838200" y="459467"/>
            <a:ext cx="10515600" cy="367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b="1" i="0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13" name="Google Shape;113;p22"/>
          <p:cNvCxnSpPr/>
          <p:nvPr/>
        </p:nvCxnSpPr>
        <p:spPr>
          <a:xfrm>
            <a:off x="923914" y="945494"/>
            <a:ext cx="10344173" cy="0"/>
          </a:xfrm>
          <a:prstGeom prst="straightConnector1">
            <a:avLst/>
          </a:prstGeom>
          <a:noFill/>
          <a:ln cap="flat" cmpd="sng" w="19050">
            <a:solidFill>
              <a:srgbClr val="FAAD6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4" name="Google Shape;114;p22"/>
          <p:cNvSpPr txBox="1"/>
          <p:nvPr>
            <p:ph idx="1" type="body"/>
          </p:nvPr>
        </p:nvSpPr>
        <p:spPr>
          <a:xfrm>
            <a:off x="838200" y="1287614"/>
            <a:ext cx="10515600" cy="4629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115" name="Google Shape;115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06709" y="6266593"/>
            <a:ext cx="1361379" cy="375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SCS title page" showMasterSp="0">
  <p:cSld name="BSCS title pag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917251" y="2415099"/>
            <a:ext cx="10360351" cy="4416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917251" y="3359595"/>
            <a:ext cx="10343260" cy="206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2" type="body"/>
          </p:nvPr>
        </p:nvSpPr>
        <p:spPr>
          <a:xfrm>
            <a:off x="917251" y="2928966"/>
            <a:ext cx="10360351" cy="258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3" type="body"/>
          </p:nvPr>
        </p:nvSpPr>
        <p:spPr>
          <a:xfrm>
            <a:off x="917250" y="3672500"/>
            <a:ext cx="5178751" cy="2104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3"/>
          <p:cNvSpPr txBox="1"/>
          <p:nvPr/>
        </p:nvSpPr>
        <p:spPr>
          <a:xfrm>
            <a:off x="0" y="1097309"/>
            <a:ext cx="12192000" cy="5402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Transforming Science Education Through Research-Driven Innovation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" name="Google Shape;21;p3"/>
          <p:cNvCxnSpPr/>
          <p:nvPr/>
        </p:nvCxnSpPr>
        <p:spPr>
          <a:xfrm>
            <a:off x="914401" y="1110950"/>
            <a:ext cx="10363201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72587" y="474523"/>
            <a:ext cx="1857604" cy="512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76">
          <p15:clr>
            <a:srgbClr val="FBAE40"/>
          </p15:clr>
        </p15:guide>
        <p15:guide id="2" pos="7104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1 line title" showMasterSp="0">
  <p:cSld name="Body 1 line title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>
            <p:ph type="title"/>
          </p:nvPr>
        </p:nvSpPr>
        <p:spPr>
          <a:xfrm>
            <a:off x="838200" y="459469"/>
            <a:ext cx="10515600" cy="367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18" name="Google Shape;118;p23"/>
          <p:cNvCxnSpPr/>
          <p:nvPr/>
        </p:nvCxnSpPr>
        <p:spPr>
          <a:xfrm>
            <a:off x="923915" y="945494"/>
            <a:ext cx="10344173" cy="0"/>
          </a:xfrm>
          <a:prstGeom prst="straightConnector1">
            <a:avLst/>
          </a:prstGeom>
          <a:noFill/>
          <a:ln cap="flat" cmpd="sng" w="19050">
            <a:solidFill>
              <a:srgbClr val="FAAD6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9" name="Google Shape;119;p23"/>
          <p:cNvSpPr txBox="1"/>
          <p:nvPr>
            <p:ph idx="1" type="body"/>
          </p:nvPr>
        </p:nvSpPr>
        <p:spPr>
          <a:xfrm>
            <a:off x="838200" y="1287616"/>
            <a:ext cx="10515600" cy="4629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120" name="Google Shape;120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06709" y="6266593"/>
            <a:ext cx="1361379" cy="375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2 line title" showMasterSp="0">
  <p:cSld name="Body 2 line title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idx="1" type="body"/>
          </p:nvPr>
        </p:nvSpPr>
        <p:spPr>
          <a:xfrm>
            <a:off x="826805" y="1689267"/>
            <a:ext cx="10526995" cy="4227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3" name="Google Shape;123;p24"/>
          <p:cNvSpPr txBox="1"/>
          <p:nvPr>
            <p:ph type="title"/>
          </p:nvPr>
        </p:nvSpPr>
        <p:spPr>
          <a:xfrm>
            <a:off x="838200" y="948741"/>
            <a:ext cx="10515600" cy="3678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ody 2 line title" showMasterSp="0">
  <p:cSld name="1_Body 2 line title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/>
          <p:nvPr>
            <p:ph idx="1" type="body"/>
          </p:nvPr>
        </p:nvSpPr>
        <p:spPr>
          <a:xfrm>
            <a:off x="826805" y="1689267"/>
            <a:ext cx="10526995" cy="4227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6" name="Google Shape;126;p25"/>
          <p:cNvSpPr txBox="1"/>
          <p:nvPr>
            <p:ph type="title"/>
          </p:nvPr>
        </p:nvSpPr>
        <p:spPr>
          <a:xfrm>
            <a:off x="838200" y="948741"/>
            <a:ext cx="10515600" cy="3678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27" name="Google Shape;127;p25"/>
          <p:cNvCxnSpPr/>
          <p:nvPr/>
        </p:nvCxnSpPr>
        <p:spPr>
          <a:xfrm>
            <a:off x="923915" y="1357852"/>
            <a:ext cx="10344173" cy="0"/>
          </a:xfrm>
          <a:prstGeom prst="straightConnector1">
            <a:avLst/>
          </a:prstGeom>
          <a:noFill/>
          <a:ln cap="flat" cmpd="sng" w="19050">
            <a:solidFill>
              <a:srgbClr val="FAAD6D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 type="twoTxTwoObj">
  <p:cSld name="TWO_OBJECTS_WITH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/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  <a:defRPr b="1" i="0" sz="3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Google Shape;130;p26"/>
          <p:cNvSpPr txBox="1"/>
          <p:nvPr>
            <p:ph idx="1" type="body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1" name="Google Shape;131;p26"/>
          <p:cNvSpPr txBox="1"/>
          <p:nvPr>
            <p:ph idx="2" type="body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2" name="Google Shape;132;p26"/>
          <p:cNvSpPr txBox="1"/>
          <p:nvPr>
            <p:ph idx="3" type="body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3" name="Google Shape;133;p26"/>
          <p:cNvSpPr txBox="1"/>
          <p:nvPr>
            <p:ph idx="4" type="body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4" name="Google Shape;134;p26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5" name="Google Shape;135;p26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6" name="Google Shape;136;p26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  <a:defRPr b="1" i="0" sz="3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9" name="Google Shape;139;p27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40" name="Google Shape;140;p27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41" name="Google Shape;141;p27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42" name="Google Shape;142;p27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 type="twoObj">
  <p:cSld name="TWO_OBJECTS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Open Sans"/>
              <a:buNone/>
              <a:defRPr b="1" i="0" sz="36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Google Shape;145;p2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46" name="Google Shape;146;p2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47" name="Google Shape;147;p28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48" name="Google Shape;148;p28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49" name="Google Shape;149;p28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1 line title" showMasterSp="0">
  <p:cSld name="Body 1 line title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0"/>
          <p:cNvSpPr txBox="1"/>
          <p:nvPr>
            <p:ph type="title"/>
          </p:nvPr>
        </p:nvSpPr>
        <p:spPr>
          <a:xfrm>
            <a:off x="838200" y="459469"/>
            <a:ext cx="10515600" cy="367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53" name="Google Shape;153;p30"/>
          <p:cNvCxnSpPr/>
          <p:nvPr/>
        </p:nvCxnSpPr>
        <p:spPr>
          <a:xfrm>
            <a:off x="923915" y="945494"/>
            <a:ext cx="10344173" cy="0"/>
          </a:xfrm>
          <a:prstGeom prst="straightConnector1">
            <a:avLst/>
          </a:prstGeom>
          <a:noFill/>
          <a:ln cap="flat" cmpd="sng" w="19050">
            <a:solidFill>
              <a:srgbClr val="FAAD6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4" name="Google Shape;154;p30"/>
          <p:cNvSpPr txBox="1"/>
          <p:nvPr>
            <p:ph idx="1" type="body"/>
          </p:nvPr>
        </p:nvSpPr>
        <p:spPr>
          <a:xfrm>
            <a:off x="838200" y="1287616"/>
            <a:ext cx="10515600" cy="4629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55" name="Google Shape;155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06709" y="6266593"/>
            <a:ext cx="1361379" cy="375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SCS 1 line - 2 Panel Body" showMasterSp="0">
  <p:cSld name="BSCS 1 line - 2 Panel Body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1"/>
          <p:cNvSpPr txBox="1"/>
          <p:nvPr>
            <p:ph type="title"/>
          </p:nvPr>
        </p:nvSpPr>
        <p:spPr>
          <a:xfrm>
            <a:off x="838200" y="365129"/>
            <a:ext cx="10515600" cy="507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" name="Google Shape;158;p31"/>
          <p:cNvSpPr txBox="1"/>
          <p:nvPr>
            <p:ph idx="1" type="body"/>
          </p:nvPr>
        </p:nvSpPr>
        <p:spPr>
          <a:xfrm>
            <a:off x="838200" y="1287760"/>
            <a:ext cx="5156200" cy="4628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p31"/>
          <p:cNvSpPr txBox="1"/>
          <p:nvPr>
            <p:ph idx="2" type="body"/>
          </p:nvPr>
        </p:nvSpPr>
        <p:spPr>
          <a:xfrm>
            <a:off x="6197600" y="1287760"/>
            <a:ext cx="5156200" cy="4628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60" name="Google Shape;160;p31"/>
          <p:cNvCxnSpPr/>
          <p:nvPr/>
        </p:nvCxnSpPr>
        <p:spPr>
          <a:xfrm>
            <a:off x="923915" y="945494"/>
            <a:ext cx="10344173" cy="0"/>
          </a:xfrm>
          <a:prstGeom prst="straightConnector1">
            <a:avLst/>
          </a:prstGeom>
          <a:noFill/>
          <a:ln cap="flat" cmpd="sng" w="19050">
            <a:solidFill>
              <a:srgbClr val="FAAD6D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1" name="Google Shape;161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06709" y="6266593"/>
            <a:ext cx="1361379" cy="375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SCS 1 line - 2 Panel Body" showMasterSp="0">
  <p:cSld name="1_BSCS 1 line - 2 Panel Body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2"/>
          <p:cNvSpPr txBox="1"/>
          <p:nvPr>
            <p:ph type="title"/>
          </p:nvPr>
        </p:nvSpPr>
        <p:spPr>
          <a:xfrm>
            <a:off x="838200" y="365129"/>
            <a:ext cx="10515600" cy="507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4" name="Google Shape;164;p32"/>
          <p:cNvSpPr txBox="1"/>
          <p:nvPr>
            <p:ph idx="1" type="body"/>
          </p:nvPr>
        </p:nvSpPr>
        <p:spPr>
          <a:xfrm>
            <a:off x="838200" y="1287760"/>
            <a:ext cx="5156200" cy="4628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5" name="Google Shape;165;p32"/>
          <p:cNvSpPr txBox="1"/>
          <p:nvPr>
            <p:ph idx="2" type="body"/>
          </p:nvPr>
        </p:nvSpPr>
        <p:spPr>
          <a:xfrm>
            <a:off x="6197600" y="1287760"/>
            <a:ext cx="5156200" cy="4628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SCS 2 line - 2 Panel Body" showMasterSp="0">
  <p:cSld name="BSCS 2 line - 2 Panel Body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3"/>
          <p:cNvSpPr txBox="1"/>
          <p:nvPr>
            <p:ph idx="1" type="body"/>
          </p:nvPr>
        </p:nvSpPr>
        <p:spPr>
          <a:xfrm>
            <a:off x="838200" y="1701366"/>
            <a:ext cx="5156200" cy="42153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33"/>
          <p:cNvSpPr txBox="1"/>
          <p:nvPr>
            <p:ph idx="2" type="body"/>
          </p:nvPr>
        </p:nvSpPr>
        <p:spPr>
          <a:xfrm>
            <a:off x="6197600" y="1701366"/>
            <a:ext cx="5156200" cy="42153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33"/>
          <p:cNvSpPr txBox="1"/>
          <p:nvPr>
            <p:ph type="title"/>
          </p:nvPr>
        </p:nvSpPr>
        <p:spPr>
          <a:xfrm>
            <a:off x="838200" y="871827"/>
            <a:ext cx="10515600" cy="3678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70" name="Google Shape;170;p33"/>
          <p:cNvCxnSpPr/>
          <p:nvPr/>
        </p:nvCxnSpPr>
        <p:spPr>
          <a:xfrm>
            <a:off x="923915" y="1357852"/>
            <a:ext cx="10344173" cy="0"/>
          </a:xfrm>
          <a:prstGeom prst="straightConnector1">
            <a:avLst/>
          </a:prstGeom>
          <a:noFill/>
          <a:ln cap="flat" cmpd="sng" w="19050">
            <a:solidFill>
              <a:srgbClr val="FAAD6D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71" name="Google Shape;171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06709" y="6266593"/>
            <a:ext cx="1361379" cy="375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SCS title page" showMasterSp="0">
  <p:cSld name="2_BSCS title pag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917251" y="2415099"/>
            <a:ext cx="10360351" cy="4416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917251" y="3359595"/>
            <a:ext cx="10343260" cy="206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917251" y="2928966"/>
            <a:ext cx="10360351" cy="258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4"/>
          <p:cNvSpPr txBox="1"/>
          <p:nvPr>
            <p:ph idx="3" type="body"/>
          </p:nvPr>
        </p:nvSpPr>
        <p:spPr>
          <a:xfrm>
            <a:off x="917250" y="3672500"/>
            <a:ext cx="5178751" cy="2104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28" name="Google Shape;28;p4"/>
          <p:cNvCxnSpPr/>
          <p:nvPr/>
        </p:nvCxnSpPr>
        <p:spPr>
          <a:xfrm>
            <a:off x="914401" y="1110950"/>
            <a:ext cx="10363201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9" name="Google Shape;29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72587" y="474523"/>
            <a:ext cx="1857604" cy="512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76">
          <p15:clr>
            <a:srgbClr val="FBAE40"/>
          </p15:clr>
        </p15:guide>
        <p15:guide id="2" pos="7104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SCS 2 line - 2 Panel Body" showMasterSp="0">
  <p:cSld name="1_BSCS 2 line - 2 Panel Body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4"/>
          <p:cNvSpPr txBox="1"/>
          <p:nvPr>
            <p:ph idx="1" type="body"/>
          </p:nvPr>
        </p:nvSpPr>
        <p:spPr>
          <a:xfrm>
            <a:off x="838200" y="1701366"/>
            <a:ext cx="5156200" cy="42153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34"/>
          <p:cNvSpPr txBox="1"/>
          <p:nvPr>
            <p:ph idx="2" type="body"/>
          </p:nvPr>
        </p:nvSpPr>
        <p:spPr>
          <a:xfrm>
            <a:off x="6197600" y="1701366"/>
            <a:ext cx="5156200" cy="42153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34"/>
          <p:cNvSpPr txBox="1"/>
          <p:nvPr>
            <p:ph type="title"/>
          </p:nvPr>
        </p:nvSpPr>
        <p:spPr>
          <a:xfrm>
            <a:off x="838200" y="871827"/>
            <a:ext cx="10515600" cy="3678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SCS 1 line - 4 Panel Body " showMasterSp="0">
  <p:cSld name="BSCS 1 line - 4 Panel Body 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5"/>
          <p:cNvSpPr txBox="1"/>
          <p:nvPr>
            <p:ph type="title"/>
          </p:nvPr>
        </p:nvSpPr>
        <p:spPr>
          <a:xfrm>
            <a:off x="840317" y="365128"/>
            <a:ext cx="10515600" cy="555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8" name="Google Shape;178;p35"/>
          <p:cNvSpPr txBox="1"/>
          <p:nvPr>
            <p:ph idx="1" type="body"/>
          </p:nvPr>
        </p:nvSpPr>
        <p:spPr>
          <a:xfrm>
            <a:off x="840319" y="1284944"/>
            <a:ext cx="5158316" cy="4192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1" i="0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Google Shape;179;p35"/>
          <p:cNvSpPr txBox="1"/>
          <p:nvPr>
            <p:ph idx="2" type="body"/>
          </p:nvPr>
        </p:nvSpPr>
        <p:spPr>
          <a:xfrm>
            <a:off x="840319" y="1704234"/>
            <a:ext cx="5158316" cy="420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35"/>
          <p:cNvSpPr txBox="1"/>
          <p:nvPr>
            <p:ph idx="3" type="body"/>
          </p:nvPr>
        </p:nvSpPr>
        <p:spPr>
          <a:xfrm>
            <a:off x="6172200" y="1284944"/>
            <a:ext cx="5183717" cy="4192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1" i="0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p35"/>
          <p:cNvSpPr txBox="1"/>
          <p:nvPr>
            <p:ph idx="4" type="body"/>
          </p:nvPr>
        </p:nvSpPr>
        <p:spPr>
          <a:xfrm>
            <a:off x="6172200" y="1704234"/>
            <a:ext cx="5183717" cy="420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182" name="Google Shape;182;p35"/>
          <p:cNvCxnSpPr/>
          <p:nvPr/>
        </p:nvCxnSpPr>
        <p:spPr>
          <a:xfrm>
            <a:off x="923915" y="945494"/>
            <a:ext cx="10344173" cy="0"/>
          </a:xfrm>
          <a:prstGeom prst="straightConnector1">
            <a:avLst/>
          </a:prstGeom>
          <a:noFill/>
          <a:ln cap="flat" cmpd="sng" w="19050">
            <a:solidFill>
              <a:srgbClr val="FAAD6D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83" name="Google Shape;183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06709" y="6266593"/>
            <a:ext cx="1361379" cy="375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SCS 1 line - 4 Panel Body " showMasterSp="0">
  <p:cSld name="1_BSCS 1 line - 4 Panel Body 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6"/>
          <p:cNvSpPr txBox="1"/>
          <p:nvPr>
            <p:ph type="title"/>
          </p:nvPr>
        </p:nvSpPr>
        <p:spPr>
          <a:xfrm>
            <a:off x="840317" y="365128"/>
            <a:ext cx="10515600" cy="555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6" name="Google Shape;186;p36"/>
          <p:cNvSpPr txBox="1"/>
          <p:nvPr>
            <p:ph idx="1" type="body"/>
          </p:nvPr>
        </p:nvSpPr>
        <p:spPr>
          <a:xfrm>
            <a:off x="840319" y="1284944"/>
            <a:ext cx="5158316" cy="4192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1" i="0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Google Shape;187;p36"/>
          <p:cNvSpPr txBox="1"/>
          <p:nvPr>
            <p:ph idx="2" type="body"/>
          </p:nvPr>
        </p:nvSpPr>
        <p:spPr>
          <a:xfrm>
            <a:off x="840319" y="1704234"/>
            <a:ext cx="5158316" cy="420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" name="Google Shape;188;p36"/>
          <p:cNvSpPr txBox="1"/>
          <p:nvPr>
            <p:ph idx="3" type="body"/>
          </p:nvPr>
        </p:nvSpPr>
        <p:spPr>
          <a:xfrm>
            <a:off x="6172200" y="1284944"/>
            <a:ext cx="5183717" cy="4192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1" i="0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Google Shape;189;p36"/>
          <p:cNvSpPr txBox="1"/>
          <p:nvPr>
            <p:ph idx="4" type="body"/>
          </p:nvPr>
        </p:nvSpPr>
        <p:spPr>
          <a:xfrm>
            <a:off x="6172200" y="1704234"/>
            <a:ext cx="5183717" cy="4208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SCS 2 line - 4 Panel Body" showMasterSp="0">
  <p:cSld name="BSCS 2 line - 4 Panel Body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7"/>
          <p:cNvSpPr txBox="1"/>
          <p:nvPr>
            <p:ph idx="1" type="body"/>
          </p:nvPr>
        </p:nvSpPr>
        <p:spPr>
          <a:xfrm>
            <a:off x="840319" y="1691357"/>
            <a:ext cx="5158316" cy="4192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1" i="0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37"/>
          <p:cNvSpPr txBox="1"/>
          <p:nvPr>
            <p:ph idx="2" type="body"/>
          </p:nvPr>
        </p:nvSpPr>
        <p:spPr>
          <a:xfrm>
            <a:off x="840319" y="2110645"/>
            <a:ext cx="5158316" cy="381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Google Shape;193;p37"/>
          <p:cNvSpPr txBox="1"/>
          <p:nvPr>
            <p:ph idx="3" type="body"/>
          </p:nvPr>
        </p:nvSpPr>
        <p:spPr>
          <a:xfrm>
            <a:off x="6172200" y="1691357"/>
            <a:ext cx="5183717" cy="4192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1" i="0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Google Shape;194;p37"/>
          <p:cNvSpPr txBox="1"/>
          <p:nvPr>
            <p:ph idx="4" type="body"/>
          </p:nvPr>
        </p:nvSpPr>
        <p:spPr>
          <a:xfrm>
            <a:off x="6172200" y="2110645"/>
            <a:ext cx="5183717" cy="381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Google Shape;195;p37"/>
          <p:cNvSpPr txBox="1"/>
          <p:nvPr>
            <p:ph type="title"/>
          </p:nvPr>
        </p:nvSpPr>
        <p:spPr>
          <a:xfrm>
            <a:off x="838200" y="871827"/>
            <a:ext cx="10515600" cy="3678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96" name="Google Shape;196;p37"/>
          <p:cNvCxnSpPr/>
          <p:nvPr/>
        </p:nvCxnSpPr>
        <p:spPr>
          <a:xfrm>
            <a:off x="923915" y="1357852"/>
            <a:ext cx="10344173" cy="0"/>
          </a:xfrm>
          <a:prstGeom prst="straightConnector1">
            <a:avLst/>
          </a:prstGeom>
          <a:noFill/>
          <a:ln cap="flat" cmpd="sng" w="19050">
            <a:solidFill>
              <a:srgbClr val="FAAD6D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97" name="Google Shape;197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06709" y="6266593"/>
            <a:ext cx="1361379" cy="375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SCS 2 line - 4 Panel Body" showMasterSp="0">
  <p:cSld name="1_BSCS 2 line - 4 Panel Body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8"/>
          <p:cNvSpPr txBox="1"/>
          <p:nvPr>
            <p:ph idx="1" type="body"/>
          </p:nvPr>
        </p:nvSpPr>
        <p:spPr>
          <a:xfrm>
            <a:off x="840319" y="1691357"/>
            <a:ext cx="5158316" cy="4192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1" i="0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38"/>
          <p:cNvSpPr txBox="1"/>
          <p:nvPr>
            <p:ph idx="2" type="body"/>
          </p:nvPr>
        </p:nvSpPr>
        <p:spPr>
          <a:xfrm>
            <a:off x="840319" y="2110645"/>
            <a:ext cx="5158316" cy="381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1" name="Google Shape;201;p38"/>
          <p:cNvSpPr txBox="1"/>
          <p:nvPr>
            <p:ph idx="3" type="body"/>
          </p:nvPr>
        </p:nvSpPr>
        <p:spPr>
          <a:xfrm>
            <a:off x="6172200" y="1691357"/>
            <a:ext cx="5183717" cy="41928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1" i="0" sz="23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2" name="Google Shape;202;p38"/>
          <p:cNvSpPr txBox="1"/>
          <p:nvPr>
            <p:ph idx="4" type="body"/>
          </p:nvPr>
        </p:nvSpPr>
        <p:spPr>
          <a:xfrm>
            <a:off x="6172200" y="2110645"/>
            <a:ext cx="5183717" cy="38146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p38"/>
          <p:cNvSpPr txBox="1"/>
          <p:nvPr>
            <p:ph type="title"/>
          </p:nvPr>
        </p:nvSpPr>
        <p:spPr>
          <a:xfrm>
            <a:off x="838200" y="871827"/>
            <a:ext cx="10515600" cy="3678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BSCS Contact page" showMasterSp="0">
  <p:cSld name="4_BSCS Contact page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SCS Contact page" showMasterSp="0">
  <p:cSld name="3_BSCS Contact page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7" name="Google Shape;207;p41"/>
          <p:cNvCxnSpPr/>
          <p:nvPr/>
        </p:nvCxnSpPr>
        <p:spPr>
          <a:xfrm>
            <a:off x="971693" y="1815435"/>
            <a:ext cx="10312779" cy="0"/>
          </a:xfrm>
          <a:prstGeom prst="straightConnector1">
            <a:avLst/>
          </a:prstGeom>
          <a:noFill/>
          <a:ln cap="flat" cmpd="sng" w="19050">
            <a:solidFill>
              <a:srgbClr val="FAAD6D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08" name="Google Shape;208;p41"/>
          <p:cNvPicPr preferRelativeResize="0"/>
          <p:nvPr/>
        </p:nvPicPr>
        <p:blipFill rotWithShape="1">
          <a:blip r:embed="rId2">
            <a:alphaModFix/>
          </a:blip>
          <a:srcRect b="33823" l="21995" r="22092" t="40735"/>
          <a:stretch/>
        </p:blipFill>
        <p:spPr>
          <a:xfrm>
            <a:off x="3835730" y="2033643"/>
            <a:ext cx="4512623" cy="1540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7994" y="1046983"/>
            <a:ext cx="6096012" cy="66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SCS Contact page" showMasterSp="0">
  <p:cSld name="1_BSCS Contact page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1" name="Google Shape;211;p42"/>
          <p:cNvCxnSpPr/>
          <p:nvPr/>
        </p:nvCxnSpPr>
        <p:spPr>
          <a:xfrm>
            <a:off x="971693" y="1815435"/>
            <a:ext cx="10312779" cy="0"/>
          </a:xfrm>
          <a:prstGeom prst="straightConnector1">
            <a:avLst/>
          </a:prstGeom>
          <a:noFill/>
          <a:ln cap="flat" cmpd="sng" w="19050">
            <a:solidFill>
              <a:srgbClr val="FAAD6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2" name="Google Shape;212;p42"/>
          <p:cNvSpPr txBox="1"/>
          <p:nvPr/>
        </p:nvSpPr>
        <p:spPr>
          <a:xfrm>
            <a:off x="1488375" y="3621971"/>
            <a:ext cx="93102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Add presenter email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p42"/>
          <p:cNvPicPr preferRelativeResize="0"/>
          <p:nvPr/>
        </p:nvPicPr>
        <p:blipFill rotWithShape="1">
          <a:blip r:embed="rId2">
            <a:alphaModFix/>
          </a:blip>
          <a:srcRect b="33823" l="21995" r="22092" t="40735"/>
          <a:stretch/>
        </p:blipFill>
        <p:spPr>
          <a:xfrm>
            <a:off x="3835730" y="2033643"/>
            <a:ext cx="4512623" cy="1540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7994" y="1046983"/>
            <a:ext cx="6096012" cy="66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SCS Contact page" showMasterSp="0">
  <p:cSld name="2_BSCS Contact page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6" name="Google Shape;216;p43"/>
          <p:cNvCxnSpPr/>
          <p:nvPr/>
        </p:nvCxnSpPr>
        <p:spPr>
          <a:xfrm>
            <a:off x="971693" y="1815435"/>
            <a:ext cx="10312779" cy="0"/>
          </a:xfrm>
          <a:prstGeom prst="straightConnector1">
            <a:avLst/>
          </a:prstGeom>
          <a:noFill/>
          <a:ln cap="flat" cmpd="sng" w="19050">
            <a:solidFill>
              <a:srgbClr val="FAAD6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7" name="Google Shape;217;p43"/>
          <p:cNvSpPr txBox="1"/>
          <p:nvPr/>
        </p:nvSpPr>
        <p:spPr>
          <a:xfrm>
            <a:off x="1472533" y="2009525"/>
            <a:ext cx="9310253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Add presenter email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47994" y="1046983"/>
            <a:ext cx="6096012" cy="66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SCS title page" showMasterSp="0">
  <p:cSld name="3_BSCS title pag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917251" y="1601640"/>
            <a:ext cx="10360351" cy="4416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b="1" i="0" sz="4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917251" y="2546136"/>
            <a:ext cx="10343260" cy="206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917251" y="2115507"/>
            <a:ext cx="10360351" cy="258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3" type="body"/>
          </p:nvPr>
        </p:nvSpPr>
        <p:spPr>
          <a:xfrm>
            <a:off x="917250" y="2859041"/>
            <a:ext cx="5178751" cy="2104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35" name="Google Shape;35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72587" y="474523"/>
            <a:ext cx="1857604" cy="512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576">
          <p15:clr>
            <a:srgbClr val="FBAE40"/>
          </p15:clr>
        </p15:guide>
        <p15:guide id="2" pos="7104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BSCS title page" showMasterSp="0">
  <p:cSld name="5_BSCS title page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917251" y="1601640"/>
            <a:ext cx="10360351" cy="4416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917251" y="2546136"/>
            <a:ext cx="10343260" cy="206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917251" y="2115507"/>
            <a:ext cx="10360351" cy="258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917250" y="2859041"/>
            <a:ext cx="5178751" cy="21044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576">
          <p15:clr>
            <a:srgbClr val="FBAE40"/>
          </p15:clr>
        </p15:guide>
        <p15:guide id="2" pos="7104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SCS title page" showMasterSp="0">
  <p:cSld name="1_BSCS title page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pos="576">
          <p15:clr>
            <a:srgbClr val="FBAE40"/>
          </p15:clr>
        </p15:guide>
        <p15:guide id="2" pos="7104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1 line title" showMasterSp="0">
  <p:cSld name="Body 1 line title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 txBox="1"/>
          <p:nvPr>
            <p:ph type="title"/>
          </p:nvPr>
        </p:nvSpPr>
        <p:spPr>
          <a:xfrm>
            <a:off x="838200" y="459469"/>
            <a:ext cx="10515600" cy="367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45" name="Google Shape;45;p9"/>
          <p:cNvCxnSpPr/>
          <p:nvPr/>
        </p:nvCxnSpPr>
        <p:spPr>
          <a:xfrm>
            <a:off x="923915" y="945494"/>
            <a:ext cx="10344173" cy="0"/>
          </a:xfrm>
          <a:prstGeom prst="straightConnector1">
            <a:avLst/>
          </a:prstGeom>
          <a:noFill/>
          <a:ln cap="flat" cmpd="sng" w="19050">
            <a:solidFill>
              <a:srgbClr val="FAAD6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6" name="Google Shape;46;p9"/>
          <p:cNvSpPr txBox="1"/>
          <p:nvPr>
            <p:ph idx="1" type="body"/>
          </p:nvPr>
        </p:nvSpPr>
        <p:spPr>
          <a:xfrm>
            <a:off x="838200" y="1287616"/>
            <a:ext cx="10515600" cy="4629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7" name="Google Shape;47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06709" y="6266593"/>
            <a:ext cx="1361379" cy="375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3 Body">
  <p:cSld name="03 Bod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type="title"/>
          </p:nvPr>
        </p:nvSpPr>
        <p:spPr>
          <a:xfrm>
            <a:off x="838200" y="365127"/>
            <a:ext cx="10515600" cy="507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838200" y="1287758"/>
            <a:ext cx="5156200" cy="4628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10"/>
          <p:cNvSpPr txBox="1"/>
          <p:nvPr>
            <p:ph idx="2" type="body"/>
          </p:nvPr>
        </p:nvSpPr>
        <p:spPr>
          <a:xfrm>
            <a:off x="6197600" y="1287758"/>
            <a:ext cx="5156200" cy="4628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52" name="Google Shape;52;p10"/>
          <p:cNvCxnSpPr/>
          <p:nvPr/>
        </p:nvCxnSpPr>
        <p:spPr>
          <a:xfrm>
            <a:off x="923914" y="945494"/>
            <a:ext cx="10344173" cy="0"/>
          </a:xfrm>
          <a:prstGeom prst="straightConnector1">
            <a:avLst/>
          </a:prstGeom>
          <a:noFill/>
          <a:ln cap="flat" cmpd="sng" w="19050">
            <a:solidFill>
              <a:srgbClr val="FAAD6D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3" name="Google Shape;5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06709" y="6266593"/>
            <a:ext cx="1361379" cy="375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2 line title">
  <p:cSld name="Body 2 line 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idx="1" type="body"/>
          </p:nvPr>
        </p:nvSpPr>
        <p:spPr>
          <a:xfrm>
            <a:off x="826805" y="1689267"/>
            <a:ext cx="10526995" cy="4227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6" name="Google Shape;56;p11"/>
          <p:cNvSpPr txBox="1"/>
          <p:nvPr>
            <p:ph type="title"/>
          </p:nvPr>
        </p:nvSpPr>
        <p:spPr>
          <a:xfrm>
            <a:off x="838200" y="948741"/>
            <a:ext cx="10515600" cy="3678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7" name="Google Shape;57;p11"/>
          <p:cNvCxnSpPr/>
          <p:nvPr/>
        </p:nvCxnSpPr>
        <p:spPr>
          <a:xfrm>
            <a:off x="923915" y="1357852"/>
            <a:ext cx="10344173" cy="0"/>
          </a:xfrm>
          <a:prstGeom prst="straightConnector1">
            <a:avLst/>
          </a:prstGeom>
          <a:noFill/>
          <a:ln cap="flat" cmpd="sng" w="19050">
            <a:solidFill>
              <a:srgbClr val="FAAD6D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06709" y="6266593"/>
            <a:ext cx="1361379" cy="375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7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3.xml.rels><?xml version="1.0" encoding="UTF-8" standalone="yes"?><Relationships xmlns="http://schemas.openxmlformats.org/package/2006/relationships"><Relationship Id="rId10" Type="http://schemas.openxmlformats.org/officeDocument/2006/relationships/theme" Target="../theme/theme3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theme" Target="../theme/theme4.xml"/><Relationship Id="rId10" Type="http://schemas.openxmlformats.org/officeDocument/2006/relationships/slideLayout" Target="../slideLayouts/slideLayout34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88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888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3888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82" r:id="rId2"/>
    <p:sldLayoutId id="2147483683" r:id="rId3"/>
    <p:sldLayoutId id="2147483684" r:id="rId4"/>
    <p:sldLayoutId id="2147483685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20.jpg"/><Relationship Id="rId5" Type="http://schemas.openxmlformats.org/officeDocument/2006/relationships/image" Target="../media/image7.jpg"/><Relationship Id="rId6" Type="http://schemas.openxmlformats.org/officeDocument/2006/relationships/image" Target="../media/image1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jpg"/><Relationship Id="rId4" Type="http://schemas.openxmlformats.org/officeDocument/2006/relationships/image" Target="../media/image26.jpg"/><Relationship Id="rId5" Type="http://schemas.openxmlformats.org/officeDocument/2006/relationships/image" Target="../media/image21.jpg"/><Relationship Id="rId6" Type="http://schemas.openxmlformats.org/officeDocument/2006/relationships/image" Target="../media/image2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4"/>
          <p:cNvSpPr txBox="1"/>
          <p:nvPr>
            <p:ph type="title"/>
          </p:nvPr>
        </p:nvSpPr>
        <p:spPr>
          <a:xfrm>
            <a:off x="917251" y="2415099"/>
            <a:ext cx="10360351" cy="4416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STeLLA Scale Up and Sustainability Study (SSUP)</a:t>
            </a:r>
            <a:endParaRPr/>
          </a:p>
        </p:txBody>
      </p:sp>
      <p:sp>
        <p:nvSpPr>
          <p:cNvPr id="225" name="Google Shape;225;p44"/>
          <p:cNvSpPr txBox="1"/>
          <p:nvPr>
            <p:ph idx="1" type="body"/>
          </p:nvPr>
        </p:nvSpPr>
        <p:spPr>
          <a:xfrm>
            <a:off x="914401" y="3537392"/>
            <a:ext cx="10343260" cy="20669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800">
                <a:solidFill>
                  <a:srgbClr val="C00000"/>
                </a:solidFill>
              </a:rPr>
              <a:t>Month, Day, 2023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226" name="Google Shape;226;p44"/>
          <p:cNvSpPr txBox="1"/>
          <p:nvPr>
            <p:ph idx="2" type="body"/>
          </p:nvPr>
        </p:nvSpPr>
        <p:spPr>
          <a:xfrm>
            <a:off x="917251" y="2928966"/>
            <a:ext cx="10360351" cy="258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Summer Kick-off</a:t>
            </a:r>
            <a:endParaRPr/>
          </a:p>
        </p:txBody>
      </p:sp>
      <p:sp>
        <p:nvSpPr>
          <p:cNvPr id="227" name="Google Shape;227;p44"/>
          <p:cNvSpPr txBox="1"/>
          <p:nvPr>
            <p:ph idx="3" type="body"/>
          </p:nvPr>
        </p:nvSpPr>
        <p:spPr>
          <a:xfrm>
            <a:off x="917250" y="4348235"/>
            <a:ext cx="5178751" cy="14287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t/>
            </a:r>
            <a:endParaRPr/>
          </a:p>
        </p:txBody>
      </p:sp>
      <p:cxnSp>
        <p:nvCxnSpPr>
          <p:cNvPr id="228" name="Google Shape;228;p44"/>
          <p:cNvCxnSpPr/>
          <p:nvPr/>
        </p:nvCxnSpPr>
        <p:spPr>
          <a:xfrm>
            <a:off x="914401" y="1110950"/>
            <a:ext cx="10363201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29" name="Google Shape;229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2587" y="474523"/>
            <a:ext cx="1857604" cy="512542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44"/>
          <p:cNvSpPr/>
          <p:nvPr/>
        </p:nvSpPr>
        <p:spPr>
          <a:xfrm>
            <a:off x="8630044" y="5128201"/>
            <a:ext cx="23756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3"/>
          <p:cNvSpPr txBox="1"/>
          <p:nvPr>
            <p:ph type="title"/>
          </p:nvPr>
        </p:nvSpPr>
        <p:spPr>
          <a:xfrm>
            <a:off x="838200" y="459469"/>
            <a:ext cx="10515600" cy="367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STeLLA Conceptual Framework</a:t>
            </a:r>
            <a:endParaRPr/>
          </a:p>
        </p:txBody>
      </p:sp>
      <p:sp>
        <p:nvSpPr>
          <p:cNvPr id="290" name="Google Shape;290;p53"/>
          <p:cNvSpPr txBox="1"/>
          <p:nvPr>
            <p:ph idx="1" type="body"/>
          </p:nvPr>
        </p:nvSpPr>
        <p:spPr>
          <a:xfrm>
            <a:off x="838200" y="1287616"/>
            <a:ext cx="5257800" cy="4629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/>
              <a:t>High-leverage teaching strategies</a:t>
            </a:r>
            <a:endParaRPr/>
          </a:p>
          <a:p>
            <a:pPr indent="-508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291" name="Google Shape;291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0271" y="327917"/>
            <a:ext cx="4283529" cy="5588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4"/>
          <p:cNvSpPr txBox="1"/>
          <p:nvPr>
            <p:ph type="title"/>
          </p:nvPr>
        </p:nvSpPr>
        <p:spPr>
          <a:xfrm>
            <a:off x="838200" y="459469"/>
            <a:ext cx="10515600" cy="367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The STeLLA Experience</a:t>
            </a:r>
            <a:endParaRPr/>
          </a:p>
        </p:txBody>
      </p:sp>
      <p:pic>
        <p:nvPicPr>
          <p:cNvPr id="298" name="Google Shape;298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67245" y="1287616"/>
            <a:ext cx="4084673" cy="27312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man, woman&#10;&#10;Description automatically generated" id="299" name="Google Shape;299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5049" y="3597094"/>
            <a:ext cx="3398873" cy="25491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holding, young, boy&#10;&#10;Description automatically generated" id="300" name="Google Shape;300;p5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54174" y="4277378"/>
            <a:ext cx="2713071" cy="203480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sitting at a table&#10;&#10;Description automatically generated" id="301" name="Google Shape;301;p5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49256" y="1022785"/>
            <a:ext cx="2755475" cy="2066606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54"/>
          <p:cNvSpPr/>
          <p:nvPr/>
        </p:nvSpPr>
        <p:spPr>
          <a:xfrm>
            <a:off x="440082" y="1408583"/>
            <a:ext cx="296297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3C53B7"/>
                </a:solidFill>
                <a:latin typeface="Calibri"/>
                <a:ea typeface="Calibri"/>
                <a:cs typeface="Calibri"/>
                <a:sym typeface="Calibri"/>
              </a:rPr>
              <a:t>Small Learning Communities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54"/>
          <p:cNvSpPr txBox="1"/>
          <p:nvPr/>
        </p:nvSpPr>
        <p:spPr>
          <a:xfrm>
            <a:off x="8208079" y="4360098"/>
            <a:ext cx="375717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3C53B7"/>
                </a:solidFill>
                <a:latin typeface="Calibri"/>
                <a:ea typeface="Calibri"/>
                <a:cs typeface="Calibri"/>
                <a:sym typeface="Calibri"/>
              </a:rPr>
              <a:t>Classroom Use of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3C53B7"/>
                </a:solidFill>
                <a:latin typeface="Calibri"/>
                <a:ea typeface="Calibri"/>
                <a:cs typeface="Calibri"/>
                <a:sym typeface="Calibri"/>
              </a:rPr>
              <a:t>Model Units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54"/>
          <p:cNvSpPr txBox="1"/>
          <p:nvPr/>
        </p:nvSpPr>
        <p:spPr>
          <a:xfrm>
            <a:off x="585049" y="2330605"/>
            <a:ext cx="281800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Analyze video of other teachers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Analyze our own video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54"/>
          <p:cNvSpPr txBox="1"/>
          <p:nvPr/>
        </p:nvSpPr>
        <p:spPr>
          <a:xfrm>
            <a:off x="8788946" y="5208670"/>
            <a:ext cx="2818005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Plan, do, &amp; reflect on practice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 artifacts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5"/>
          <p:cNvSpPr txBox="1"/>
          <p:nvPr>
            <p:ph type="title"/>
          </p:nvPr>
        </p:nvSpPr>
        <p:spPr>
          <a:xfrm>
            <a:off x="838200" y="459469"/>
            <a:ext cx="10515600" cy="367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STeLLA Theory of Change</a:t>
            </a:r>
            <a:endParaRPr/>
          </a:p>
        </p:txBody>
      </p:sp>
      <p:pic>
        <p:nvPicPr>
          <p:cNvPr id="311" name="Google Shape;311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06709" y="6266593"/>
            <a:ext cx="1361379" cy="3756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2" name="Google Shape;312;p55"/>
          <p:cNvCxnSpPr/>
          <p:nvPr/>
        </p:nvCxnSpPr>
        <p:spPr>
          <a:xfrm>
            <a:off x="923914" y="943993"/>
            <a:ext cx="10344173" cy="0"/>
          </a:xfrm>
          <a:prstGeom prst="straightConnector1">
            <a:avLst/>
          </a:prstGeom>
          <a:noFill/>
          <a:ln cap="flat" cmpd="sng" w="19050">
            <a:solidFill>
              <a:srgbClr val="FAAD6D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3" name="Google Shape;313;p55"/>
          <p:cNvSpPr/>
          <p:nvPr/>
        </p:nvSpPr>
        <p:spPr>
          <a:xfrm>
            <a:off x="1726774" y="2966409"/>
            <a:ext cx="1676400" cy="2116777"/>
          </a:xfrm>
          <a:prstGeom prst="roundRect">
            <a:avLst>
              <a:gd fmla="val 16667" name="adj"/>
            </a:avLst>
          </a:prstGeom>
          <a:solidFill>
            <a:srgbClr val="29374A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STeLLA Professional Development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Program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55"/>
          <p:cNvSpPr/>
          <p:nvPr/>
        </p:nvSpPr>
        <p:spPr>
          <a:xfrm>
            <a:off x="4115033" y="2219747"/>
            <a:ext cx="1676400" cy="1674421"/>
          </a:xfrm>
          <a:prstGeom prst="roundRect">
            <a:avLst>
              <a:gd fmla="val 16667" name="adj"/>
            </a:avLst>
          </a:prstGeom>
          <a:solidFill>
            <a:srgbClr val="2E1E3D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Teacher Science Content Knowledge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55"/>
          <p:cNvSpPr/>
          <p:nvPr/>
        </p:nvSpPr>
        <p:spPr>
          <a:xfrm>
            <a:off x="8777748" y="3056955"/>
            <a:ext cx="1676400" cy="1935678"/>
          </a:xfrm>
          <a:prstGeom prst="roundRect">
            <a:avLst>
              <a:gd fmla="val 16667" name="adj"/>
            </a:avLst>
          </a:prstGeom>
          <a:solidFill>
            <a:srgbClr val="19677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Student Science Content Knowledge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55"/>
          <p:cNvSpPr/>
          <p:nvPr/>
        </p:nvSpPr>
        <p:spPr>
          <a:xfrm>
            <a:off x="4114800" y="4165135"/>
            <a:ext cx="1676400" cy="1653639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Teacher Pedagogical Content Knowledge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55"/>
          <p:cNvSpPr/>
          <p:nvPr/>
        </p:nvSpPr>
        <p:spPr>
          <a:xfrm>
            <a:off x="6517865" y="3327578"/>
            <a:ext cx="1676400" cy="1541167"/>
          </a:xfrm>
          <a:prstGeom prst="roundRect">
            <a:avLst>
              <a:gd fmla="val 16667" name="adj"/>
            </a:avLst>
          </a:prstGeom>
          <a:solidFill>
            <a:srgbClr val="A79057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Teaching Practice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55"/>
          <p:cNvSpPr txBox="1"/>
          <p:nvPr/>
        </p:nvSpPr>
        <p:spPr>
          <a:xfrm>
            <a:off x="4607525" y="1219699"/>
            <a:ext cx="293638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Teacher Outcomes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55"/>
          <p:cNvSpPr txBox="1"/>
          <p:nvPr/>
        </p:nvSpPr>
        <p:spPr>
          <a:xfrm>
            <a:off x="7911605" y="1219698"/>
            <a:ext cx="295286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Student Outcomes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55"/>
          <p:cNvSpPr txBox="1"/>
          <p:nvPr/>
        </p:nvSpPr>
        <p:spPr>
          <a:xfrm>
            <a:off x="1915725" y="1219698"/>
            <a:ext cx="145161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Program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1" name="Google Shape;321;p55"/>
          <p:cNvCxnSpPr>
            <a:endCxn id="315" idx="1"/>
          </p:cNvCxnSpPr>
          <p:nvPr/>
        </p:nvCxnSpPr>
        <p:spPr>
          <a:xfrm>
            <a:off x="8229648" y="4024794"/>
            <a:ext cx="5481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grpSp>
        <p:nvGrpSpPr>
          <p:cNvPr id="322" name="Google Shape;322;p55"/>
          <p:cNvGrpSpPr/>
          <p:nvPr/>
        </p:nvGrpSpPr>
        <p:grpSpPr>
          <a:xfrm>
            <a:off x="5826651" y="3421059"/>
            <a:ext cx="692139" cy="1207475"/>
            <a:chOff x="4302648" y="3132296"/>
            <a:chExt cx="692139" cy="1207475"/>
          </a:xfrm>
        </p:grpSpPr>
        <p:sp>
          <p:nvSpPr>
            <p:cNvPr id="323" name="Google Shape;323;p55"/>
            <p:cNvSpPr/>
            <p:nvPr/>
          </p:nvSpPr>
          <p:spPr>
            <a:xfrm>
              <a:off x="4302648" y="3132296"/>
              <a:ext cx="304800" cy="1207475"/>
            </a:xfrm>
            <a:prstGeom prst="rightBrace">
              <a:avLst>
                <a:gd fmla="val 8333" name="adj1"/>
                <a:gd fmla="val 50000" name="adj2"/>
              </a:avLst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24" name="Google Shape;324;p55"/>
            <p:cNvCxnSpPr/>
            <p:nvPr/>
          </p:nvCxnSpPr>
          <p:spPr>
            <a:xfrm flipH="1" rot="10800000">
              <a:off x="4608423" y="3736032"/>
              <a:ext cx="386364" cy="1"/>
            </a:xfrm>
            <a:prstGeom prst="straightConnector1">
              <a:avLst/>
            </a:pr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med" w="med" type="triangle"/>
            </a:ln>
            <a:effectLst>
              <a:outerShdw blurRad="40000" rotWithShape="0" dir="5400000" dist="20000">
                <a:srgbClr val="000000">
                  <a:alpha val="37254"/>
                </a:srgbClr>
              </a:outerShdw>
            </a:effectLst>
          </p:spPr>
        </p:cxnSp>
      </p:grpSp>
      <p:cxnSp>
        <p:nvCxnSpPr>
          <p:cNvPr id="325" name="Google Shape;325;p55"/>
          <p:cNvCxnSpPr/>
          <p:nvPr/>
        </p:nvCxnSpPr>
        <p:spPr>
          <a:xfrm flipH="1" rot="10800000">
            <a:off x="3403174" y="3056955"/>
            <a:ext cx="711626" cy="157402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cxnSp>
        <p:nvCxnSpPr>
          <p:cNvPr id="326" name="Google Shape;326;p55"/>
          <p:cNvCxnSpPr/>
          <p:nvPr/>
        </p:nvCxnSpPr>
        <p:spPr>
          <a:xfrm>
            <a:off x="3352800" y="4992636"/>
            <a:ext cx="762000" cy="249127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</p:cxnSp>
      <p:sp>
        <p:nvSpPr>
          <p:cNvPr id="327" name="Google Shape;327;p55"/>
          <p:cNvSpPr/>
          <p:nvPr/>
        </p:nvSpPr>
        <p:spPr>
          <a:xfrm>
            <a:off x="4100052" y="2866187"/>
            <a:ext cx="3352800" cy="846296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38100">
            <a:solidFill>
              <a:schemeClr val="dk1"/>
            </a:solidFill>
            <a:prstDash val="dot"/>
            <a:miter lim="800000"/>
            <a:headEnd len="med" w="med" type="triangl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55"/>
          <p:cNvSpPr/>
          <p:nvPr/>
        </p:nvSpPr>
        <p:spPr>
          <a:xfrm flipH="1" rot="10800000">
            <a:off x="4114800" y="4483833"/>
            <a:ext cx="3352800" cy="846296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38100">
            <a:solidFill>
              <a:schemeClr val="dk1"/>
            </a:solidFill>
            <a:prstDash val="dot"/>
            <a:miter lim="800000"/>
            <a:headEnd len="med" w="med" type="triangl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chemeClr val="accent1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6"/>
          <p:cNvSpPr txBox="1"/>
          <p:nvPr>
            <p:ph type="title"/>
          </p:nvPr>
        </p:nvSpPr>
        <p:spPr>
          <a:xfrm>
            <a:off x="838200" y="459469"/>
            <a:ext cx="10515600" cy="367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Results</a:t>
            </a:r>
            <a:endParaRPr/>
          </a:p>
        </p:txBody>
      </p:sp>
      <p:sp>
        <p:nvSpPr>
          <p:cNvPr id="334" name="Google Shape;334;p56"/>
          <p:cNvSpPr/>
          <p:nvPr/>
        </p:nvSpPr>
        <p:spPr>
          <a:xfrm>
            <a:off x="118660" y="169681"/>
            <a:ext cx="1439080" cy="1349478"/>
          </a:xfrm>
          <a:prstGeom prst="roundRect">
            <a:avLst>
              <a:gd fmla="val 16667" name="adj"/>
            </a:avLst>
          </a:prstGeom>
          <a:solidFill>
            <a:srgbClr val="2E1E3D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Teacher Science Content Knowledge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56"/>
          <p:cNvSpPr/>
          <p:nvPr/>
        </p:nvSpPr>
        <p:spPr>
          <a:xfrm>
            <a:off x="88231" y="3683050"/>
            <a:ext cx="1499937" cy="1264276"/>
          </a:xfrm>
          <a:prstGeom prst="roundRect">
            <a:avLst>
              <a:gd fmla="val 16667" name="adj"/>
            </a:avLst>
          </a:prstGeom>
          <a:solidFill>
            <a:srgbClr val="A79057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Teaching Practice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56"/>
          <p:cNvSpPr/>
          <p:nvPr/>
        </p:nvSpPr>
        <p:spPr>
          <a:xfrm>
            <a:off x="6427460" y="174746"/>
            <a:ext cx="1369376" cy="1344413"/>
          </a:xfrm>
          <a:prstGeom prst="roundRect">
            <a:avLst>
              <a:gd fmla="val 16667" name="adj"/>
            </a:avLst>
          </a:prstGeom>
          <a:solidFill>
            <a:srgbClr val="C00000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Teacher Pedagogical Content Knowledge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56"/>
          <p:cNvSpPr txBox="1"/>
          <p:nvPr/>
        </p:nvSpPr>
        <p:spPr>
          <a:xfrm>
            <a:off x="118660" y="1896482"/>
            <a:ext cx="177112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p&lt;0.001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Hedges’ g=0.66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56"/>
          <p:cNvSpPr txBox="1"/>
          <p:nvPr/>
        </p:nvSpPr>
        <p:spPr>
          <a:xfrm>
            <a:off x="6333832" y="1896483"/>
            <a:ext cx="17634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p&lt;0.001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Hedges’ g=1.17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56"/>
          <p:cNvSpPr txBox="1"/>
          <p:nvPr/>
        </p:nvSpPr>
        <p:spPr>
          <a:xfrm>
            <a:off x="118660" y="5247218"/>
            <a:ext cx="177914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p&lt;0.001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Hedges’ g=2.05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56"/>
          <p:cNvSpPr/>
          <p:nvPr/>
        </p:nvSpPr>
        <p:spPr>
          <a:xfrm>
            <a:off x="6333832" y="3698380"/>
            <a:ext cx="1382513" cy="1418728"/>
          </a:xfrm>
          <a:prstGeom prst="roundRect">
            <a:avLst>
              <a:gd fmla="val 16667" name="adj"/>
            </a:avLst>
          </a:prstGeom>
          <a:solidFill>
            <a:srgbClr val="19677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Student Science Content Knowledge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0287" y="101947"/>
            <a:ext cx="356616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56"/>
          <p:cNvSpPr txBox="1"/>
          <p:nvPr/>
        </p:nvSpPr>
        <p:spPr>
          <a:xfrm>
            <a:off x="2156010" y="2659336"/>
            <a:ext cx="2356723" cy="362785"/>
          </a:xfrm>
          <a:prstGeom prst="rect">
            <a:avLst/>
          </a:prstGeom>
          <a:solidFill>
            <a:srgbClr val="19677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b="1" i="0" lang="en-US" sz="1050" u="none" cap="none" strike="noStrike">
                <a:solidFill>
                  <a:srgbClr val="F2F8FC"/>
                </a:solidFill>
                <a:latin typeface="Calibri"/>
                <a:ea typeface="Calibri"/>
                <a:cs typeface="Calibri"/>
                <a:sym typeface="Calibri"/>
              </a:rPr>
              <a:t>STeLLA PD </a:t>
            </a:r>
            <a:r>
              <a:rPr b="1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     </a:t>
            </a:r>
            <a:r>
              <a:rPr b="1" i="0" lang="en-US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Content Deepening</a:t>
            </a:r>
            <a:endParaRPr b="1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3" name="Google Shape;343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97328" y="89816"/>
            <a:ext cx="356616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56"/>
          <p:cNvSpPr txBox="1"/>
          <p:nvPr/>
        </p:nvSpPr>
        <p:spPr>
          <a:xfrm>
            <a:off x="8542278" y="2700826"/>
            <a:ext cx="2356723" cy="362785"/>
          </a:xfrm>
          <a:prstGeom prst="rect">
            <a:avLst/>
          </a:prstGeom>
          <a:solidFill>
            <a:srgbClr val="19677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b="1" i="0" lang="en-US" sz="1050" u="none" cap="none" strike="noStrike">
                <a:solidFill>
                  <a:srgbClr val="F2F8FC"/>
                </a:solidFill>
                <a:latin typeface="Calibri"/>
                <a:ea typeface="Calibri"/>
                <a:cs typeface="Calibri"/>
                <a:sym typeface="Calibri"/>
              </a:rPr>
              <a:t>STeLLA PD </a:t>
            </a:r>
            <a:r>
              <a:rPr b="1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     </a:t>
            </a:r>
            <a:r>
              <a:rPr b="1" i="0" lang="en-US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Content Deepening</a:t>
            </a:r>
            <a:endParaRPr b="1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60287" y="3429001"/>
            <a:ext cx="3566160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56"/>
          <p:cNvSpPr txBox="1"/>
          <p:nvPr/>
        </p:nvSpPr>
        <p:spPr>
          <a:xfrm>
            <a:off x="2156010" y="6042737"/>
            <a:ext cx="2356723" cy="362785"/>
          </a:xfrm>
          <a:prstGeom prst="rect">
            <a:avLst/>
          </a:prstGeom>
          <a:solidFill>
            <a:srgbClr val="19677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b="1" i="0" lang="en-US" sz="1050" u="none" cap="none" strike="noStrike">
                <a:solidFill>
                  <a:srgbClr val="F2F8FC"/>
                </a:solidFill>
                <a:latin typeface="Calibri"/>
                <a:ea typeface="Calibri"/>
                <a:cs typeface="Calibri"/>
                <a:sym typeface="Calibri"/>
              </a:rPr>
              <a:t>STeLLA PD </a:t>
            </a:r>
            <a:r>
              <a:rPr b="1" i="0" lang="en-US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	     </a:t>
            </a:r>
            <a:r>
              <a:rPr b="1" i="0" lang="en-US" sz="105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Content Deepening</a:t>
            </a:r>
            <a:endParaRPr b="1" i="0" sz="1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7"/>
          <p:cNvSpPr txBox="1"/>
          <p:nvPr>
            <p:ph type="title"/>
          </p:nvPr>
        </p:nvSpPr>
        <p:spPr>
          <a:xfrm>
            <a:off x="838200" y="459469"/>
            <a:ext cx="10515600" cy="367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Results</a:t>
            </a:r>
            <a:endParaRPr/>
          </a:p>
        </p:txBody>
      </p:sp>
      <p:sp>
        <p:nvSpPr>
          <p:cNvPr id="353" name="Google Shape;353;p57"/>
          <p:cNvSpPr/>
          <p:nvPr/>
        </p:nvSpPr>
        <p:spPr>
          <a:xfrm>
            <a:off x="2362200" y="2514600"/>
            <a:ext cx="1676400" cy="1935678"/>
          </a:xfrm>
          <a:prstGeom prst="roundRect">
            <a:avLst>
              <a:gd fmla="val 16667" name="adj"/>
            </a:avLst>
          </a:prstGeom>
          <a:solidFill>
            <a:srgbClr val="196771"/>
          </a:solidFill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Student Science Content Knowledge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7"/>
          <p:cNvSpPr txBox="1"/>
          <p:nvPr/>
        </p:nvSpPr>
        <p:spPr>
          <a:xfrm>
            <a:off x="2431143" y="4722604"/>
            <a:ext cx="1779141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p&lt;0.001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Hedges’ g=0.68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hart, bar chart&#10;&#10;Description automatically generated" id="355" name="Google Shape;355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1104" y="1113809"/>
            <a:ext cx="5773881" cy="4751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8"/>
          <p:cNvSpPr/>
          <p:nvPr/>
        </p:nvSpPr>
        <p:spPr>
          <a:xfrm>
            <a:off x="8578739" y="1758439"/>
            <a:ext cx="1304378" cy="1031610"/>
          </a:xfrm>
          <a:prstGeom prst="ellipse">
            <a:avLst/>
          </a:prstGeom>
          <a:solidFill>
            <a:schemeClr val="accent1"/>
          </a:solidFill>
          <a:ln cap="flat" cmpd="sng" w="12700">
            <a:solidFill>
              <a:srgbClr val="A2A7A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58"/>
          <p:cNvSpPr txBox="1"/>
          <p:nvPr>
            <p:ph type="title"/>
          </p:nvPr>
        </p:nvSpPr>
        <p:spPr>
          <a:xfrm>
            <a:off x="838200" y="414743"/>
            <a:ext cx="10515600" cy="367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>
                <a:latin typeface="Arial"/>
                <a:ea typeface="Arial"/>
                <a:cs typeface="Arial"/>
                <a:sym typeface="Arial"/>
              </a:rPr>
              <a:t>Key </a:t>
            </a:r>
            <a:r>
              <a:rPr b="1" lang="en-US" sz="3200">
                <a:latin typeface="Arial"/>
                <a:ea typeface="Arial"/>
                <a:cs typeface="Arial"/>
                <a:sym typeface="Arial"/>
              </a:rPr>
              <a:t>SSUP Study Objectives</a:t>
            </a:r>
            <a:endParaRPr/>
          </a:p>
        </p:txBody>
      </p:sp>
      <p:cxnSp>
        <p:nvCxnSpPr>
          <p:cNvPr id="363" name="Google Shape;363;p58"/>
          <p:cNvCxnSpPr/>
          <p:nvPr/>
        </p:nvCxnSpPr>
        <p:spPr>
          <a:xfrm>
            <a:off x="923915" y="945494"/>
            <a:ext cx="10344173" cy="0"/>
          </a:xfrm>
          <a:prstGeom prst="straightConnector1">
            <a:avLst/>
          </a:prstGeom>
          <a:noFill/>
          <a:ln cap="flat" cmpd="sng" w="19050">
            <a:solidFill>
              <a:srgbClr val="FAAD6D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364" name="Google Shape;364;p58"/>
          <p:cNvGrpSpPr/>
          <p:nvPr/>
        </p:nvGrpSpPr>
        <p:grpSpPr>
          <a:xfrm>
            <a:off x="5141547" y="1418742"/>
            <a:ext cx="2533767" cy="4119857"/>
            <a:chOff x="623248" y="0"/>
            <a:chExt cx="2533767" cy="4119857"/>
          </a:xfrm>
        </p:grpSpPr>
        <p:sp>
          <p:nvSpPr>
            <p:cNvPr id="365" name="Google Shape;365;p58"/>
            <p:cNvSpPr/>
            <p:nvPr/>
          </p:nvSpPr>
          <p:spPr>
            <a:xfrm>
              <a:off x="1174018" y="0"/>
              <a:ext cx="1982997" cy="1983299"/>
            </a:xfrm>
            <a:custGeom>
              <a:rect b="b" l="l" r="r" t="t"/>
              <a:pathLst>
                <a:path extrusionOk="0" h="120000" w="120000">
                  <a:moveTo>
                    <a:pt x="8412" y="60000"/>
                  </a:moveTo>
                  <a:lnTo>
                    <a:pt x="8412" y="60000"/>
                  </a:lnTo>
                  <a:cubicBezTo>
                    <a:pt x="8412" y="32962"/>
                    <a:pt x="29287" y="10511"/>
                    <a:pt x="56253" y="8547"/>
                  </a:cubicBezTo>
                  <a:cubicBezTo>
                    <a:pt x="83219" y="6583"/>
                    <a:pt x="107126" y="25773"/>
                    <a:pt x="111044" y="52526"/>
                  </a:cubicBezTo>
                  <a:cubicBezTo>
                    <a:pt x="114961" y="79279"/>
                    <a:pt x="97559" y="104517"/>
                    <a:pt x="71162" y="110367"/>
                  </a:cubicBezTo>
                  <a:lnTo>
                    <a:pt x="70593" y="118429"/>
                  </a:lnTo>
                  <a:lnTo>
                    <a:pt x="56830" y="104890"/>
                  </a:lnTo>
                  <a:lnTo>
                    <a:pt x="72706" y="88508"/>
                  </a:lnTo>
                  <a:lnTo>
                    <a:pt x="72145" y="96445"/>
                  </a:lnTo>
                  <a:cubicBezTo>
                    <a:pt x="90761" y="90240"/>
                    <a:pt x="101708" y="70999"/>
                    <a:pt x="97532" y="51824"/>
                  </a:cubicBezTo>
                  <a:cubicBezTo>
                    <a:pt x="93356" y="32649"/>
                    <a:pt x="75399" y="19705"/>
                    <a:pt x="55889" y="21805"/>
                  </a:cubicBezTo>
                  <a:cubicBezTo>
                    <a:pt x="36379" y="23906"/>
                    <a:pt x="21588" y="40375"/>
                    <a:pt x="21588" y="60000"/>
                  </a:cubicBezTo>
                  <a:close/>
                </a:path>
              </a:pathLst>
            </a:custGeom>
            <a:solidFill>
              <a:srgbClr val="D0E7F3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58"/>
            <p:cNvSpPr/>
            <p:nvPr/>
          </p:nvSpPr>
          <p:spPr>
            <a:xfrm>
              <a:off x="1612326" y="716031"/>
              <a:ext cx="1101913" cy="550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58"/>
            <p:cNvSpPr txBox="1"/>
            <p:nvPr/>
          </p:nvSpPr>
          <p:spPr>
            <a:xfrm>
              <a:off x="1612326" y="716031"/>
              <a:ext cx="1101913" cy="550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600" lIns="14600" spcFirstLastPara="1" rIns="14600" wrap="square" tIns="14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Calibri"/>
                <a:buNone/>
              </a:pPr>
              <a:r>
                <a:rPr b="0" i="0" lang="en-US" sz="23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Cohort 1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58"/>
            <p:cNvSpPr/>
            <p:nvPr/>
          </p:nvSpPr>
          <p:spPr>
            <a:xfrm>
              <a:off x="623248" y="1139552"/>
              <a:ext cx="1982997" cy="1983299"/>
            </a:xfrm>
            <a:custGeom>
              <a:rect b="b" l="l" r="r" t="t"/>
              <a:pathLst>
                <a:path extrusionOk="0" h="120000" w="120000">
                  <a:moveTo>
                    <a:pt x="96481" y="23524"/>
                  </a:moveTo>
                  <a:lnTo>
                    <a:pt x="87165" y="32840"/>
                  </a:lnTo>
                  <a:cubicBezTo>
                    <a:pt x="75945" y="21617"/>
                    <a:pt x="58981" y="18448"/>
                    <a:pt x="44467" y="24866"/>
                  </a:cubicBezTo>
                  <a:cubicBezTo>
                    <a:pt x="29954" y="31283"/>
                    <a:pt x="20881" y="45964"/>
                    <a:pt x="21631" y="61816"/>
                  </a:cubicBezTo>
                  <a:cubicBezTo>
                    <a:pt x="22381" y="77668"/>
                    <a:pt x="32801" y="91427"/>
                    <a:pt x="47855" y="96445"/>
                  </a:cubicBezTo>
                  <a:lnTo>
                    <a:pt x="47294" y="88508"/>
                  </a:lnTo>
                  <a:lnTo>
                    <a:pt x="63170" y="104890"/>
                  </a:lnTo>
                  <a:lnTo>
                    <a:pt x="49407" y="118429"/>
                  </a:lnTo>
                  <a:lnTo>
                    <a:pt x="48838" y="110367"/>
                  </a:lnTo>
                  <a:cubicBezTo>
                    <a:pt x="27395" y="105615"/>
                    <a:pt x="11311" y="87806"/>
                    <a:pt x="8761" y="65990"/>
                  </a:cubicBezTo>
                  <a:cubicBezTo>
                    <a:pt x="6211" y="44174"/>
                    <a:pt x="17753" y="23136"/>
                    <a:pt x="37522" y="13566"/>
                  </a:cubicBezTo>
                  <a:cubicBezTo>
                    <a:pt x="57291" y="3995"/>
                    <a:pt x="80952" y="7992"/>
                    <a:pt x="96481" y="23524"/>
                  </a:cubicBezTo>
                  <a:close/>
                </a:path>
              </a:pathLst>
            </a:custGeom>
            <a:solidFill>
              <a:srgbClr val="78B8DA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58"/>
            <p:cNvSpPr/>
            <p:nvPr/>
          </p:nvSpPr>
          <p:spPr>
            <a:xfrm>
              <a:off x="1063790" y="1862175"/>
              <a:ext cx="1101913" cy="550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58"/>
            <p:cNvSpPr txBox="1"/>
            <p:nvPr/>
          </p:nvSpPr>
          <p:spPr>
            <a:xfrm>
              <a:off x="1063790" y="1862175"/>
              <a:ext cx="1101913" cy="550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600" lIns="14600" spcFirstLastPara="1" rIns="14600" wrap="square" tIns="14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Calibri"/>
                <a:buNone/>
              </a:pPr>
              <a:r>
                <a:rPr b="0" i="0" lang="en-US" sz="23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Cohort 2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58"/>
            <p:cNvSpPr/>
            <p:nvPr/>
          </p:nvSpPr>
          <p:spPr>
            <a:xfrm>
              <a:off x="1315156" y="2415472"/>
              <a:ext cx="1703702" cy="1704385"/>
            </a:xfrm>
            <a:prstGeom prst="blockArc">
              <a:avLst>
                <a:gd fmla="val 13500000" name="adj1"/>
                <a:gd fmla="val 10800000" name="adj2"/>
                <a:gd fmla="val 12740" name="adj3"/>
              </a:avLst>
            </a:prstGeom>
            <a:solidFill>
              <a:srgbClr val="246384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58"/>
            <p:cNvSpPr/>
            <p:nvPr/>
          </p:nvSpPr>
          <p:spPr>
            <a:xfrm>
              <a:off x="1614933" y="3009968"/>
              <a:ext cx="1101913" cy="550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58"/>
            <p:cNvSpPr txBox="1"/>
            <p:nvPr/>
          </p:nvSpPr>
          <p:spPr>
            <a:xfrm>
              <a:off x="1614933" y="3009968"/>
              <a:ext cx="1101913" cy="5508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4600" lIns="14600" spcFirstLastPara="1" rIns="14600" wrap="square" tIns="146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Calibri"/>
                <a:buNone/>
              </a:pPr>
              <a:r>
                <a:rPr b="0" i="0" lang="en-US" sz="23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Cohort 3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4" name="Google Shape;374;p58"/>
          <p:cNvSpPr/>
          <p:nvPr/>
        </p:nvSpPr>
        <p:spPr>
          <a:xfrm>
            <a:off x="7650115" y="2083856"/>
            <a:ext cx="903185" cy="39027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A2A7A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58"/>
          <p:cNvSpPr txBox="1"/>
          <p:nvPr/>
        </p:nvSpPr>
        <p:spPr>
          <a:xfrm>
            <a:off x="8754022" y="1920951"/>
            <a:ext cx="121548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PILOT Teachers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58"/>
          <p:cNvSpPr/>
          <p:nvPr/>
        </p:nvSpPr>
        <p:spPr>
          <a:xfrm>
            <a:off x="7650115" y="3439199"/>
            <a:ext cx="903185" cy="39027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A2A7A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58"/>
          <p:cNvSpPr txBox="1"/>
          <p:nvPr/>
        </p:nvSpPr>
        <p:spPr>
          <a:xfrm>
            <a:off x="8754022" y="3276294"/>
            <a:ext cx="202790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STeLLA &amp;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Business-as-Usual Teachers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58"/>
          <p:cNvSpPr/>
          <p:nvPr/>
        </p:nvSpPr>
        <p:spPr>
          <a:xfrm>
            <a:off x="7650115" y="4683771"/>
            <a:ext cx="903185" cy="39027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A2A7A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58"/>
          <p:cNvSpPr txBox="1"/>
          <p:nvPr/>
        </p:nvSpPr>
        <p:spPr>
          <a:xfrm>
            <a:off x="8754022" y="4520866"/>
            <a:ext cx="193742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STeLLA &amp;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Business-as-Usual Teachers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58"/>
          <p:cNvSpPr/>
          <p:nvPr/>
        </p:nvSpPr>
        <p:spPr>
          <a:xfrm rot="10800000">
            <a:off x="4263563" y="2083856"/>
            <a:ext cx="903185" cy="39027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A2A7A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58"/>
          <p:cNvSpPr/>
          <p:nvPr/>
        </p:nvSpPr>
        <p:spPr>
          <a:xfrm rot="10800000">
            <a:off x="4263563" y="3439199"/>
            <a:ext cx="903185" cy="39027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A2A7A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58"/>
          <p:cNvSpPr/>
          <p:nvPr/>
        </p:nvSpPr>
        <p:spPr>
          <a:xfrm rot="10800000">
            <a:off x="4263563" y="4683771"/>
            <a:ext cx="903185" cy="39027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A2A7A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58"/>
          <p:cNvSpPr txBox="1"/>
          <p:nvPr/>
        </p:nvSpPr>
        <p:spPr>
          <a:xfrm>
            <a:off x="2963897" y="1980655"/>
            <a:ext cx="129527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Led by BSCS PDLs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58"/>
          <p:cNvSpPr txBox="1"/>
          <p:nvPr/>
        </p:nvSpPr>
        <p:spPr>
          <a:xfrm>
            <a:off x="2963897" y="3335998"/>
            <a:ext cx="129527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Led by Local PDLs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58"/>
          <p:cNvSpPr txBox="1"/>
          <p:nvPr/>
        </p:nvSpPr>
        <p:spPr>
          <a:xfrm>
            <a:off x="2963897" y="4580570"/>
            <a:ext cx="129527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Led by Local PDLs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58"/>
          <p:cNvSpPr/>
          <p:nvPr/>
        </p:nvSpPr>
        <p:spPr>
          <a:xfrm>
            <a:off x="2645229" y="2971800"/>
            <a:ext cx="8077200" cy="1385322"/>
          </a:xfrm>
          <a:prstGeom prst="roundRect">
            <a:avLst>
              <a:gd fmla="val 16667" name="adj"/>
            </a:avLst>
          </a:prstGeom>
          <a:noFill/>
          <a:ln cap="flat" cmpd="sng" w="857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9"/>
          <p:cNvSpPr txBox="1"/>
          <p:nvPr>
            <p:ph type="title"/>
          </p:nvPr>
        </p:nvSpPr>
        <p:spPr>
          <a:xfrm>
            <a:off x="838200" y="459467"/>
            <a:ext cx="10515600" cy="367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</a:pPr>
            <a:r>
              <a:rPr lang="en-US"/>
              <a:t>Program Form</a:t>
            </a:r>
            <a:endParaRPr/>
          </a:p>
        </p:txBody>
      </p:sp>
      <p:sp>
        <p:nvSpPr>
          <p:cNvPr id="392" name="Google Shape;392;p59"/>
          <p:cNvSpPr/>
          <p:nvPr/>
        </p:nvSpPr>
        <p:spPr>
          <a:xfrm>
            <a:off x="1048588" y="2463512"/>
            <a:ext cx="2561166" cy="1772972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Institute Experiences</a:t>
            </a:r>
            <a:endParaRPr b="0" i="0" sz="1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3" name="Google Shape;393;p59"/>
          <p:cNvSpPr/>
          <p:nvPr/>
        </p:nvSpPr>
        <p:spPr>
          <a:xfrm>
            <a:off x="1901912" y="1389192"/>
            <a:ext cx="4137036" cy="4043998"/>
          </a:xfrm>
          <a:prstGeom prst="blockArc">
            <a:avLst>
              <a:gd fmla="val 16509444" name="adj1"/>
              <a:gd fmla="val 5088054" name="adj2"/>
              <a:gd fmla="val 5240" name="adj3"/>
            </a:avLst>
          </a:prstGeom>
          <a:solidFill>
            <a:schemeClr val="dk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4" name="Google Shape;394;p59"/>
          <p:cNvSpPr/>
          <p:nvPr/>
        </p:nvSpPr>
        <p:spPr>
          <a:xfrm>
            <a:off x="4463078" y="1230458"/>
            <a:ext cx="1099794" cy="1031116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-16989" r="-16986" t="0"/>
            </a:stretch>
          </a:blip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5" name="Google Shape;395;p59"/>
          <p:cNvSpPr/>
          <p:nvPr/>
        </p:nvSpPr>
        <p:spPr>
          <a:xfrm>
            <a:off x="5646638" y="1243649"/>
            <a:ext cx="1472218" cy="998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6" name="Google Shape;396;p59"/>
          <p:cNvSpPr txBox="1"/>
          <p:nvPr/>
        </p:nvSpPr>
        <p:spPr>
          <a:xfrm>
            <a:off x="5646643" y="1243652"/>
            <a:ext cx="2187920" cy="998108"/>
          </a:xfrm>
          <a:prstGeom prst="rect">
            <a:avLst/>
          </a:prstGeom>
          <a:noFill/>
          <a:ln>
            <a:noFill/>
          </a:ln>
        </p:spPr>
        <p:txBody>
          <a:bodyPr anchorCtr="0" anchor="ctr" bIns="26650" lIns="26650" spcFirstLastPara="1" rIns="26650" wrap="square" tIns="266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1-wk Summer Institute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7" name="Google Shape;397;p59"/>
          <p:cNvSpPr/>
          <p:nvPr/>
        </p:nvSpPr>
        <p:spPr>
          <a:xfrm>
            <a:off x="5275419" y="2190780"/>
            <a:ext cx="1099794" cy="1031116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0" l="-16989" r="-16986" t="0"/>
            </a:stretch>
          </a:blip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8" name="Google Shape;398;p59"/>
          <p:cNvSpPr/>
          <p:nvPr/>
        </p:nvSpPr>
        <p:spPr>
          <a:xfrm>
            <a:off x="6448687" y="2184874"/>
            <a:ext cx="1920700" cy="998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9" name="Google Shape;399;p59"/>
          <p:cNvSpPr txBox="1"/>
          <p:nvPr/>
        </p:nvSpPr>
        <p:spPr>
          <a:xfrm>
            <a:off x="6448687" y="2184874"/>
            <a:ext cx="1920700" cy="998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26650" lIns="26650" spcFirstLastPara="1" rIns="26650" wrap="square" tIns="266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Asynchronous work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4, 3-hr Virtual Study Group Sessions 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0" name="Google Shape;400;p59"/>
          <p:cNvSpPr/>
          <p:nvPr/>
        </p:nvSpPr>
        <p:spPr>
          <a:xfrm>
            <a:off x="5271202" y="3602684"/>
            <a:ext cx="1099794" cy="1031116"/>
          </a:xfrm>
          <a:prstGeom prst="ellipse">
            <a:avLst/>
          </a:prstGeom>
          <a:blipFill rotWithShape="1">
            <a:blip r:embed="rId5">
              <a:alphaModFix/>
            </a:blip>
            <a:stretch>
              <a:fillRect b="0" l="-50000" r="-50000" t="0"/>
            </a:stretch>
          </a:blip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1" name="Google Shape;401;p59"/>
          <p:cNvSpPr/>
          <p:nvPr/>
        </p:nvSpPr>
        <p:spPr>
          <a:xfrm>
            <a:off x="6455967" y="3619393"/>
            <a:ext cx="1472218" cy="998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2" name="Google Shape;402;p59"/>
          <p:cNvSpPr txBox="1"/>
          <p:nvPr/>
        </p:nvSpPr>
        <p:spPr>
          <a:xfrm>
            <a:off x="6455967" y="3619393"/>
            <a:ext cx="1472218" cy="998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26650" lIns="26650" spcFirstLastPara="1" rIns="26650" wrap="square" tIns="266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2-day Winter Institute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3" name="Google Shape;403;p59"/>
          <p:cNvSpPr/>
          <p:nvPr/>
        </p:nvSpPr>
        <p:spPr>
          <a:xfrm>
            <a:off x="4373775" y="4596425"/>
            <a:ext cx="1099794" cy="1031116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 b="0" l="-16989" r="-16986" t="0"/>
            </a:stretch>
          </a:blip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4" name="Google Shape;404;p59"/>
          <p:cNvSpPr/>
          <p:nvPr/>
        </p:nvSpPr>
        <p:spPr>
          <a:xfrm>
            <a:off x="5646638" y="4629403"/>
            <a:ext cx="1472218" cy="998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5" name="Google Shape;405;p59"/>
          <p:cNvSpPr txBox="1"/>
          <p:nvPr/>
        </p:nvSpPr>
        <p:spPr>
          <a:xfrm>
            <a:off x="5646638" y="4804182"/>
            <a:ext cx="2297923" cy="998138"/>
          </a:xfrm>
          <a:prstGeom prst="rect">
            <a:avLst/>
          </a:prstGeom>
          <a:noFill/>
          <a:ln>
            <a:noFill/>
          </a:ln>
        </p:spPr>
        <p:txBody>
          <a:bodyPr anchorCtr="0" anchor="ctr" bIns="26650" lIns="26650" spcFirstLastPara="1" rIns="26650" wrap="square" tIns="266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Asynchronous work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4, 3-hr Virtual Study Group Sessions</a:t>
            </a:r>
            <a:endParaRPr b="0" i="0" sz="18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6" name="Google Shape;406;p59"/>
          <p:cNvSpPr/>
          <p:nvPr/>
        </p:nvSpPr>
        <p:spPr>
          <a:xfrm>
            <a:off x="866402" y="1507793"/>
            <a:ext cx="2025735" cy="1354162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Content Deepening in STeLLA Unit</a:t>
            </a:r>
            <a:endParaRPr b="0" i="0" sz="12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7" name="Google Shape;407;p59"/>
          <p:cNvSpPr/>
          <p:nvPr/>
        </p:nvSpPr>
        <p:spPr>
          <a:xfrm>
            <a:off x="907772" y="3902133"/>
            <a:ext cx="1984365" cy="1354161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Lesson Analysis of Other Teachers</a:t>
            </a:r>
            <a:endParaRPr b="0" i="0" sz="12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8" name="Google Shape;408;p59"/>
          <p:cNvSpPr/>
          <p:nvPr/>
        </p:nvSpPr>
        <p:spPr>
          <a:xfrm>
            <a:off x="8753890" y="2510469"/>
            <a:ext cx="2590801" cy="1875816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Study Group Experiences</a:t>
            </a:r>
            <a:endParaRPr b="0" i="0" sz="16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9" name="Google Shape;409;p59"/>
          <p:cNvSpPr/>
          <p:nvPr/>
        </p:nvSpPr>
        <p:spPr>
          <a:xfrm>
            <a:off x="9501750" y="1507793"/>
            <a:ext cx="1984365" cy="1354162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Content Deepening in STeLLA Unit</a:t>
            </a:r>
            <a:endParaRPr b="0" i="0" sz="12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0" name="Google Shape;410;p59"/>
          <p:cNvSpPr/>
          <p:nvPr/>
        </p:nvSpPr>
        <p:spPr>
          <a:xfrm>
            <a:off x="9501750" y="3902133"/>
            <a:ext cx="1984365" cy="1354161"/>
          </a:xfrm>
          <a:prstGeom prst="ellipse">
            <a:avLst/>
          </a:prstGeom>
          <a:solidFill>
            <a:schemeClr val="dk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Lesson Analysis of Teachers in Our Study Group</a:t>
            </a:r>
            <a:endParaRPr b="0" i="0" sz="12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1" name="Google Shape;411;p59"/>
          <p:cNvSpPr txBox="1"/>
          <p:nvPr/>
        </p:nvSpPr>
        <p:spPr>
          <a:xfrm>
            <a:off x="3409219" y="2278846"/>
            <a:ext cx="179272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Enact Fall Unit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59"/>
          <p:cNvSpPr txBox="1"/>
          <p:nvPr/>
        </p:nvSpPr>
        <p:spPr>
          <a:xfrm>
            <a:off x="3397541" y="4111550"/>
            <a:ext cx="19688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Enact Spring Unit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59"/>
          <p:cNvSpPr txBox="1"/>
          <p:nvPr/>
        </p:nvSpPr>
        <p:spPr>
          <a:xfrm>
            <a:off x="5201945" y="1047111"/>
            <a:ext cx="441712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Virtual Kick-off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0"/>
          <p:cNvSpPr txBox="1"/>
          <p:nvPr>
            <p:ph type="title"/>
          </p:nvPr>
        </p:nvSpPr>
        <p:spPr>
          <a:xfrm>
            <a:off x="838200" y="459469"/>
            <a:ext cx="10515600" cy="367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Next Steps</a:t>
            </a:r>
            <a:endParaRPr/>
          </a:p>
        </p:txBody>
      </p:sp>
      <p:sp>
        <p:nvSpPr>
          <p:cNvPr id="419" name="Google Shape;419;p60"/>
          <p:cNvSpPr txBox="1"/>
          <p:nvPr/>
        </p:nvSpPr>
        <p:spPr>
          <a:xfrm>
            <a:off x="838200" y="1066800"/>
            <a:ext cx="6708600" cy="19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rPr>
              <a:t>Summer Institute!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76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rPr>
              <a:t>Location: Knoxville, TN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76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rPr>
              <a:t>Start: July 18, coffee at 8:00 am EST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76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rPr>
              <a:t>Daily:</a:t>
            </a:r>
            <a:r>
              <a:rPr b="0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8:30 am – 4:30 pm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76"/>
              </a:buClr>
              <a:buSzPts val="1800"/>
              <a:buFont typeface="Arial"/>
              <a:buChar char="•"/>
            </a:pPr>
            <a:r>
              <a:rPr b="0" i="1" lang="en-US" sz="1800" u="none" cap="none" strike="noStrik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rPr>
              <a:t>Anticipate homework each evening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76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rPr>
              <a:t>End: July 22, 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3:00 </a:t>
            </a:r>
            <a:r>
              <a:rPr b="0" i="0" lang="en-US" sz="1800" u="none" cap="none" strike="noStrik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rPr>
              <a:t>pm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20" name="Google Shape;420;p60"/>
          <p:cNvGraphicFramePr/>
          <p:nvPr/>
        </p:nvGraphicFramePr>
        <p:xfrm>
          <a:off x="4916922" y="10667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{2299D803-F632-4955-B13D-303A0D1E31DA}</a:tableStyleId>
              </a:tblPr>
              <a:tblGrid>
                <a:gridCol w="1387800"/>
                <a:gridCol w="1347075"/>
                <a:gridCol w="1347075"/>
                <a:gridCol w="1387800"/>
                <a:gridCol w="1387800"/>
                <a:gridCol w="35450"/>
              </a:tblGrid>
              <a:tr h="265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Day 1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Day 2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Day 3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Day 4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Day 5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</a:tr>
              <a:tr h="26510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Opening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Opening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Opening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Opening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Opening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0" marB="0" marR="0" marL="0" anchor="ctr"/>
                </a:tc>
              </a:tr>
              <a:tr h="100000">
                <a:tc vMerge="1"/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Lesson Analysis</a:t>
                      </a:r>
                      <a:endParaRPr sz="1400" u="none" cap="none" strike="noStrike"/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68575" marL="68575"/>
                </a:tc>
                <a:tc rowSpan="5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Lesson Analysis</a:t>
                      </a:r>
                      <a:endParaRPr sz="1400" u="none" cap="none" strike="noStrike"/>
                    </a:p>
                  </a:txBody>
                  <a:tcPr marT="45725" marB="45725" marR="68575" marL="68575"/>
                </a:tc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Lesson Analysis</a:t>
                      </a:r>
                      <a:endParaRPr sz="1400" u="none" cap="none" strike="noStrike"/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68575" marL="68575"/>
                </a:tc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Lesson Analysis</a:t>
                      </a:r>
                      <a:endParaRPr sz="1400" u="none" cap="none" strike="noStrike"/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0" marB="0" marR="0" marL="0" anchor="ctr"/>
                </a:tc>
              </a:tr>
              <a:tr h="344650"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Content Deepening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t/>
                      </a:r>
                      <a:endParaRPr sz="1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22860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68575" marL="68575"/>
                </a:tc>
                <a:tc vMerge="1"/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0" marB="0" marR="0" marL="0" anchor="ctr"/>
                </a:tc>
              </a:tr>
              <a:tr h="344650">
                <a:tc vMerge="1"/>
                <a:tc vMerge="1"/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0" marB="0" marR="0" marL="0" anchor="ctr"/>
                </a:tc>
              </a:tr>
              <a:tr h="265100">
                <a:tc vMerge="1"/>
                <a:tc vMerge="1"/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0" marB="0" marR="0" marL="0" anchor="ctr"/>
                </a:tc>
              </a:tr>
              <a:tr h="477200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Content Deepening</a:t>
                      </a:r>
                      <a:endParaRPr sz="1400" u="none" cap="none" strike="noStrike"/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68575" marL="68575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Content Deepening </a:t>
                      </a:r>
                      <a:endParaRPr sz="1100" u="none" cap="none" strike="noStrike"/>
                    </a:p>
                  </a:txBody>
                  <a:tcPr marT="45725" marB="45725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Lesson Analysis: Tell the Story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0" marL="0" anchor="ctr"/>
                </a:tc>
              </a:tr>
              <a:tr h="410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Lunch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Lunch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Lunch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Lunch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Working Lunch: Prepare for the Fall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0" marB="0" marR="0" marL="0" anchor="ctr"/>
                </a:tc>
              </a:tr>
              <a:tr h="729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Making the Case</a:t>
                      </a:r>
                      <a:endParaRPr sz="1100" u="none" cap="none" strike="noStrike"/>
                    </a:p>
                  </a:txBody>
                  <a:tcPr marT="45725" marB="45725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Content Deepening </a:t>
                      </a:r>
                      <a:endParaRPr sz="1100" u="none" cap="none" strike="noStrike"/>
                    </a:p>
                  </a:txBody>
                  <a:tcPr marT="45725" marB="45725" marR="68575" marL="68575"/>
                </a:tc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Content Deepening </a:t>
                      </a:r>
                      <a:endParaRPr sz="11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Content Deepening </a:t>
                      </a:r>
                      <a:endParaRPr sz="1100" u="none" cap="none" strike="noStrike"/>
                    </a:p>
                  </a:txBody>
                  <a:tcPr marT="45725" marB="45725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Synthesize &amp; Summarize</a:t>
                      </a:r>
                      <a:endParaRPr sz="1400" u="none" cap="none" strike="noStrike"/>
                    </a:p>
                  </a:txBody>
                  <a:tcPr marT="45725" marB="45725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0" marB="0" marR="0" marL="0" anchor="ctr"/>
                </a:tc>
              </a:tr>
              <a:tr h="1100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Lesson Analysis</a:t>
                      </a:r>
                      <a:endParaRPr sz="1400" u="none" cap="none" strike="noStrike"/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Lesson Analysis</a:t>
                      </a:r>
                      <a:endParaRPr sz="1400" u="none" cap="none" strike="noStrike"/>
                    </a:p>
                    <a:p>
                      <a:pPr indent="0" lvl="0" marL="228600" marR="0" rtl="0" algn="l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68575" marL="68575"/>
                </a:tc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Unit Study/Lesson Plan Review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Closing (Depart at around 3:00 p.m.)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0" marB="0" marR="0" marL="0" anchor="ctr"/>
                </a:tc>
              </a:tr>
              <a:tr h="265100"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Closing &amp; HW</a:t>
                      </a:r>
                      <a:endParaRPr sz="1400" u="none" cap="none" strike="noStrike"/>
                    </a:p>
                  </a:txBody>
                  <a:tcPr marT="45725" marB="45725" marR="68575" marL="68575"/>
                </a:tc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Closing &amp; HW</a:t>
                      </a:r>
                      <a:endParaRPr sz="1400" u="none" cap="none" strike="noStrike"/>
                    </a:p>
                  </a:txBody>
                  <a:tcPr marT="45725" marB="45725" marR="68575" marL="68575"/>
                </a:tc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Closing &amp; HW</a:t>
                      </a:r>
                      <a:endParaRPr sz="1400" u="none" cap="none" strike="noStrike"/>
                    </a:p>
                  </a:txBody>
                  <a:tcPr marT="45725" marB="45725" marR="68575" marL="68575"/>
                </a:tc>
                <a:tc row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Closing &amp; HW</a:t>
                      </a:r>
                      <a:endParaRPr sz="1400" u="none" cap="none" strike="noStrike"/>
                    </a:p>
                  </a:txBody>
                  <a:tcPr marT="45725" marB="45725" marR="68575" marL="68575"/>
                </a:tc>
                <a:tc rowSpan="3">
                  <a:txBody>
                    <a:bodyPr/>
                    <a:lstStyle/>
                    <a:p>
                      <a:pPr indent="0" lvl="0" marL="1714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45725" marB="45725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0" marB="0" marR="0" marL="0" anchor="ctr"/>
                </a:tc>
              </a:tr>
              <a:tr h="265100">
                <a:tc vMerge="1"/>
                <a:tc vMerge="1"/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0" marB="0" marR="0" marL="0" anchor="ctr"/>
                </a:tc>
              </a:tr>
              <a:tr h="265100">
                <a:tc vMerge="1"/>
                <a:tc vMerge="1"/>
                <a:tc vMerge="1"/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0" marB="0" marR="0" marL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1"/>
          <p:cNvSpPr txBox="1"/>
          <p:nvPr>
            <p:ph type="title"/>
          </p:nvPr>
        </p:nvSpPr>
        <p:spPr>
          <a:xfrm>
            <a:off x="776229" y="186721"/>
            <a:ext cx="10515600" cy="367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>
                <a:solidFill>
                  <a:srgbClr val="C00000"/>
                </a:solidFill>
              </a:rPr>
              <a:t>TENTATIVE</a:t>
            </a:r>
            <a:r>
              <a:rPr lang="en-US"/>
              <a:t> Study Groups</a:t>
            </a:r>
            <a:endParaRPr/>
          </a:p>
        </p:txBody>
      </p:sp>
      <p:sp>
        <p:nvSpPr>
          <p:cNvPr id="427" name="Google Shape;427;p61"/>
          <p:cNvSpPr txBox="1"/>
          <p:nvPr/>
        </p:nvSpPr>
        <p:spPr>
          <a:xfrm>
            <a:off x="796685" y="583728"/>
            <a:ext cx="2191826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76"/>
              </a:buClr>
              <a:buSzPts val="1500"/>
              <a:buFont typeface="Calibri"/>
              <a:buNone/>
            </a:pPr>
            <a:r>
              <a:rPr b="1" i="0" lang="en-US" sz="1500" u="none" cap="none" strike="noStrik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rPr>
              <a:t>KY 4</a:t>
            </a:r>
            <a:r>
              <a:rPr b="1" baseline="30000" i="0" lang="en-US" sz="1500" u="none" cap="none" strike="noStrik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1" i="0" lang="en-US" sz="1500" u="none" cap="none" strike="noStrik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rPr>
              <a:t>Energy Transfer &amp; Earth’s Changing Surface</a:t>
            </a:r>
            <a:endParaRPr b="1" i="0" sz="1500" u="none" cap="none" strike="noStrike">
              <a:solidFill>
                <a:srgbClr val="27367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61"/>
          <p:cNvSpPr txBox="1"/>
          <p:nvPr/>
        </p:nvSpPr>
        <p:spPr>
          <a:xfrm>
            <a:off x="6234860" y="583728"/>
            <a:ext cx="2191826" cy="784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76"/>
              </a:buClr>
              <a:buSzPts val="1500"/>
              <a:buFont typeface="Calibri"/>
              <a:buNone/>
            </a:pPr>
            <a:r>
              <a:rPr b="1" i="0" lang="en-US" sz="1500" u="none" cap="none" strike="noStrik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rPr>
              <a:t>TN 4</a:t>
            </a:r>
            <a:r>
              <a:rPr b="1" baseline="30000" i="0" lang="en-US" sz="1500" u="none" cap="none" strike="noStrik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1" i="0" lang="en-US" sz="1500" u="none" cap="none" strike="noStrik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rPr>
              <a:t>Energy Transfer &amp; Earth’s Changing Surface</a:t>
            </a:r>
            <a:endParaRPr b="1" i="0" sz="1500" u="none" cap="none" strike="noStrike">
              <a:solidFill>
                <a:srgbClr val="27367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61"/>
          <p:cNvSpPr txBox="1"/>
          <p:nvPr/>
        </p:nvSpPr>
        <p:spPr>
          <a:xfrm>
            <a:off x="3462417" y="614043"/>
            <a:ext cx="21918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76"/>
              </a:buClr>
              <a:buSzPts val="1500"/>
              <a:buFont typeface="Calibri"/>
              <a:buNone/>
            </a:pPr>
            <a:r>
              <a:rPr b="1" i="0" lang="en-US" sz="1500" u="none" cap="none" strike="noStrik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rPr>
              <a:t>KY 5</a:t>
            </a:r>
            <a:r>
              <a:rPr b="1" baseline="30000" i="0" lang="en-US" sz="1500" u="none" cap="none" strike="noStrik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1" i="0" lang="en-US" sz="1500" u="none" cap="none" strike="noStrik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Sun’s Effect on Climate and Seasons &amp; Matter</a:t>
            </a:r>
            <a:endParaRPr b="1" i="0" sz="1500" u="none" cap="none" strike="noStrike">
              <a:solidFill>
                <a:srgbClr val="27367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61"/>
          <p:cNvSpPr txBox="1"/>
          <p:nvPr/>
        </p:nvSpPr>
        <p:spPr>
          <a:xfrm>
            <a:off x="9128043" y="568977"/>
            <a:ext cx="21918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73676"/>
              </a:buClr>
              <a:buSzPts val="1500"/>
              <a:buFont typeface="Calibri"/>
              <a:buNone/>
            </a:pPr>
            <a:r>
              <a:rPr b="1" i="0" lang="en-US" sz="1500" u="none" cap="none" strike="noStrik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rPr>
              <a:t>TN 5</a:t>
            </a:r>
            <a:r>
              <a:rPr b="1" baseline="30000" i="0" lang="en-US" sz="1500" u="none" cap="none" strike="noStrik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b="1" i="0" lang="en-US" sz="1500" u="none" cap="none" strike="noStrik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500" u="none" cap="none" strike="noStrik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rPr>
              <a:t>Sun’s Effect on Climate and Seasons &amp; Matter</a:t>
            </a:r>
            <a:endParaRPr b="1" i="0" sz="1500" u="none" cap="none" strike="noStrike">
              <a:solidFill>
                <a:srgbClr val="27367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1" name="Google Shape;431;p61"/>
          <p:cNvGrpSpPr/>
          <p:nvPr/>
        </p:nvGrpSpPr>
        <p:grpSpPr>
          <a:xfrm>
            <a:off x="616691" y="1328003"/>
            <a:ext cx="2551814" cy="2243473"/>
            <a:chOff x="616691" y="1648043"/>
            <a:chExt cx="2551814" cy="2243473"/>
          </a:xfrm>
        </p:grpSpPr>
        <p:sp>
          <p:nvSpPr>
            <p:cNvPr id="432" name="Google Shape;432;p61"/>
            <p:cNvSpPr/>
            <p:nvPr/>
          </p:nvSpPr>
          <p:spPr>
            <a:xfrm>
              <a:off x="616691" y="1648043"/>
              <a:ext cx="2551814" cy="2243473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A2A7A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3184B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61"/>
            <p:cNvSpPr txBox="1"/>
            <p:nvPr/>
          </p:nvSpPr>
          <p:spPr>
            <a:xfrm>
              <a:off x="616692" y="1707718"/>
              <a:ext cx="2373600" cy="203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21B1C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821B1C"/>
                  </a:solidFill>
                  <a:latin typeface="Calibri"/>
                  <a:ea typeface="Calibri"/>
                  <a:cs typeface="Calibri"/>
                  <a:sym typeface="Calibri"/>
                </a:rPr>
                <a:t>Amanda Prewitt (Madison)</a:t>
              </a:r>
              <a:endParaRPr b="0" i="0" sz="1400" u="none" cap="none" strike="noStrike">
                <a:solidFill>
                  <a:srgbClr val="821B1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21B1C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821B1C"/>
                  </a:solidFill>
                  <a:latin typeface="Calibri"/>
                  <a:ea typeface="Calibri"/>
                  <a:cs typeface="Calibri"/>
                  <a:sym typeface="Calibri"/>
                </a:rPr>
                <a:t>Patti Works (PIMSER)</a:t>
              </a:r>
              <a:endParaRPr b="0" i="0" sz="1400" u="none" cap="none" strike="noStrike">
                <a:solidFill>
                  <a:srgbClr val="821B1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273676"/>
                  </a:solidFill>
                  <a:latin typeface="Calibri"/>
                  <a:ea typeface="Calibri"/>
                  <a:cs typeface="Calibri"/>
                  <a:sym typeface="Calibri"/>
                </a:rPr>
                <a:t>Teena Liles* (Carter)</a:t>
              </a:r>
              <a:endParaRPr b="0" i="0" sz="1400" u="none" cap="none" strike="noStrik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273676"/>
                  </a:solidFill>
                  <a:latin typeface="Calibri"/>
                  <a:ea typeface="Calibri"/>
                  <a:cs typeface="Calibri"/>
                  <a:sym typeface="Calibri"/>
                </a:rPr>
                <a:t>Myssi Turner (Campbell)</a:t>
              </a:r>
              <a:endParaRPr b="0" i="0" sz="1400" u="none" cap="none" strike="noStrik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273676"/>
                  </a:solidFill>
                  <a:latin typeface="Calibri"/>
                  <a:ea typeface="Calibri"/>
                  <a:cs typeface="Calibri"/>
                  <a:sym typeface="Calibri"/>
                </a:rPr>
                <a:t>Becky Reister (Madison)</a:t>
              </a:r>
              <a:endParaRPr b="0" i="0" sz="1400" u="none" cap="none" strike="noStrik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273676"/>
                  </a:solidFill>
                  <a:latin typeface="Calibri"/>
                  <a:ea typeface="Calibri"/>
                  <a:cs typeface="Calibri"/>
                  <a:sym typeface="Calibri"/>
                </a:rPr>
                <a:t>Nora Boggs (Letcher)</a:t>
              </a:r>
              <a:endParaRPr b="0" i="0" sz="1400" u="none" cap="none" strike="noStrik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273676"/>
                  </a:solidFill>
                  <a:latin typeface="Calibri"/>
                  <a:ea typeface="Calibri"/>
                  <a:cs typeface="Calibri"/>
                  <a:sym typeface="Calibri"/>
                </a:rPr>
                <a:t>Beth Terry 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(Letcher)</a:t>
              </a:r>
              <a:endParaRPr b="0" i="0" sz="1400" u="none" cap="none" strike="noStrik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rgbClr val="273676"/>
                  </a:solidFill>
                  <a:latin typeface="Calibri"/>
                  <a:ea typeface="Calibri"/>
                  <a:cs typeface="Calibri"/>
                  <a:sym typeface="Calibri"/>
                </a:rPr>
                <a:t>Gina Dotson 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(Letcher)</a:t>
              </a:r>
              <a:r>
                <a:rPr b="0" i="0" lang="en-US" sz="1400" u="none" cap="none" strike="noStrike">
                  <a:solidFill>
                    <a:srgbClr val="273676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 b="0" i="0" sz="1400" u="none" cap="none" strike="noStrik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4" name="Google Shape;434;p61"/>
          <p:cNvGrpSpPr/>
          <p:nvPr/>
        </p:nvGrpSpPr>
        <p:grpSpPr>
          <a:xfrm>
            <a:off x="6104984" y="1324384"/>
            <a:ext cx="2897700" cy="2719509"/>
            <a:chOff x="6039648" y="1648043"/>
            <a:chExt cx="2897700" cy="2719509"/>
          </a:xfrm>
        </p:grpSpPr>
        <p:sp>
          <p:nvSpPr>
            <p:cNvPr id="435" name="Google Shape;435;p61"/>
            <p:cNvSpPr/>
            <p:nvPr/>
          </p:nvSpPr>
          <p:spPr>
            <a:xfrm>
              <a:off x="6060560" y="1648043"/>
              <a:ext cx="2551814" cy="2243473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A2A7A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3184B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61"/>
            <p:cNvSpPr txBox="1"/>
            <p:nvPr/>
          </p:nvSpPr>
          <p:spPr>
            <a:xfrm>
              <a:off x="6039648" y="1689452"/>
              <a:ext cx="2897700" cy="2678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21B1C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821B1C"/>
                  </a:solidFill>
                  <a:latin typeface="Calibri"/>
                  <a:ea typeface="Calibri"/>
                  <a:cs typeface="Calibri"/>
                  <a:sym typeface="Calibri"/>
                </a:rPr>
                <a:t>Jessica Henderson-Rockette</a:t>
              </a:r>
              <a:endParaRPr b="0" i="0" sz="1400" u="none" cap="none" strike="noStrike">
                <a:solidFill>
                  <a:srgbClr val="821B1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21B1C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821B1C"/>
                  </a:solidFill>
                  <a:latin typeface="Calibri"/>
                  <a:ea typeface="Calibri"/>
                  <a:cs typeface="Calibri"/>
                  <a:sym typeface="Calibri"/>
                </a:rPr>
                <a:t>Monica Hayes</a:t>
              </a:r>
              <a:endParaRPr b="0" i="0" sz="1400" u="none" cap="none" strike="noStrike">
                <a:solidFill>
                  <a:srgbClr val="821B1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21B1C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821B1C"/>
                  </a:solidFill>
                  <a:latin typeface="Calibri"/>
                  <a:ea typeface="Calibri"/>
                  <a:cs typeface="Calibri"/>
                  <a:sym typeface="Calibri"/>
                </a:rPr>
                <a:t>Megan Burnette</a:t>
              </a:r>
              <a:endParaRPr b="0" i="0" sz="1400" u="none" cap="none" strike="noStrike">
                <a:solidFill>
                  <a:srgbClr val="821B1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21B1C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Lauren Barnes (Knox)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21B1C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Callie Beeler (Knox)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21B1C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Monica Brown (Knox)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21B1C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Carrie Killeffer (Knox)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21B1C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Deborah Magers (Knox)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21B1C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Heather Worley (Knox)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21B1C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Amy Wyatt (Knox)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3676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7" name="Google Shape;437;p61"/>
          <p:cNvGrpSpPr/>
          <p:nvPr/>
        </p:nvGrpSpPr>
        <p:grpSpPr>
          <a:xfrm>
            <a:off x="3338625" y="1328003"/>
            <a:ext cx="2561675" cy="2500497"/>
            <a:chOff x="3338625" y="1648043"/>
            <a:chExt cx="2561675" cy="2500497"/>
          </a:xfrm>
        </p:grpSpPr>
        <p:sp>
          <p:nvSpPr>
            <p:cNvPr id="438" name="Google Shape;438;p61"/>
            <p:cNvSpPr/>
            <p:nvPr/>
          </p:nvSpPr>
          <p:spPr>
            <a:xfrm>
              <a:off x="3338625" y="1648043"/>
              <a:ext cx="2551814" cy="2243473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A2A7A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3184B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9" name="Google Shape;439;p61"/>
            <p:cNvSpPr txBox="1"/>
            <p:nvPr/>
          </p:nvSpPr>
          <p:spPr>
            <a:xfrm>
              <a:off x="3348500" y="1685840"/>
              <a:ext cx="2551800" cy="246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21B1C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821B1C"/>
                  </a:solidFill>
                  <a:latin typeface="Calibri"/>
                  <a:ea typeface="Calibri"/>
                  <a:cs typeface="Calibri"/>
                  <a:sym typeface="Calibri"/>
                </a:rPr>
                <a:t>Kim Zeidler-Watters (PIMSER)</a:t>
              </a:r>
              <a:endParaRPr b="0" i="0" sz="1400" u="none" cap="none" strike="noStrike">
                <a:solidFill>
                  <a:srgbClr val="821B1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21B1C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821B1C"/>
                  </a:solidFill>
                  <a:latin typeface="Calibri"/>
                  <a:ea typeface="Calibri"/>
                  <a:cs typeface="Calibri"/>
                  <a:sym typeface="Calibri"/>
                </a:rPr>
                <a:t>Jody Bintz, BSCS</a:t>
              </a:r>
              <a:endParaRPr b="0" i="0" sz="1400" u="none" cap="none" strike="noStrike">
                <a:solidFill>
                  <a:srgbClr val="821B1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Jolee Connor (Boone) 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Barbara Stegman (Boone)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Kyle Norris (Boone)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Myssi Weatherley (Boone)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Mary Beltcher (KYValleyCo)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Amy Poltson (Perry)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TBD Pulaski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TBD Rowan [Julia Rawlings]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3676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0" name="Google Shape;440;p61"/>
          <p:cNvGrpSpPr/>
          <p:nvPr/>
        </p:nvGrpSpPr>
        <p:grpSpPr>
          <a:xfrm>
            <a:off x="8879553" y="1327904"/>
            <a:ext cx="2553826" cy="1794378"/>
            <a:chOff x="8727307" y="1648032"/>
            <a:chExt cx="2553826" cy="2695476"/>
          </a:xfrm>
        </p:grpSpPr>
        <p:sp>
          <p:nvSpPr>
            <p:cNvPr id="441" name="Google Shape;441;p61"/>
            <p:cNvSpPr/>
            <p:nvPr/>
          </p:nvSpPr>
          <p:spPr>
            <a:xfrm>
              <a:off x="8729333" y="1648032"/>
              <a:ext cx="2551800" cy="2663100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A2A7A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3184B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2" name="Google Shape;442;p61"/>
            <p:cNvSpPr txBox="1"/>
            <p:nvPr/>
          </p:nvSpPr>
          <p:spPr>
            <a:xfrm>
              <a:off x="8727307" y="1707708"/>
              <a:ext cx="2272800" cy="2635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21B1C"/>
                </a:buClr>
                <a:buSzPts val="1400"/>
                <a:buFont typeface="Calibri"/>
                <a:buNone/>
              </a:pPr>
              <a:r>
                <a:rPr b="0" i="0" lang="en-US" sz="1200" u="none" cap="none" strike="noStrike">
                  <a:solidFill>
                    <a:srgbClr val="821B1C"/>
                  </a:solidFill>
                  <a:latin typeface="Calibri"/>
                  <a:ea typeface="Calibri"/>
                  <a:cs typeface="Calibri"/>
                  <a:sym typeface="Calibri"/>
                </a:rPr>
                <a:t>Andrea Berry (Knox)</a:t>
              </a:r>
              <a:endParaRPr b="0" i="0" sz="1200" u="none" cap="none" strike="noStrike">
                <a:solidFill>
                  <a:srgbClr val="821B1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21B1C"/>
                </a:buClr>
                <a:buSzPts val="1400"/>
                <a:buFont typeface="Calibri"/>
                <a:buNone/>
              </a:pPr>
              <a:r>
                <a:rPr b="0" i="0" lang="en-US" sz="1200" u="none" cap="none" strike="noStrike">
                  <a:solidFill>
                    <a:srgbClr val="821B1C"/>
                  </a:solidFill>
                  <a:latin typeface="Calibri"/>
                  <a:ea typeface="Calibri"/>
                  <a:cs typeface="Calibri"/>
                  <a:sym typeface="Calibri"/>
                </a:rPr>
                <a:t>Rachel Cox (Knox)</a:t>
              </a:r>
              <a:endParaRPr b="0" i="0" sz="1200" u="none" cap="none" strike="noStrike">
                <a:solidFill>
                  <a:srgbClr val="821B1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273676"/>
                  </a:solidFill>
                  <a:latin typeface="Calibri"/>
                  <a:ea typeface="Calibri"/>
                  <a:cs typeface="Calibri"/>
                  <a:sym typeface="Calibri"/>
                </a:rPr>
                <a:t>Matthew Horton (Knox)</a:t>
              </a:r>
              <a:endParaRPr b="0" i="0" sz="1200" u="none" cap="none" strike="noStrik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273676"/>
                  </a:solidFill>
                  <a:latin typeface="Calibri"/>
                  <a:ea typeface="Calibri"/>
                  <a:cs typeface="Calibri"/>
                  <a:sym typeface="Calibri"/>
                </a:rPr>
                <a:t>Megan Grauer </a:t>
              </a:r>
              <a:r>
                <a:rPr b="0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(Knox)</a:t>
              </a:r>
              <a:endParaRPr b="0" i="0" sz="1200" u="none" cap="none" strike="noStrik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273676"/>
                  </a:solidFill>
                  <a:latin typeface="Calibri"/>
                  <a:ea typeface="Calibri"/>
                  <a:cs typeface="Calibri"/>
                  <a:sym typeface="Calibri"/>
                </a:rPr>
                <a:t>Brittany McCarter </a:t>
              </a:r>
              <a:r>
                <a:rPr b="0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(Knox)</a:t>
              </a:r>
              <a:endParaRPr b="0" i="0" sz="1200" u="none" cap="none" strike="noStrik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273676"/>
                  </a:solidFill>
                  <a:latin typeface="Calibri"/>
                  <a:ea typeface="Calibri"/>
                  <a:cs typeface="Calibri"/>
                  <a:sym typeface="Calibri"/>
                </a:rPr>
                <a:t>Destina LaRue </a:t>
              </a:r>
              <a:r>
                <a:rPr b="0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(Knox)</a:t>
              </a:r>
              <a:endParaRPr b="0" i="0" sz="1200" u="none" cap="none" strike="noStrik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273676"/>
                  </a:solidFill>
                  <a:latin typeface="Calibri"/>
                  <a:ea typeface="Calibri"/>
                  <a:cs typeface="Calibri"/>
                  <a:sym typeface="Calibri"/>
                </a:rPr>
                <a:t>Holly Hemphill </a:t>
              </a:r>
              <a:r>
                <a:rPr b="0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(Knox)</a:t>
              </a:r>
              <a:endParaRPr b="0" i="0" sz="1200" u="none" cap="none" strike="noStrik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273676"/>
                  </a:solidFill>
                  <a:latin typeface="Calibri"/>
                  <a:ea typeface="Calibri"/>
                  <a:cs typeface="Calibri"/>
                  <a:sym typeface="Calibri"/>
                </a:rPr>
                <a:t>Monica Edmonds </a:t>
              </a:r>
              <a:r>
                <a:rPr b="0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(Knox)</a:t>
              </a:r>
              <a:endParaRPr b="0" i="0" sz="1200" u="none" cap="none" strike="noStrik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273676"/>
                  </a:solidFill>
                  <a:latin typeface="Calibri"/>
                  <a:ea typeface="Calibri"/>
                  <a:cs typeface="Calibri"/>
                  <a:sym typeface="Calibri"/>
                </a:rPr>
                <a:t>Sherri Roberts </a:t>
              </a:r>
              <a:r>
                <a:rPr b="0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(Knox)</a:t>
              </a:r>
              <a:endParaRPr b="0" i="0" sz="1200" u="none" cap="none" strike="noStrik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3" name="Google Shape;443;p61"/>
          <p:cNvSpPr txBox="1"/>
          <p:nvPr/>
        </p:nvSpPr>
        <p:spPr>
          <a:xfrm>
            <a:off x="496385" y="6211669"/>
            <a:ext cx="1889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4" name="Google Shape;444;p61"/>
          <p:cNvGrpSpPr/>
          <p:nvPr/>
        </p:nvGrpSpPr>
        <p:grpSpPr>
          <a:xfrm>
            <a:off x="615341" y="3701115"/>
            <a:ext cx="2551800" cy="2380914"/>
            <a:chOff x="616691" y="4066965"/>
            <a:chExt cx="2551800" cy="2484000"/>
          </a:xfrm>
        </p:grpSpPr>
        <p:sp>
          <p:nvSpPr>
            <p:cNvPr id="445" name="Google Shape;445;p61"/>
            <p:cNvSpPr/>
            <p:nvPr/>
          </p:nvSpPr>
          <p:spPr>
            <a:xfrm>
              <a:off x="616691" y="4066965"/>
              <a:ext cx="2551800" cy="2484000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rgbClr val="B8B1A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3184B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61"/>
            <p:cNvSpPr txBox="1"/>
            <p:nvPr/>
          </p:nvSpPr>
          <p:spPr>
            <a:xfrm>
              <a:off x="658991" y="4070691"/>
              <a:ext cx="2467200" cy="189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21B1C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821B1C"/>
                  </a:solidFill>
                  <a:latin typeface="Calibri"/>
                  <a:ea typeface="Calibri"/>
                  <a:cs typeface="Calibri"/>
                  <a:sym typeface="Calibri"/>
                </a:rPr>
                <a:t>Kim Thompson (Boone)</a:t>
              </a:r>
              <a:endParaRPr b="0" i="0" sz="1400" u="none" cap="none" strike="noStrike">
                <a:solidFill>
                  <a:srgbClr val="821B1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21B1C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821B1C"/>
                  </a:solidFill>
                  <a:latin typeface="Calibri"/>
                  <a:ea typeface="Calibri"/>
                  <a:cs typeface="Calibri"/>
                  <a:sym typeface="Calibri"/>
                </a:rPr>
                <a:t>Stephanie Harmon (PIMSER)</a:t>
              </a:r>
              <a:endParaRPr b="0" i="0" sz="1400" u="none" cap="none" strike="noStrike">
                <a:solidFill>
                  <a:srgbClr val="821B1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21B1C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Tara Carter (Rockcastle)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21B1C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Lauren Collins (Rockcastle)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21B1C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Abbey Reynolds (Rockcastle)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21B1C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Bonita Pack (Campbell)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21B1C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Heather Hathorn (Mclean)</a:t>
              </a:r>
              <a:br>
                <a:rPr b="0" i="0" lang="en-US" sz="1400" u="none" cap="none" strike="noStrike">
                  <a:solidFill>
                    <a:srgbClr val="27367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b="0" i="0" sz="1400" u="none" cap="none" strike="noStrik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7" name="Google Shape;447;p61"/>
          <p:cNvGrpSpPr/>
          <p:nvPr/>
        </p:nvGrpSpPr>
        <p:grpSpPr>
          <a:xfrm>
            <a:off x="6129607" y="3704713"/>
            <a:ext cx="2551781" cy="2678334"/>
            <a:chOff x="6099226" y="4068502"/>
            <a:chExt cx="2559460" cy="2797800"/>
          </a:xfrm>
        </p:grpSpPr>
        <p:sp>
          <p:nvSpPr>
            <p:cNvPr id="448" name="Google Shape;448;p61"/>
            <p:cNvSpPr/>
            <p:nvPr/>
          </p:nvSpPr>
          <p:spPr>
            <a:xfrm>
              <a:off x="6106886" y="4109216"/>
              <a:ext cx="2551800" cy="2484000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rgbClr val="B8B1A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3184B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61"/>
            <p:cNvSpPr txBox="1"/>
            <p:nvPr/>
          </p:nvSpPr>
          <p:spPr>
            <a:xfrm>
              <a:off x="6099226" y="4068502"/>
              <a:ext cx="2555400" cy="279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3676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821B1C"/>
                  </a:solidFill>
                  <a:latin typeface="Calibri"/>
                  <a:ea typeface="Calibri"/>
                  <a:cs typeface="Calibri"/>
                  <a:sym typeface="Calibri"/>
                </a:rPr>
                <a:t>Brittany Crawford</a:t>
              </a:r>
              <a:endParaRPr b="0" i="0" sz="1400" u="none" cap="none" strike="noStrike">
                <a:solidFill>
                  <a:srgbClr val="821B1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3676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821B1C"/>
                  </a:solidFill>
                  <a:latin typeface="Calibri"/>
                  <a:ea typeface="Calibri"/>
                  <a:cs typeface="Calibri"/>
                  <a:sym typeface="Calibri"/>
                </a:rPr>
                <a:t>Katie Neil</a:t>
              </a:r>
              <a:endParaRPr b="0" i="0" sz="1400" u="none" cap="none" strike="noStrike">
                <a:solidFill>
                  <a:srgbClr val="821B1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21B1C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821B1C"/>
                  </a:solidFill>
                  <a:latin typeface="Calibri"/>
                  <a:ea typeface="Calibri"/>
                  <a:cs typeface="Calibri"/>
                  <a:sym typeface="Calibri"/>
                </a:rPr>
                <a:t>Jennifer Rodabaugh</a:t>
              </a:r>
              <a:endParaRPr b="0" i="0" sz="1400" u="none" cap="none" strike="noStrike">
                <a:solidFill>
                  <a:srgbClr val="821B1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21B1C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821B1C"/>
                  </a:solidFill>
                  <a:latin typeface="Calibri"/>
                  <a:ea typeface="Calibri"/>
                  <a:cs typeface="Calibri"/>
                  <a:sym typeface="Calibri"/>
                </a:rPr>
                <a:t>Vickie Stem</a:t>
              </a:r>
              <a:endParaRPr b="0" i="0" sz="1400" u="none" cap="none" strike="noStrike">
                <a:solidFill>
                  <a:srgbClr val="821B1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3676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273676"/>
                  </a:solidFill>
                  <a:latin typeface="Calibri"/>
                  <a:ea typeface="Calibri"/>
                  <a:cs typeface="Calibri"/>
                  <a:sym typeface="Calibri"/>
                </a:rPr>
                <a:t>Montana Ashley (Anderson)</a:t>
              </a:r>
              <a:endParaRPr b="0" i="0" sz="1400" u="none" cap="none" strike="noStrik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3676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273676"/>
                  </a:solidFill>
                  <a:latin typeface="Calibri"/>
                  <a:ea typeface="Calibri"/>
                  <a:cs typeface="Calibri"/>
                  <a:sym typeface="Calibri"/>
                </a:rPr>
                <a:t>Caitlin Campbell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(Hamilton)</a:t>
              </a:r>
              <a:endParaRPr b="0" i="0" sz="1400" u="none" cap="none" strike="noStrik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3676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273676"/>
                  </a:solidFill>
                  <a:latin typeface="Calibri"/>
                  <a:ea typeface="Calibri"/>
                  <a:cs typeface="Calibri"/>
                  <a:sym typeface="Calibri"/>
                </a:rPr>
                <a:t>Celesta Carter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(Hamilton)</a:t>
              </a:r>
              <a:endParaRPr b="0" i="0" sz="1400" u="none" cap="none" strike="noStrik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3676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273676"/>
                  </a:solidFill>
                  <a:latin typeface="Calibri"/>
                  <a:ea typeface="Calibri"/>
                  <a:cs typeface="Calibri"/>
                  <a:sym typeface="Calibri"/>
                </a:rPr>
                <a:t>Melonie Denton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(Rutherford)</a:t>
              </a:r>
              <a:endParaRPr b="0" i="0" sz="1400" u="none" cap="none" strike="noStrik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3676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273676"/>
                  </a:solidFill>
                  <a:latin typeface="Calibri"/>
                  <a:ea typeface="Calibri"/>
                  <a:cs typeface="Calibri"/>
                  <a:sym typeface="Calibri"/>
                </a:rPr>
                <a:t>Taylor Snow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(Rutherford)</a:t>
              </a:r>
              <a:endParaRPr b="0" i="0" sz="1400" u="none" cap="none" strike="noStrik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3676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273676"/>
                  </a:solidFill>
                  <a:latin typeface="Calibri"/>
                  <a:ea typeface="Calibri"/>
                  <a:cs typeface="Calibri"/>
                  <a:sym typeface="Calibri"/>
                </a:rPr>
                <a:t>Jaimie Stanton (Hamilton)</a:t>
              </a:r>
              <a:endParaRPr b="0" i="0" sz="1400" u="none" cap="none" strike="noStrik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3676"/>
                </a:buClr>
                <a:buSzPts val="1400"/>
                <a:buFont typeface="Calibri"/>
                <a:buNone/>
              </a:pPr>
              <a:r>
                <a:rPr b="0" i="0" lang="en-US" sz="1400" u="none" cap="none" strike="noStrike">
                  <a:solidFill>
                    <a:srgbClr val="273676"/>
                  </a:solidFill>
                  <a:latin typeface="Calibri"/>
                  <a:ea typeface="Calibri"/>
                  <a:cs typeface="Calibri"/>
                  <a:sym typeface="Calibri"/>
                </a:rPr>
                <a:t>Bailey Masters (Rutherford)</a:t>
              </a:r>
              <a:br>
                <a:rPr b="0" i="0" lang="en-US" sz="1400" u="none" cap="none" strike="noStrike">
                  <a:solidFill>
                    <a:srgbClr val="273676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endParaRPr b="0" i="0" sz="1400" u="none" cap="none" strike="noStrik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0" name="Google Shape;450;p61"/>
          <p:cNvGrpSpPr/>
          <p:nvPr/>
        </p:nvGrpSpPr>
        <p:grpSpPr>
          <a:xfrm>
            <a:off x="8843980" y="3209886"/>
            <a:ext cx="2553841" cy="1607016"/>
            <a:chOff x="8773231" y="3417737"/>
            <a:chExt cx="2551800" cy="2111716"/>
          </a:xfrm>
        </p:grpSpPr>
        <p:sp>
          <p:nvSpPr>
            <p:cNvPr id="451" name="Google Shape;451;p61"/>
            <p:cNvSpPr/>
            <p:nvPr/>
          </p:nvSpPr>
          <p:spPr>
            <a:xfrm>
              <a:off x="8773231" y="3417737"/>
              <a:ext cx="2551800" cy="2063100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rgbClr val="B8B1A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3184B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61"/>
            <p:cNvSpPr txBox="1"/>
            <p:nvPr/>
          </p:nvSpPr>
          <p:spPr>
            <a:xfrm>
              <a:off x="8807731" y="3466353"/>
              <a:ext cx="2482800" cy="206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21B1C"/>
                </a:buClr>
                <a:buSzPts val="1400"/>
                <a:buFont typeface="Calibri"/>
                <a:buNone/>
              </a:pPr>
              <a:r>
                <a:rPr b="0" i="0" lang="en-US" sz="1200" u="none" cap="none" strike="noStrike">
                  <a:solidFill>
                    <a:srgbClr val="821B1C"/>
                  </a:solidFill>
                  <a:latin typeface="Calibri"/>
                  <a:ea typeface="Calibri"/>
                  <a:cs typeface="Calibri"/>
                  <a:sym typeface="Calibri"/>
                </a:rPr>
                <a:t>Andrea Berry (Knox)</a:t>
              </a:r>
              <a:endParaRPr b="0" i="0" sz="1200" u="none" cap="none" strike="noStrik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3676"/>
                </a:buClr>
                <a:buSzPts val="1400"/>
                <a:buFont typeface="Calibri"/>
                <a:buNone/>
              </a:pPr>
              <a:r>
                <a:rPr b="0" i="0" lang="en-US" sz="1200" u="none" cap="none" strike="noStrike">
                  <a:solidFill>
                    <a:srgbClr val="821B1C"/>
                  </a:solidFill>
                  <a:latin typeface="Calibri"/>
                  <a:ea typeface="Calibri"/>
                  <a:cs typeface="Calibri"/>
                  <a:sym typeface="Calibri"/>
                </a:rPr>
                <a:t>Amy Charles (Anderson)</a:t>
              </a:r>
              <a:r>
                <a:rPr b="0" i="0" lang="en-US" sz="1200" u="none" cap="none" strike="noStrike">
                  <a:solidFill>
                    <a:srgbClr val="273676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b="0" i="0" sz="1200" u="none" cap="none" strike="noStrik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3676"/>
                </a:buClr>
                <a:buSzPts val="1400"/>
                <a:buFont typeface="Calibri"/>
                <a:buNone/>
              </a:pPr>
              <a:r>
                <a:rPr b="0" i="0" lang="en-US" sz="1200" u="none" cap="none" strike="noStrike">
                  <a:solidFill>
                    <a:srgbClr val="273676"/>
                  </a:solidFill>
                  <a:latin typeface="Calibri"/>
                  <a:ea typeface="Calibri"/>
                  <a:cs typeface="Calibri"/>
                  <a:sym typeface="Calibri"/>
                </a:rPr>
                <a:t>Aimee Archer </a:t>
              </a:r>
              <a:r>
                <a:rPr b="0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(Knox)</a:t>
              </a:r>
              <a:endParaRPr b="0" i="0" sz="1200" u="none" cap="none" strike="noStrik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3676"/>
                </a:buClr>
                <a:buSzPts val="1400"/>
                <a:buFont typeface="Calibri"/>
                <a:buNone/>
              </a:pPr>
              <a:r>
                <a:rPr b="0" i="0" lang="en-US" sz="1200" u="none" cap="none" strike="noStrike">
                  <a:solidFill>
                    <a:srgbClr val="273676"/>
                  </a:solidFill>
                  <a:latin typeface="Calibri"/>
                  <a:ea typeface="Calibri"/>
                  <a:cs typeface="Calibri"/>
                  <a:sym typeface="Calibri"/>
                </a:rPr>
                <a:t>Molly Paulson </a:t>
              </a:r>
              <a:r>
                <a:rPr b="0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(Knox)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3676"/>
                </a:buClr>
                <a:buSzPts val="1400"/>
                <a:buFont typeface="Calibri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Constance Lundy (Anderson)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3676"/>
                </a:buClr>
                <a:buSzPts val="1400"/>
                <a:buFont typeface="Calibri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Alyssa Rasch (Anderson)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3676"/>
                </a:buClr>
                <a:buSzPts val="1400"/>
                <a:buFont typeface="Calibri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Rebecca Taylor (Hamilton)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73676"/>
                </a:buClr>
                <a:buSzPts val="1400"/>
                <a:buFont typeface="Calibri"/>
                <a:buNone/>
              </a:pPr>
              <a:r>
                <a:rPr b="0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Tiffany York (Hamilton)</a:t>
              </a:r>
              <a:endParaRPr b="0" i="0" sz="1200" u="none" cap="none" strike="noStrik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3" name="Google Shape;453;p61"/>
          <p:cNvGrpSpPr/>
          <p:nvPr/>
        </p:nvGrpSpPr>
        <p:grpSpPr>
          <a:xfrm>
            <a:off x="8843927" y="4904583"/>
            <a:ext cx="2551800" cy="1401252"/>
            <a:chOff x="8727308" y="729697"/>
            <a:chExt cx="2551800" cy="2397763"/>
          </a:xfrm>
        </p:grpSpPr>
        <p:sp>
          <p:nvSpPr>
            <p:cNvPr id="454" name="Google Shape;454;p61"/>
            <p:cNvSpPr/>
            <p:nvPr/>
          </p:nvSpPr>
          <p:spPr>
            <a:xfrm>
              <a:off x="8727308" y="729697"/>
              <a:ext cx="2551800" cy="2385000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rgbClr val="A2A7A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3184B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61"/>
            <p:cNvSpPr txBox="1"/>
            <p:nvPr/>
          </p:nvSpPr>
          <p:spPr>
            <a:xfrm>
              <a:off x="8727308" y="757160"/>
              <a:ext cx="2551800" cy="237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21B1C"/>
                </a:buClr>
                <a:buSzPts val="1400"/>
                <a:buFont typeface="Calibri"/>
                <a:buNone/>
              </a:pPr>
              <a:r>
                <a:rPr b="0" i="0" lang="en-US" sz="1200" u="none" cap="none" strike="noStrike">
                  <a:solidFill>
                    <a:srgbClr val="821B1C"/>
                  </a:solidFill>
                  <a:latin typeface="Calibri"/>
                  <a:ea typeface="Calibri"/>
                  <a:cs typeface="Calibri"/>
                  <a:sym typeface="Calibri"/>
                </a:rPr>
                <a:t>Stephanie Finley</a:t>
              </a:r>
              <a:endParaRPr b="0" i="0" sz="1200" u="none" cap="none" strike="noStrike">
                <a:solidFill>
                  <a:srgbClr val="821B1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21B1C"/>
                </a:buClr>
                <a:buSzPts val="1400"/>
                <a:buFont typeface="Calibri"/>
                <a:buNone/>
              </a:pPr>
              <a:r>
                <a:rPr b="0" i="0" lang="en-US" sz="1200" u="none" cap="none" strike="noStrike">
                  <a:solidFill>
                    <a:srgbClr val="821B1C"/>
                  </a:solidFill>
                  <a:latin typeface="Calibri"/>
                  <a:ea typeface="Calibri"/>
                  <a:cs typeface="Calibri"/>
                  <a:sym typeface="Calibri"/>
                </a:rPr>
                <a:t>Dara Wade</a:t>
              </a:r>
              <a:endParaRPr b="0" i="0" sz="1200" u="none" cap="none" strike="noStrike">
                <a:solidFill>
                  <a:srgbClr val="821B1C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273676"/>
                  </a:solidFill>
                  <a:latin typeface="Calibri"/>
                  <a:ea typeface="Calibri"/>
                  <a:cs typeface="Calibri"/>
                  <a:sym typeface="Calibri"/>
                </a:rPr>
                <a:t>Hunter Cross (Rutherford)</a:t>
              </a:r>
              <a:endParaRPr b="0" i="0" sz="1200" u="none" cap="none" strike="noStrik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273676"/>
                  </a:solidFill>
                  <a:latin typeface="Calibri"/>
                  <a:ea typeface="Calibri"/>
                  <a:cs typeface="Calibri"/>
                  <a:sym typeface="Calibri"/>
                </a:rPr>
                <a:t>Lichelle Leonard </a:t>
              </a:r>
              <a:r>
                <a:rPr b="0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(Rutherford)</a:t>
              </a:r>
              <a:endParaRPr b="0" i="0" sz="1200" u="none" cap="none" strike="noStrik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273676"/>
                  </a:solidFill>
                  <a:latin typeface="Calibri"/>
                  <a:ea typeface="Calibri"/>
                  <a:cs typeface="Calibri"/>
                  <a:sym typeface="Calibri"/>
                </a:rPr>
                <a:t>Mary Beth White </a:t>
              </a:r>
              <a:r>
                <a:rPr b="0" i="0" lang="en-US" sz="12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(Rutherford)</a:t>
              </a:r>
              <a:endParaRPr b="0" i="0" sz="1200" u="none" cap="none" strike="noStrik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273676"/>
                  </a:solidFill>
                  <a:latin typeface="Calibri"/>
                  <a:ea typeface="Calibri"/>
                  <a:cs typeface="Calibri"/>
                  <a:sym typeface="Calibri"/>
                </a:rPr>
                <a:t>Laura Bishop (Anderson)</a:t>
              </a:r>
              <a:endParaRPr b="0" i="0" sz="1200" u="none" cap="none" strike="noStrik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b="0" i="0" lang="en-US" sz="1200" u="none" cap="none" strike="noStrike">
                  <a:solidFill>
                    <a:srgbClr val="273676"/>
                  </a:solidFill>
                  <a:latin typeface="Calibri"/>
                  <a:ea typeface="Calibri"/>
                  <a:cs typeface="Calibri"/>
                  <a:sym typeface="Calibri"/>
                </a:rPr>
                <a:t>Amber Wollner (Hamilton)</a:t>
              </a:r>
              <a:endParaRPr b="0" i="0" sz="1200" u="none" cap="none" strike="noStrike">
                <a:solidFill>
                  <a:srgbClr val="27367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2"/>
          <p:cNvSpPr txBox="1"/>
          <p:nvPr>
            <p:ph type="title"/>
          </p:nvPr>
        </p:nvSpPr>
        <p:spPr>
          <a:xfrm>
            <a:off x="838200" y="459469"/>
            <a:ext cx="10515600" cy="367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Teacher Responsibilities for Research Study</a:t>
            </a:r>
            <a:endParaRPr/>
          </a:p>
        </p:txBody>
      </p:sp>
      <p:sp>
        <p:nvSpPr>
          <p:cNvPr id="461" name="Google Shape;461;p62"/>
          <p:cNvSpPr txBox="1"/>
          <p:nvPr>
            <p:ph idx="1" type="body"/>
          </p:nvPr>
        </p:nvSpPr>
        <p:spPr>
          <a:xfrm>
            <a:off x="838200" y="1114453"/>
            <a:ext cx="10515600" cy="4629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Participate in all program components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/>
              <a:t>Summer &amp; winter institutes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/>
              <a:t>Asynchronous learning experiences</a:t>
            </a:r>
            <a:endParaRPr b="0" i="0"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b="0" i="0"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Synchronous, virtual study groups (4 fall/4 spring)  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b="0" i="0"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Teach two STeLLA units (1 in fall and 1 in spring) &amp; video record two lessons (equipment provided)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Complete teacher surveys and knowledge assessments (summer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2022</a:t>
            </a:r>
            <a:r>
              <a:rPr b="0" i="0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end of semester spring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2023</a:t>
            </a:r>
            <a:r>
              <a:rPr b="0" i="0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) 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Administer student knowledge assessment (1 before fall unit and 1 after spring unit) 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5"/>
          <p:cNvSpPr txBox="1"/>
          <p:nvPr>
            <p:ph type="title"/>
          </p:nvPr>
        </p:nvSpPr>
        <p:spPr>
          <a:xfrm>
            <a:off x="838200" y="459469"/>
            <a:ext cx="10515600" cy="367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Welcome &amp; Introductions</a:t>
            </a:r>
            <a:endParaRPr/>
          </a:p>
        </p:txBody>
      </p:sp>
      <p:sp>
        <p:nvSpPr>
          <p:cNvPr id="237" name="Google Shape;237;p45"/>
          <p:cNvSpPr txBox="1"/>
          <p:nvPr>
            <p:ph idx="1" type="body"/>
          </p:nvPr>
        </p:nvSpPr>
        <p:spPr>
          <a:xfrm>
            <a:off x="838200" y="1287616"/>
            <a:ext cx="10515600" cy="4629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b="0" i="0" lang="en-US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Introductions in Break-out Rooms</a:t>
            </a:r>
            <a:endParaRPr b="0" i="0" sz="2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b="0" i="0" lang="en-US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Name, role,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school, &amp; district</a:t>
            </a:r>
            <a:endParaRPr sz="2400"/>
          </a:p>
          <a:p>
            <a:pPr indent="-285750" lvl="1" marL="7429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What will bring/is bringing you joy this summer?</a:t>
            </a:r>
            <a:endParaRPr sz="2400"/>
          </a:p>
          <a:p>
            <a:pPr indent="-285750" lvl="1" marL="7429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/>
              <a:t>I am here because…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t/>
            </a:r>
            <a:endParaRPr i="0" sz="240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b="0" i="0" lang="en-US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Next Steps</a:t>
            </a:r>
            <a:endParaRPr b="0" i="0" sz="2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b="0" i="0" lang="en-US" sz="24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Listen for patterns in your responses</a:t>
            </a:r>
            <a:endParaRPr b="0" i="0" sz="240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63"/>
          <p:cNvSpPr txBox="1"/>
          <p:nvPr>
            <p:ph type="title"/>
          </p:nvPr>
        </p:nvSpPr>
        <p:spPr>
          <a:xfrm>
            <a:off x="838200" y="459469"/>
            <a:ext cx="10515600" cy="367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Focus Questions</a:t>
            </a:r>
            <a:endParaRPr/>
          </a:p>
        </p:txBody>
      </p:sp>
      <p:sp>
        <p:nvSpPr>
          <p:cNvPr id="467" name="Google Shape;467;p63"/>
          <p:cNvSpPr txBox="1"/>
          <p:nvPr>
            <p:ph idx="1" type="body"/>
          </p:nvPr>
        </p:nvSpPr>
        <p:spPr>
          <a:xfrm>
            <a:off x="838200" y="1287616"/>
            <a:ext cx="10515600" cy="4629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/>
              <a:t>What is STeLLA and what will this experience be like?</a:t>
            </a:r>
            <a:endParaRPr/>
          </a:p>
          <a:p>
            <a:pPr indent="-5080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/>
              <a:t>What is the STeLLA Scale-up and Sustainability Study and what will be my role/responsibilities?</a:t>
            </a:r>
            <a:endParaRPr/>
          </a:p>
          <a:p>
            <a:pPr indent="-5080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What are the benefits of joining the STeLLA professional learning program? 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64"/>
          <p:cNvSpPr txBox="1"/>
          <p:nvPr>
            <p:ph type="title"/>
          </p:nvPr>
        </p:nvSpPr>
        <p:spPr>
          <a:xfrm>
            <a:off x="838200" y="459469"/>
            <a:ext cx="10515600" cy="367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Closing</a:t>
            </a:r>
            <a:endParaRPr/>
          </a:p>
        </p:txBody>
      </p:sp>
      <p:sp>
        <p:nvSpPr>
          <p:cNvPr id="473" name="Google Shape;473;p64"/>
          <p:cNvSpPr txBox="1"/>
          <p:nvPr>
            <p:ph idx="1" type="body"/>
          </p:nvPr>
        </p:nvSpPr>
        <p:spPr>
          <a:xfrm>
            <a:off x="838200" y="1114453"/>
            <a:ext cx="10515600" cy="4629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/>
              <a:t>What is something you are excited about the STeLLA Program? 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/>
              <a:t>What is something that you are still wondering about the STeLLA Program? 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65"/>
          <p:cNvSpPr txBox="1"/>
          <p:nvPr>
            <p:ph type="title"/>
          </p:nvPr>
        </p:nvSpPr>
        <p:spPr>
          <a:xfrm>
            <a:off x="838200" y="459469"/>
            <a:ext cx="10515600" cy="367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Homework</a:t>
            </a:r>
            <a:endParaRPr/>
          </a:p>
        </p:txBody>
      </p:sp>
      <p:sp>
        <p:nvSpPr>
          <p:cNvPr id="479" name="Google Shape;479;p65"/>
          <p:cNvSpPr txBox="1"/>
          <p:nvPr>
            <p:ph idx="1" type="body"/>
          </p:nvPr>
        </p:nvSpPr>
        <p:spPr>
          <a:xfrm>
            <a:off x="838200" y="1287616"/>
            <a:ext cx="10515600" cy="4629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b="0" i="0" lang="en-US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Before the</a:t>
            </a:r>
            <a:r>
              <a:rPr lang="en-US"/>
              <a:t> Summer Institute: </a:t>
            </a:r>
            <a:endParaRPr b="0" i="0">
              <a:solidFill>
                <a:srgbClr val="27367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Read the Educational Leadership article: "What Science Teaching Looks Like: An International Perspective" by Kathleen Roth and Helen Garnier</a:t>
            </a:r>
            <a:endParaRPr b="0" i="0">
              <a:solidFill>
                <a:srgbClr val="27367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Highlight key ideas</a:t>
            </a:r>
            <a:endParaRPr b="0" i="0" u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Be prepared to discuss the findings outlined in the article during the Making the Case session </a:t>
            </a:r>
            <a:r>
              <a:rPr lang="en-US"/>
              <a:t>on Monday, July 17,2023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  <a:p>
            <a:pPr indent="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en-US"/>
              <a:t>We’ll see you in July!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4" name="Google Shape;484;p66"/>
          <p:cNvCxnSpPr/>
          <p:nvPr/>
        </p:nvCxnSpPr>
        <p:spPr>
          <a:xfrm>
            <a:off x="971693" y="1815435"/>
            <a:ext cx="10312779" cy="0"/>
          </a:xfrm>
          <a:prstGeom prst="straightConnector1">
            <a:avLst/>
          </a:prstGeom>
          <a:noFill/>
          <a:ln cap="flat" cmpd="sng" w="19050">
            <a:solidFill>
              <a:srgbClr val="FAAD6D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85" name="Google Shape;485;p66"/>
          <p:cNvPicPr preferRelativeResize="0"/>
          <p:nvPr/>
        </p:nvPicPr>
        <p:blipFill rotWithShape="1">
          <a:blip r:embed="rId3">
            <a:alphaModFix/>
          </a:blip>
          <a:srcRect b="33823" l="21995" r="22092" t="40735"/>
          <a:stretch/>
        </p:blipFill>
        <p:spPr>
          <a:xfrm>
            <a:off x="3839688" y="2820722"/>
            <a:ext cx="4512623" cy="1540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80076" y="979036"/>
            <a:ext cx="6096012" cy="667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6"/>
          <p:cNvSpPr txBox="1"/>
          <p:nvPr>
            <p:ph type="title"/>
          </p:nvPr>
        </p:nvSpPr>
        <p:spPr>
          <a:xfrm>
            <a:off x="838200" y="459469"/>
            <a:ext cx="10515600" cy="367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Focus Questions</a:t>
            </a:r>
            <a:endParaRPr/>
          </a:p>
        </p:txBody>
      </p:sp>
      <p:sp>
        <p:nvSpPr>
          <p:cNvPr id="243" name="Google Shape;243;p46"/>
          <p:cNvSpPr txBox="1"/>
          <p:nvPr>
            <p:ph idx="1" type="body"/>
          </p:nvPr>
        </p:nvSpPr>
        <p:spPr>
          <a:xfrm>
            <a:off x="838200" y="1287616"/>
            <a:ext cx="10515600" cy="4629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/>
              <a:t>What is STeLLA and what will this experience be like?</a:t>
            </a:r>
            <a:endParaRPr/>
          </a:p>
          <a:p>
            <a:pPr indent="-5080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/>
              <a:t>What is the STeLLA Scale-up and Sustainability Study and what will be my role/responsibilities?</a:t>
            </a:r>
            <a:endParaRPr/>
          </a:p>
          <a:p>
            <a:pPr indent="-5080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What are the benefits of joining the STeLLA professional learning program?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7"/>
          <p:cNvSpPr txBox="1"/>
          <p:nvPr>
            <p:ph type="title"/>
          </p:nvPr>
        </p:nvSpPr>
        <p:spPr>
          <a:xfrm>
            <a:off x="838200" y="459469"/>
            <a:ext cx="10515600" cy="367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Working in Community: Using Norms</a:t>
            </a:r>
            <a:endParaRPr/>
          </a:p>
        </p:txBody>
      </p:sp>
      <p:sp>
        <p:nvSpPr>
          <p:cNvPr id="249" name="Google Shape;249;p47"/>
          <p:cNvSpPr txBox="1"/>
          <p:nvPr>
            <p:ph idx="1" type="body"/>
          </p:nvPr>
        </p:nvSpPr>
        <p:spPr>
          <a:xfrm>
            <a:off x="838200" y="1287616"/>
            <a:ext cx="10515600" cy="4629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/>
              <a:t>Why are norms important?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/>
              <a:t>Add ideas to Jamboard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/>
              <a:t>How have you used norms in the past?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/>
              <a:t>Unmute and share your responses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8"/>
          <p:cNvSpPr txBox="1"/>
          <p:nvPr>
            <p:ph type="title"/>
          </p:nvPr>
        </p:nvSpPr>
        <p:spPr>
          <a:xfrm>
            <a:off x="838200" y="459469"/>
            <a:ext cx="10515600" cy="367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How we’ll work: STeLLA Norms</a:t>
            </a:r>
            <a:endParaRPr/>
          </a:p>
        </p:txBody>
      </p:sp>
      <p:sp>
        <p:nvSpPr>
          <p:cNvPr id="255" name="Google Shape;255;p48"/>
          <p:cNvSpPr txBox="1"/>
          <p:nvPr>
            <p:ph idx="1" type="body"/>
          </p:nvPr>
        </p:nvSpPr>
        <p:spPr>
          <a:xfrm>
            <a:off x="838200" y="1287616"/>
            <a:ext cx="10515600" cy="4629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The Basics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Arrive prepared and on time; stay for the duration.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Remain attentive, thoughtful, and mindful of our community; eliminate interruptions.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Make room for participation from all and monitor your talk time.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The Heart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Keep the goal in mind: We are analyzing teaching to improve student learning.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Share your ideas, uncertainties, disagreements, and questions.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AutoNum type="arabicPeriod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Expect and ask questions to deepen everyone’s learning!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9"/>
          <p:cNvSpPr txBox="1"/>
          <p:nvPr>
            <p:ph type="title"/>
          </p:nvPr>
        </p:nvSpPr>
        <p:spPr>
          <a:xfrm>
            <a:off x="838200" y="459469"/>
            <a:ext cx="10515600" cy="367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/>
              <a:t>STeLLA Program Goals</a:t>
            </a:r>
            <a:endParaRPr/>
          </a:p>
        </p:txBody>
      </p:sp>
      <p:sp>
        <p:nvSpPr>
          <p:cNvPr id="262" name="Google Shape;262;p49"/>
          <p:cNvSpPr txBox="1"/>
          <p:nvPr>
            <p:ph idx="1" type="body"/>
          </p:nvPr>
        </p:nvSpPr>
        <p:spPr>
          <a:xfrm>
            <a:off x="838200" y="1437518"/>
            <a:ext cx="10515600" cy="4629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/>
              <a:t>Deepen knowledge of teaching and learning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/>
              <a:t>Increase ability to analyze and reflect on teaching and learning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/>
              <a:t>Increase ability to use content knowledge and knowledge of teaching and learning to transform classroom practice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/>
              <a:t>Deepen teacher content knowledge 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</a:pPr>
            <a:r>
              <a:rPr lang="en-US"/>
              <a:t>Increase student learning in science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50"/>
          <p:cNvSpPr txBox="1"/>
          <p:nvPr>
            <p:ph type="title"/>
          </p:nvPr>
        </p:nvSpPr>
        <p:spPr>
          <a:xfrm>
            <a:off x="838200" y="365127"/>
            <a:ext cx="10515600" cy="507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>
                <a:latin typeface="Calibri"/>
                <a:ea typeface="Calibri"/>
                <a:cs typeface="Calibri"/>
                <a:sym typeface="Calibri"/>
              </a:rPr>
              <a:t>Effective Science Teaching and Learning</a:t>
            </a:r>
            <a:endParaRPr/>
          </a:p>
        </p:txBody>
      </p:sp>
      <p:sp>
        <p:nvSpPr>
          <p:cNvPr id="268" name="Google Shape;268;p50"/>
          <p:cNvSpPr txBox="1"/>
          <p:nvPr>
            <p:ph idx="1" type="body"/>
          </p:nvPr>
        </p:nvSpPr>
        <p:spPr>
          <a:xfrm>
            <a:off x="838200" y="1287758"/>
            <a:ext cx="5156200" cy="46289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Quickwrite: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What does effective science teaching and learning look like?</a:t>
            </a:r>
            <a:endParaRPr sz="2100">
              <a:latin typeface="Arial"/>
              <a:ea typeface="Arial"/>
              <a:cs typeface="Arial"/>
              <a:sym typeface="Arial"/>
            </a:endParaRPr>
          </a:p>
          <a:p>
            <a:pPr indent="-247650" lvl="1" marL="6858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▪"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What are teachers doing?</a:t>
            </a:r>
            <a:endParaRPr sz="2700"/>
          </a:p>
          <a:p>
            <a:pPr indent="-247650" lvl="1" marL="6858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▪"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What are students doing?</a:t>
            </a:r>
            <a:endParaRPr sz="2700"/>
          </a:p>
          <a:p>
            <a:pPr indent="-247650" lvl="1" marL="685800" rtl="0" algn="l">
              <a:lnSpc>
                <a:spcPct val="90000"/>
              </a:lnSpc>
              <a:spcBef>
                <a:spcPts val="17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▪"/>
            </a:pPr>
            <a:r>
              <a:rPr lang="en-US" sz="2100">
                <a:latin typeface="Calibri"/>
                <a:ea typeface="Calibri"/>
                <a:cs typeface="Calibri"/>
                <a:sym typeface="Calibri"/>
              </a:rPr>
              <a:t>What is the classroom like?</a:t>
            </a:r>
            <a:endParaRPr sz="2700"/>
          </a:p>
          <a:p>
            <a:pPr indent="0" lvl="0" marL="0" rtl="0" algn="l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Be prepared to share your ideas</a:t>
            </a:r>
            <a:endParaRPr/>
          </a:p>
        </p:txBody>
      </p:sp>
      <p:graphicFrame>
        <p:nvGraphicFramePr>
          <p:cNvPr id="269" name="Google Shape;269;p50"/>
          <p:cNvGraphicFramePr/>
          <p:nvPr/>
        </p:nvGraphicFramePr>
        <p:xfrm>
          <a:off x="7043617" y="128597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{2299D803-F632-4955-B13D-303A0D1E31DA}</a:tableStyleId>
              </a:tblPr>
              <a:tblGrid>
                <a:gridCol w="2142400"/>
                <a:gridCol w="2142400"/>
              </a:tblGrid>
              <a:tr h="494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DFE5E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Teacher Doing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DFE5E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Students Doing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1"/>
                    </a:solidFill>
                  </a:tcPr>
                </a:tc>
              </a:tr>
              <a:tr h="1723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18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en-US" sz="1600" u="none" cap="none" strike="noStrike">
                          <a:solidFill>
                            <a:srgbClr val="DFE5ED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Classroom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dk1"/>
                    </a:solidFill>
                  </a:tcPr>
                </a:tc>
                <a:tc hMerge="1"/>
              </a:tr>
              <a:tr h="191882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  <a:tc hMerge="1"/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1"/>
          <p:cNvSpPr txBox="1"/>
          <p:nvPr/>
        </p:nvSpPr>
        <p:spPr>
          <a:xfrm>
            <a:off x="820406" y="927603"/>
            <a:ext cx="78867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Little Background: </a:t>
            </a:r>
            <a:b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Science Teachers Learning from Lesson Analysis</a:t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95953" y="3429000"/>
            <a:ext cx="7600085" cy="2461197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76" name="Google Shape;276;p51"/>
          <p:cNvSpPr txBox="1"/>
          <p:nvPr/>
        </p:nvSpPr>
        <p:spPr>
          <a:xfrm>
            <a:off x="911466" y="1685093"/>
            <a:ext cx="10369061" cy="13542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STeLLA is: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video-based approach to professional learning that focuses teachers’ attention on key features of effective science instruction.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2"/>
          <p:cNvSpPr txBox="1"/>
          <p:nvPr>
            <p:ph type="title"/>
          </p:nvPr>
        </p:nvSpPr>
        <p:spPr>
          <a:xfrm>
            <a:off x="838200" y="429081"/>
            <a:ext cx="10515600" cy="3678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/>
              <a:t>STeLLA Conceptual Framework</a:t>
            </a:r>
            <a:endParaRPr/>
          </a:p>
        </p:txBody>
      </p:sp>
      <p:pic>
        <p:nvPicPr>
          <p:cNvPr id="282" name="Google Shape;282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4885" y="2287378"/>
            <a:ext cx="3265715" cy="1459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91399" y="2267199"/>
            <a:ext cx="3265715" cy="14647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4" name="Google Shape;284;p52"/>
          <p:cNvCxnSpPr>
            <a:stCxn id="282" idx="3"/>
            <a:endCxn id="283" idx="1"/>
          </p:cNvCxnSpPr>
          <p:nvPr/>
        </p:nvCxnSpPr>
        <p:spPr>
          <a:xfrm flipH="1" rot="10800000">
            <a:off x="4800600" y="2999516"/>
            <a:ext cx="2590800" cy="1770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SCS Title">
  <a:themeElements>
    <a:clrScheme name="Custom 3">
      <a:dk1>
        <a:srgbClr val="273676"/>
      </a:dk1>
      <a:lt1>
        <a:srgbClr val="3184B1"/>
      </a:lt1>
      <a:dk2>
        <a:srgbClr val="FAAD6D"/>
      </a:dk2>
      <a:lt2>
        <a:srgbClr val="A5A4A4"/>
      </a:lt2>
      <a:accent1>
        <a:srgbClr val="DFE5ED"/>
      </a:accent1>
      <a:accent2>
        <a:srgbClr val="FDF3E7"/>
      </a:accent2>
      <a:accent3>
        <a:srgbClr val="5E3C7C"/>
      </a:accent3>
      <a:accent4>
        <a:srgbClr val="119762"/>
      </a:accent4>
      <a:accent5>
        <a:srgbClr val="AE2526"/>
      </a:accent5>
      <a:accent6>
        <a:srgbClr val="4C4C4C"/>
      </a:accent6>
      <a:hlink>
        <a:srgbClr val="FFFFFF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SCS 2 Panel Body">
  <a:themeElements>
    <a:clrScheme name="BSCS colors">
      <a:dk1>
        <a:srgbClr val="273676"/>
      </a:dk1>
      <a:lt1>
        <a:srgbClr val="3184B1"/>
      </a:lt1>
      <a:dk2>
        <a:srgbClr val="FAAD6D"/>
      </a:dk2>
      <a:lt2>
        <a:srgbClr val="A5A4A4"/>
      </a:lt2>
      <a:accent1>
        <a:srgbClr val="DFE5ED"/>
      </a:accent1>
      <a:accent2>
        <a:srgbClr val="FDF3E7"/>
      </a:accent2>
      <a:accent3>
        <a:srgbClr val="5E3C7C"/>
      </a:accent3>
      <a:accent4>
        <a:srgbClr val="119762"/>
      </a:accent4>
      <a:accent5>
        <a:srgbClr val="AE2526"/>
      </a:accent5>
      <a:accent6>
        <a:srgbClr val="4C4C4C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SCS Body">
  <a:themeElements>
    <a:clrScheme name="BSCS colors">
      <a:dk1>
        <a:srgbClr val="273676"/>
      </a:dk1>
      <a:lt1>
        <a:srgbClr val="3184B1"/>
      </a:lt1>
      <a:dk2>
        <a:srgbClr val="FAAD6D"/>
      </a:dk2>
      <a:lt2>
        <a:srgbClr val="A5A4A4"/>
      </a:lt2>
      <a:accent1>
        <a:srgbClr val="DFE5ED"/>
      </a:accent1>
      <a:accent2>
        <a:srgbClr val="FDF3E7"/>
      </a:accent2>
      <a:accent3>
        <a:srgbClr val="5E3C7C"/>
      </a:accent3>
      <a:accent4>
        <a:srgbClr val="119762"/>
      </a:accent4>
      <a:accent5>
        <a:srgbClr val="AE2526"/>
      </a:accent5>
      <a:accent6>
        <a:srgbClr val="4C4C4C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BSCS 2 Panel Body">
  <a:themeElements>
    <a:clrScheme name="BSCS colors">
      <a:dk1>
        <a:srgbClr val="273676"/>
      </a:dk1>
      <a:lt1>
        <a:srgbClr val="3184B1"/>
      </a:lt1>
      <a:dk2>
        <a:srgbClr val="FAAD6D"/>
      </a:dk2>
      <a:lt2>
        <a:srgbClr val="A5A4A4"/>
      </a:lt2>
      <a:accent1>
        <a:srgbClr val="DFE5ED"/>
      </a:accent1>
      <a:accent2>
        <a:srgbClr val="FDF3E7"/>
      </a:accent2>
      <a:accent3>
        <a:srgbClr val="5E3C7C"/>
      </a:accent3>
      <a:accent4>
        <a:srgbClr val="119762"/>
      </a:accent4>
      <a:accent5>
        <a:srgbClr val="AE2526"/>
      </a:accent5>
      <a:accent6>
        <a:srgbClr val="4C4C4C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BSCS Contact Page">
  <a:themeElements>
    <a:clrScheme name="BSCS colors">
      <a:dk1>
        <a:srgbClr val="273676"/>
      </a:dk1>
      <a:lt1>
        <a:srgbClr val="3184B1"/>
      </a:lt1>
      <a:dk2>
        <a:srgbClr val="FAAD6D"/>
      </a:dk2>
      <a:lt2>
        <a:srgbClr val="A5A4A4"/>
      </a:lt2>
      <a:accent1>
        <a:srgbClr val="DFE5ED"/>
      </a:accent1>
      <a:accent2>
        <a:srgbClr val="FDF3E7"/>
      </a:accent2>
      <a:accent3>
        <a:srgbClr val="5E3C7C"/>
      </a:accent3>
      <a:accent4>
        <a:srgbClr val="119762"/>
      </a:accent4>
      <a:accent5>
        <a:srgbClr val="AE2526"/>
      </a:accent5>
      <a:accent6>
        <a:srgbClr val="4C4C4C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