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5"/>
  </p:notesMasterIdLst>
  <p:sldIdLst>
    <p:sldId id="32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64" r:id="rId11"/>
    <p:sldId id="327" r:id="rId12"/>
    <p:sldId id="266" r:id="rId13"/>
    <p:sldId id="73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Luce" initials="SL" lastIdx="1" clrIdx="0">
    <p:extLst>
      <p:ext uri="{19B8F6BF-5375-455C-9EA6-DF929625EA0E}">
        <p15:presenceInfo xmlns:p15="http://schemas.microsoft.com/office/powerpoint/2012/main" userId="S::sluce@bscs.org::a19ad6fe-fa41-43b8-8ab0-df1e5af521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56"/>
    <p:restoredTop sz="94939" autoAdjust="0"/>
  </p:normalViewPr>
  <p:slideViewPr>
    <p:cSldViewPr snapToObjects="1">
      <p:cViewPr varScale="1">
        <p:scale>
          <a:sx n="105" d="100"/>
          <a:sy n="105" d="100"/>
        </p:scale>
        <p:origin x="1392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30T16:39:15.173" idx="1">
    <p:pos x="5442" y="27"/>
    <p:text>art edits: Change delta label to "Mississippi delta". Lowercase to "ocean".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884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fbd87cc98_0_2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1" name="Google Shape;161;gbfbd87cc9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fbd87cc98_0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2" name="Google Shape;172;gbfbd87cc9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fbd87cc98_0_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77" name="Google Shape;177;gbfbd87cc9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fbd87cc98_0_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7" name="Google Shape;177;gbfbd87cc9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919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E634-2C71-4F55-9042-98CC8F0030C6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5947-C22C-4F74-A4C9-158ACFAC7C81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79E3-05E3-4473-8486-3C2C97502414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B996-E322-4142-919C-8FE62594C6EB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7B7-6995-40DD-AF6C-B004E8AF6306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D1C3-93B8-4926-AA44-CD5D5D9A7BFF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7A7A-D68E-41C7-BF06-47CBBD01D767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BE19-4159-426F-A2A4-F1C4E5EECDED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C4DE-618B-4478-A48A-43C6D7702668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1 line title">
  <p:cSld name="1_Body 1 line 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628650" y="459468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089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 line title">
  <p:cSld name="Body 2 line 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628650" y="94874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3" name="Google Shape;53;p12"/>
          <p:cNvCxnSpPr/>
          <p:nvPr/>
        </p:nvCxnSpPr>
        <p:spPr>
          <a:xfrm>
            <a:off x="692936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74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A673-A85A-459A-8476-673EBBF236F8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1 line - 4 Panel Body ">
  <p:cSld name="1_BSCS 1 line - 4 Panel Body 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30238" y="365127"/>
            <a:ext cx="7886700" cy="55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630239" y="1284943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630239" y="1704233"/>
            <a:ext cx="3868737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3"/>
          </p:nvPr>
        </p:nvSpPr>
        <p:spPr>
          <a:xfrm>
            <a:off x="4629150" y="1284943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4"/>
          </p:nvPr>
        </p:nvSpPr>
        <p:spPr>
          <a:xfrm>
            <a:off x="4629150" y="1704233"/>
            <a:ext cx="3887788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4487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SCS 2 line - 2 Panel Body">
  <p:cSld name="1_BSCS 2 line - 2 Panel 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5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464820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87182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94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D7B8-5364-4033-9A70-7B0249A6BB19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9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D7D-FA64-4BC6-B41B-5E024C079A2C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58F-A7E9-40A8-9972-89CC3B5B8411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178E-8B2F-40E9-A92C-386D5B62CFFB}" type="datetime1">
              <a:rPr lang="en-US" smtClean="0"/>
              <a:t>11/8/2024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A98E-7FB9-46AD-A662-A5FD38338155}" type="datetime1">
              <a:rPr lang="en-US" smtClean="0"/>
              <a:t>11/8/2024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2BA6-CDBA-47F2-B033-4C6424EF935C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1B205-12D8-4C17-861D-6BAAD47E4902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BEE7-C9FD-4848-8EEB-820D18270016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108C83-185E-4559-A7E4-7F45458D087C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2" r:id="rId18"/>
    <p:sldLayoutId id="2147483723" r:id="rId19"/>
    <p:sldLayoutId id="2147483725" r:id="rId20"/>
    <p:sldLayoutId id="2147483726" r:id="rId21"/>
    <p:sldLayoutId id="2147483728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jcotten?utm_content=creditCopyText&amp;utm_medium=referral&amp;utm_source=unsplash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jpg"/><Relationship Id="rId9" Type="http://schemas.openxmlformats.org/officeDocument/2006/relationships/hyperlink" Target="https://unsplash.com/photos/pink-bird-on-water-during-daytime-StZSamnCAW8?utm_content=creditCopyText&amp;utm_medium=referral&amp;utm_source=unsplas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chthedeltagrow.com/mississippi-river-path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</p:spPr>
        <p:txBody>
          <a:bodyPr>
            <a:normAutofit/>
          </a:bodyPr>
          <a:lstStyle/>
          <a:p>
            <a:r>
              <a:rPr lang="en-US" sz="4400" dirty="0"/>
              <a:t>Earth’s Changing Surface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10" y="4670246"/>
            <a:ext cx="6032990" cy="914400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/>
              <a:t>Lesson 1</a:t>
            </a:r>
          </a:p>
          <a:p>
            <a:r>
              <a:rPr lang="en-US" sz="2400" b="1" dirty="0"/>
              <a:t>Has Earth’s surface always looked this way? Why or why not?</a:t>
            </a:r>
          </a:p>
          <a:p>
            <a:endParaRPr lang="en-US" sz="2400" b="1" dirty="0"/>
          </a:p>
        </p:txBody>
      </p:sp>
      <p:pic>
        <p:nvPicPr>
          <p:cNvPr id="4" name="Google Shape;129;p27">
            <a:extLst>
              <a:ext uri="{FF2B5EF4-FFF2-40B4-BE49-F238E27FC236}">
                <a16:creationId xmlns:a16="http://schemas.microsoft.com/office/drawing/2014/main" id="{961E55DA-98B6-4A1F-BE20-1ABC93BD8B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9082"/>
          <a:stretch/>
        </p:blipFill>
        <p:spPr>
          <a:xfrm>
            <a:off x="4886200" y="228600"/>
            <a:ext cx="3943600" cy="26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2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Our Driving Question Board</a:t>
            </a:r>
            <a:endParaRPr/>
          </a:p>
        </p:txBody>
      </p:sp>
      <p:sp>
        <p:nvSpPr>
          <p:cNvPr id="200" name="Google Shape;200;p35"/>
          <p:cNvSpPr txBox="1"/>
          <p:nvPr/>
        </p:nvSpPr>
        <p:spPr>
          <a:xfrm>
            <a:off x="599166" y="2341727"/>
            <a:ext cx="7851900" cy="470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 Condensed"/>
              <a:buChar char="➔"/>
            </a:pPr>
            <a:r>
              <a:rPr lang="en-US" sz="2200" dirty="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1st team reads their question aloud to the class and then posts it on the Driving Question Board (DQB).</a:t>
            </a:r>
            <a:endParaRPr sz="2200" dirty="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 Condensed"/>
              <a:buChar char="➔"/>
            </a:pPr>
            <a:r>
              <a:rPr lang="en-US" sz="2200" dirty="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Students who are listening should raise their hand if their team has a question that relates to the question that was just read aloud.</a:t>
            </a:r>
            <a:endParaRPr sz="2200" dirty="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 Condensed"/>
              <a:buChar char="➔"/>
            </a:pPr>
            <a:r>
              <a:rPr lang="en-US" sz="2200" dirty="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1st team selects the next team whose hand is raised.</a:t>
            </a:r>
            <a:endParaRPr sz="2200" dirty="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 Condensed"/>
              <a:buChar char="➔"/>
            </a:pPr>
            <a:r>
              <a:rPr lang="en-US" sz="2200" dirty="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2nd team reads their question, says why or how it relates, and then posts it near the question it most relates to on the DQB. </a:t>
            </a:r>
            <a:endParaRPr sz="2200" dirty="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 Condensed"/>
              <a:buChar char="➔"/>
            </a:pPr>
            <a:r>
              <a:rPr lang="en-US" sz="2200" dirty="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student selects the next student.  We will continue until every team has at least one question on the DQB.</a:t>
            </a:r>
            <a:endParaRPr sz="2200" dirty="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01" name="Google Shape;201;p35"/>
          <p:cNvSpPr txBox="1"/>
          <p:nvPr/>
        </p:nvSpPr>
        <p:spPr>
          <a:xfrm>
            <a:off x="646050" y="1724582"/>
            <a:ext cx="785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Driving Question Board Protocol</a:t>
            </a:r>
            <a:endParaRPr sz="2300" b="1" dirty="0">
              <a:solidFill>
                <a:schemeClr val="dk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0E7489-CBBF-360B-55A7-CA508359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Lesson 1 Focus Questions</a:t>
            </a:r>
            <a:endParaRPr dirty="0"/>
          </a:p>
        </p:txBody>
      </p:sp>
      <p:cxnSp>
        <p:nvCxnSpPr>
          <p:cNvPr id="153" name="Google Shape;153;p30"/>
          <p:cNvCxnSpPr/>
          <p:nvPr/>
        </p:nvCxnSpPr>
        <p:spPr>
          <a:xfrm>
            <a:off x="692936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4" name="Google Shape;154;p30"/>
          <p:cNvPicPr preferRelativeResize="0"/>
          <p:nvPr/>
        </p:nvPicPr>
        <p:blipFill rotWithShape="1">
          <a:blip r:embed="rId3">
            <a:alphaModFix/>
          </a:blip>
          <a:srcRect l="2660" t="6528" r="50247" b="-65"/>
          <a:stretch/>
        </p:blipFill>
        <p:spPr>
          <a:xfrm rot="-180144" flipH="1">
            <a:off x="5049721" y="1333667"/>
            <a:ext cx="3362461" cy="44863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5" name="Google Shape;155;p30"/>
          <p:cNvSpPr txBox="1"/>
          <p:nvPr/>
        </p:nvSpPr>
        <p:spPr>
          <a:xfrm rot="21437564">
            <a:off x="5226172" y="2131182"/>
            <a:ext cx="2902554" cy="141574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bin"/>
                <a:ea typeface="Cabin"/>
                <a:cs typeface="Cabin"/>
                <a:sym typeface="Cabin"/>
              </a:rPr>
              <a:t>Focus Questions: Has Earth’s surface always looked this way? Why or why not?</a:t>
            </a:r>
            <a:endParaRPr sz="2000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46D38-F3B9-41A4-A54B-F410014415E0}"/>
              </a:ext>
            </a:extLst>
          </p:cNvPr>
          <p:cNvSpPr txBox="1"/>
          <p:nvPr/>
        </p:nvSpPr>
        <p:spPr>
          <a:xfrm rot="21480000">
            <a:off x="5272873" y="3618592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veat"/>
              </a:rPr>
              <a:t>I think that Earth’s surface [has / has not] always looked this way because …​</a:t>
            </a:r>
            <a:endParaRPr lang="en-US" sz="2400" dirty="0"/>
          </a:p>
        </p:txBody>
      </p:sp>
      <p:sp>
        <p:nvSpPr>
          <p:cNvPr id="3" name="Google Shape;212;p36">
            <a:extLst>
              <a:ext uri="{FF2B5EF4-FFF2-40B4-BE49-F238E27FC236}">
                <a16:creationId xmlns:a16="http://schemas.microsoft.com/office/drawing/2014/main" id="{7A5E00BF-D80B-A6F5-58CA-BA5E2CC75697}"/>
              </a:ext>
            </a:extLst>
          </p:cNvPr>
          <p:cNvSpPr txBox="1"/>
          <p:nvPr/>
        </p:nvSpPr>
        <p:spPr>
          <a:xfrm rot="-196311">
            <a:off x="1235174" y="3456190"/>
            <a:ext cx="3232669" cy="187740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How would you answer this question now?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Share your new ideas with a partner.</a:t>
            </a:r>
            <a:endParaRPr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4B0EF-82C7-35C9-9653-901A22AB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21414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What can cause Earth’s surface to look the way it does?</a:t>
            </a:r>
            <a:endParaRPr dirty="0"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4294967295"/>
          </p:nvPr>
        </p:nvSpPr>
        <p:spPr>
          <a:xfrm rot="267">
            <a:off x="297705" y="3297363"/>
            <a:ext cx="3232150" cy="213677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n-US" dirty="0"/>
              <a:t>What questions on our DQB will help us answer this Unit Central Question?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300"/>
              <a:buNone/>
            </a:pPr>
            <a:endParaRPr lang="en-US" sz="1000" dirty="0"/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4294967295"/>
          </p:nvPr>
        </p:nvSpPr>
        <p:spPr>
          <a:xfrm>
            <a:off x="4190816" y="1819275"/>
            <a:ext cx="4316412" cy="160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8738" lvl="0" indent="7938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800"/>
              <a:buNone/>
            </a:pPr>
            <a:r>
              <a:rPr lang="en-US" b="1" dirty="0">
                <a:solidFill>
                  <a:schemeClr val="dk1"/>
                </a:solidFill>
              </a:rPr>
              <a:t>Lesson 2 Focus Question</a:t>
            </a:r>
            <a:r>
              <a:rPr lang="en-US" b="1" dirty="0"/>
              <a:t> </a:t>
            </a:r>
            <a:endParaRPr dirty="0"/>
          </a:p>
          <a:p>
            <a:pPr marL="58738" lvl="0" indent="793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 dirty="0">
                <a:latin typeface="Cabin"/>
                <a:ea typeface="Cabin"/>
                <a:cs typeface="Cabin"/>
                <a:sym typeface="Cabin"/>
              </a:rPr>
              <a:t>What causes deltas to form?</a:t>
            </a:r>
            <a:endParaRPr sz="2400" dirty="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22" name="Google Shape;222;p37"/>
          <p:cNvPicPr preferRelativeResize="0"/>
          <p:nvPr/>
        </p:nvPicPr>
        <p:blipFill rotWithShape="1">
          <a:blip r:embed="rId3">
            <a:alphaModFix/>
          </a:blip>
          <a:srcRect b="9082"/>
          <a:stretch/>
        </p:blipFill>
        <p:spPr>
          <a:xfrm>
            <a:off x="3965781" y="2768246"/>
            <a:ext cx="4766481" cy="3195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F486F3-185B-AC6C-4F15-6F0378B1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C191D-B324-84B3-BFEB-D13AB9F2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5350" y="152400"/>
            <a:ext cx="3814319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13EFE3-3FCD-F95D-EEA3-169FF3D8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What do we know and wonder about Earth’s surface?</a:t>
            </a:r>
            <a:endParaRPr dirty="0"/>
          </a:p>
        </p:txBody>
      </p:sp>
      <p:cxnSp>
        <p:nvCxnSpPr>
          <p:cNvPr id="143" name="Google Shape;143;p29"/>
          <p:cNvCxnSpPr/>
          <p:nvPr/>
        </p:nvCxnSpPr>
        <p:spPr>
          <a:xfrm>
            <a:off x="736500" y="2419050"/>
            <a:ext cx="7671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29"/>
          <p:cNvCxnSpPr/>
          <p:nvPr/>
        </p:nvCxnSpPr>
        <p:spPr>
          <a:xfrm>
            <a:off x="4114800" y="2057400"/>
            <a:ext cx="0" cy="4419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p29"/>
          <p:cNvSpPr txBox="1"/>
          <p:nvPr/>
        </p:nvSpPr>
        <p:spPr>
          <a:xfrm>
            <a:off x="1370913" y="1776687"/>
            <a:ext cx="2888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What we </a:t>
            </a:r>
            <a:r>
              <a:rPr lang="en-US" sz="2100" i="1" dirty="0"/>
              <a:t>know</a:t>
            </a:r>
            <a:endParaRPr sz="21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29"/>
          <p:cNvSpPr txBox="1"/>
          <p:nvPr/>
        </p:nvSpPr>
        <p:spPr>
          <a:xfrm>
            <a:off x="4935252" y="1776687"/>
            <a:ext cx="2888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What we </a:t>
            </a:r>
            <a:r>
              <a:rPr lang="en-US" sz="2100" i="1" dirty="0"/>
              <a:t>wonder</a:t>
            </a:r>
            <a:endParaRPr sz="21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682EF2-168B-6FA2-04F9-BE4F0D2B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189689" y="2805439"/>
            <a:ext cx="2210612" cy="2919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Lesson 1 Focus Questions</a:t>
            </a:r>
            <a:endParaRPr dirty="0"/>
          </a:p>
        </p:txBody>
      </p:sp>
      <p:pic>
        <p:nvPicPr>
          <p:cNvPr id="154" name="Google Shape;154;p30"/>
          <p:cNvPicPr preferRelativeResize="0"/>
          <p:nvPr/>
        </p:nvPicPr>
        <p:blipFill rotWithShape="1">
          <a:blip r:embed="rId3">
            <a:alphaModFix/>
          </a:blip>
          <a:srcRect l="2660" t="6528" r="50247" b="-65"/>
          <a:stretch/>
        </p:blipFill>
        <p:spPr>
          <a:xfrm rot="-180144" flipH="1">
            <a:off x="5092973" y="1741526"/>
            <a:ext cx="3362461" cy="44863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5" name="Google Shape;155;p30"/>
          <p:cNvSpPr txBox="1"/>
          <p:nvPr/>
        </p:nvSpPr>
        <p:spPr>
          <a:xfrm rot="21437564">
            <a:off x="5226172" y="2131182"/>
            <a:ext cx="2902554" cy="141574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bin"/>
                <a:ea typeface="Cabin"/>
                <a:cs typeface="Cabin"/>
                <a:sym typeface="Cabin"/>
              </a:rPr>
              <a:t>Focus Questions: Has Earth’s surface always looked this way? Why or why not?</a:t>
            </a:r>
            <a:endParaRPr sz="2000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 rot="-196311">
            <a:off x="2650709" y="5395625"/>
            <a:ext cx="1970495" cy="86174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Write your ideas here.</a:t>
            </a:r>
            <a:endParaRPr sz="2200" dirty="0"/>
          </a:p>
        </p:txBody>
      </p:sp>
      <p:sp>
        <p:nvSpPr>
          <p:cNvPr id="158" name="Google Shape;158;p30"/>
          <p:cNvSpPr/>
          <p:nvPr/>
        </p:nvSpPr>
        <p:spPr>
          <a:xfrm rot="21370423">
            <a:off x="4615856" y="5705837"/>
            <a:ext cx="803820" cy="23772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46D38-F3B9-41A4-A54B-F410014415E0}"/>
              </a:ext>
            </a:extLst>
          </p:cNvPr>
          <p:cNvSpPr txBox="1"/>
          <p:nvPr/>
        </p:nvSpPr>
        <p:spPr>
          <a:xfrm rot="21480000">
            <a:off x="5272873" y="3618592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veat"/>
              </a:rPr>
              <a:t>I think that Earth’s surface [has / has not] always looked this way because …​</a:t>
            </a:r>
            <a:endParaRPr lang="en-US" sz="2400" dirty="0"/>
          </a:p>
        </p:txBody>
      </p:sp>
      <p:sp>
        <p:nvSpPr>
          <p:cNvPr id="3" name="Google Shape;166;p26">
            <a:extLst>
              <a:ext uri="{FF2B5EF4-FFF2-40B4-BE49-F238E27FC236}">
                <a16:creationId xmlns:a16="http://schemas.microsoft.com/office/drawing/2014/main" id="{8F70FEDF-538C-3714-D63F-93F4083B9069}"/>
              </a:ext>
            </a:extLst>
          </p:cNvPr>
          <p:cNvSpPr txBox="1"/>
          <p:nvPr/>
        </p:nvSpPr>
        <p:spPr>
          <a:xfrm>
            <a:off x="2743200" y="290089"/>
            <a:ext cx="6068100" cy="107718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i="1" dirty="0">
                <a:solidFill>
                  <a:schemeClr val="dk1"/>
                </a:solidFill>
              </a:rPr>
              <a:t>Has Earth’s surface always looked this way? Why or why not? </a:t>
            </a:r>
            <a:endParaRPr sz="2900" i="1" dirty="0">
              <a:solidFill>
                <a:schemeClr val="dk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0D97F-88E1-0B83-AC12-A7CEF831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1"/>
          <p:cNvGrpSpPr/>
          <p:nvPr/>
        </p:nvGrpSpPr>
        <p:grpSpPr>
          <a:xfrm>
            <a:off x="152400" y="0"/>
            <a:ext cx="8991644" cy="5518843"/>
            <a:chOff x="152400" y="0"/>
            <a:chExt cx="8991644" cy="5518843"/>
          </a:xfrm>
        </p:grpSpPr>
        <p:pic>
          <p:nvPicPr>
            <p:cNvPr id="165" name="Google Shape;165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68022"/>
              <a:ext cx="5892613" cy="5350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31"/>
            <p:cNvSpPr/>
            <p:nvPr/>
          </p:nvSpPr>
          <p:spPr>
            <a:xfrm>
              <a:off x="6311144" y="0"/>
              <a:ext cx="2832900" cy="5518800"/>
            </a:xfrm>
            <a:prstGeom prst="wedgeRectCallout">
              <a:avLst>
                <a:gd name="adj1" fmla="val -120663"/>
                <a:gd name="adj2" fmla="val 39601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31"/>
            <p:cNvPicPr preferRelativeResize="0"/>
            <p:nvPr/>
          </p:nvPicPr>
          <p:blipFill rotWithShape="1">
            <a:blip r:embed="rId4">
              <a:alphaModFix/>
            </a:blip>
            <a:srcRect b="9082"/>
            <a:stretch/>
          </p:blipFill>
          <p:spPr>
            <a:xfrm>
              <a:off x="6424000" y="168025"/>
              <a:ext cx="2611600" cy="1750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24000" y="2061495"/>
              <a:ext cx="2611600" cy="17416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31"/>
            <p:cNvPicPr preferRelativeResize="0"/>
            <p:nvPr/>
          </p:nvPicPr>
          <p:blipFill rotWithShape="1">
            <a:blip r:embed="rId6">
              <a:alphaModFix/>
            </a:blip>
            <a:srcRect l="5734" r="6454"/>
            <a:stretch/>
          </p:blipFill>
          <p:spPr>
            <a:xfrm>
              <a:off x="6424000" y="3972998"/>
              <a:ext cx="2158918" cy="14120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Google Shape;180;p33">
            <a:extLst>
              <a:ext uri="{FF2B5EF4-FFF2-40B4-BE49-F238E27FC236}">
                <a16:creationId xmlns:a16="http://schemas.microsoft.com/office/drawing/2014/main" id="{C38207F0-91C8-5861-3FC6-3BD51E8BF93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7014" y="6328915"/>
            <a:ext cx="1308586" cy="3610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4193C-B5B5-F531-2919-CBFCDA1A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DBC88-0F5B-2179-B81B-EB7095F5099A}"/>
              </a:ext>
            </a:extLst>
          </p:cNvPr>
          <p:cNvSpPr txBox="1"/>
          <p:nvPr/>
        </p:nvSpPr>
        <p:spPr>
          <a:xfrm>
            <a:off x="6424000" y="5157248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effectLst/>
                <a:latin typeface="-apple-system"/>
              </a:rPr>
              <a:t>Photo by 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-apple-system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 J. Cotten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-apple-system"/>
              </a:rPr>
              <a:t> on </a:t>
            </a:r>
            <a:r>
              <a:rPr lang="en-US" sz="1000" b="0" i="0" dirty="0" err="1">
                <a:solidFill>
                  <a:schemeClr val="bg1"/>
                </a:solidFill>
                <a:effectLst/>
                <a:latin typeface="-apple-system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F1ABF1C-565F-3A65-B919-FAF2996E8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 by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Joshua J. Cotten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Unsplash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18" y="43550"/>
            <a:ext cx="8135764" cy="67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FA5F18-117F-25B8-D888-271A7E7B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800" dirty="0"/>
              <a:t>HO1.3 </a:t>
            </a:r>
            <a:r>
              <a:rPr lang="en-US" sz="2800" i="1" dirty="0"/>
              <a:t>How does land change to form a delta?</a:t>
            </a:r>
            <a:endParaRPr sz="2800" i="1" dirty="0"/>
          </a:p>
        </p:txBody>
      </p:sp>
      <p:sp>
        <p:nvSpPr>
          <p:cNvPr id="183" name="Google Shape;183;p33"/>
          <p:cNvSpPr txBox="1"/>
          <p:nvPr/>
        </p:nvSpPr>
        <p:spPr>
          <a:xfrm>
            <a:off x="423798" y="6356055"/>
            <a:ext cx="1703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animation link</a:t>
            </a:r>
            <a:endParaRPr sz="16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5293B-C4EF-3E57-ED94-0B7C4A319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36" y="1745845"/>
            <a:ext cx="7230402" cy="461021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DBCBF0-F579-EB8A-EB22-477A18B9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85800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800" dirty="0"/>
              <a:t>HO1.3 </a:t>
            </a:r>
            <a:r>
              <a:rPr lang="en-US" sz="2800" i="1" dirty="0"/>
              <a:t>How does land change to form a delta?</a:t>
            </a:r>
            <a:endParaRPr sz="2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503FD-647A-6745-D435-38C95A561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67111"/>
            <a:ext cx="6889441" cy="469555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C14258-418E-7ACE-81AA-A156E64A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8220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How did this happen?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How did the delta form?</a:t>
            </a:r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4"/>
          <p:cNvSpPr txBox="1"/>
          <p:nvPr/>
        </p:nvSpPr>
        <p:spPr>
          <a:xfrm rot="21169865">
            <a:off x="1415579" y="1357015"/>
            <a:ext cx="3487713" cy="9232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What are your ideas? </a:t>
            </a:r>
            <a:endParaRPr sz="2400" dirty="0"/>
          </a:p>
          <a:p>
            <a:r>
              <a:rPr lang="en-US" sz="2400" dirty="0"/>
              <a:t>Share with your group.</a:t>
            </a:r>
            <a:endParaRPr sz="2400" dirty="0"/>
          </a:p>
        </p:txBody>
      </p:sp>
      <p:pic>
        <p:nvPicPr>
          <p:cNvPr id="192" name="Google Shape;19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871" y="72920"/>
            <a:ext cx="3814319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FE2559-99D5-E662-B678-68FCCFBE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21365</TotalTime>
  <Words>538</Words>
  <Application>Microsoft Office PowerPoint</Application>
  <PresentationFormat>On-screen Show (4:3)</PresentationFormat>
  <Paragraphs>50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-apple-system</vt:lpstr>
      <vt:lpstr>Arial</vt:lpstr>
      <vt:lpstr>Cabin</vt:lpstr>
      <vt:lpstr>Cabin Condensed</vt:lpstr>
      <vt:lpstr>Calibri</vt:lpstr>
      <vt:lpstr>Caveat</vt:lpstr>
      <vt:lpstr>Open Sans</vt:lpstr>
      <vt:lpstr>Wingdings 2</vt:lpstr>
      <vt:lpstr>Frame</vt:lpstr>
      <vt:lpstr>Earth’s Changing Surface</vt:lpstr>
      <vt:lpstr>PowerPoint Presentation</vt:lpstr>
      <vt:lpstr>What do we know and wonder about Earth’s surface?</vt:lpstr>
      <vt:lpstr>Lesson 1 Focus Questions</vt:lpstr>
      <vt:lpstr>PowerPoint Presentation</vt:lpstr>
      <vt:lpstr>PowerPoint Presentation</vt:lpstr>
      <vt:lpstr>HO1.3 How does land change to form a delta?</vt:lpstr>
      <vt:lpstr>HO1.3 How does land change to form a delta?</vt:lpstr>
      <vt:lpstr>How did this happen?  How did the delta form?</vt:lpstr>
      <vt:lpstr>Our Driving Question Board</vt:lpstr>
      <vt:lpstr>Lesson 1 Focus Questions</vt:lpstr>
      <vt:lpstr>What can cause Earth’s surface to look the way it does?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577</cp:revision>
  <dcterms:created xsi:type="dcterms:W3CDTF">2021-09-15T21:06:18Z</dcterms:created>
  <dcterms:modified xsi:type="dcterms:W3CDTF">2024-11-08T19:52:52Z</dcterms:modified>
</cp:coreProperties>
</file>