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2"/>
  </p:notesMasterIdLst>
  <p:sldIdLst>
    <p:sldId id="32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27" r:id="rId10"/>
    <p:sldId id="7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fd13099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fd13099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fd130991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bfd130991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fd130991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bfd130991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fd130991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bfd130991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fd130991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bfd130991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fd13099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bfd13099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15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5572-DD8D-45EA-A05D-8A38F6FD44D2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3E33-313C-4EC8-8E2D-CB36ACA7208F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A88-59B0-41F5-B1D5-D610B16EFDC8}" type="datetime1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1197-3FC1-4522-9266-B4CF1DF4B1C1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2D911-A5F9-4ABE-91A3-844AD5E9E758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2D7D-85C4-4D8E-9F45-703D88BF8D4C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D799-92F4-4873-905A-ACD377BEA22B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C4C0-0E8B-41E8-BC89-F8F50CCDCA6C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13A1-24F9-4F91-8AA7-2D708E8651FF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11F5-BD40-4719-A2A8-E718366425CA}" type="datetime1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E3-6DB0-4AB0-B6B8-9FA365291CAA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820B-A4A6-4EC4-A589-E5F339100535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B5E3-0542-447F-BB2B-A524F6E95051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4D94-4666-4556-AD02-84096A47DD35}" type="datetime1">
              <a:rPr lang="en-US" smtClean="0"/>
              <a:t>11/8/2024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6F1-33D1-4647-A7D6-E9CD6BBFCBAD}" type="datetime1">
              <a:rPr lang="en-US" smtClean="0"/>
              <a:t>11/8/2024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AAB6-7936-4FEA-B9BC-D15EFE9F8D0E}" type="datetime1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9244-04F5-4351-925E-C9D99CCA3A34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114A-BB6D-4519-BF40-61102228B914}" type="datetime1">
              <a:rPr lang="en-US" smtClean="0"/>
              <a:t>11/8/2024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A591EE-6333-4EDE-A99F-337E328AB77D}" type="datetime1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4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598414" cy="3255264"/>
          </a:xfrm>
        </p:spPr>
        <p:txBody>
          <a:bodyPr>
            <a:normAutofit/>
          </a:bodyPr>
          <a:lstStyle/>
          <a:p>
            <a:r>
              <a:rPr lang="en-US" sz="4400" dirty="0"/>
              <a:t>Earth’s Changing Surface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0" y="4670246"/>
            <a:ext cx="6032990" cy="914400"/>
          </a:xfrm>
        </p:spPr>
        <p:txBody>
          <a:bodyPr>
            <a:normAutofit/>
          </a:bodyPr>
          <a:lstStyle/>
          <a:p>
            <a:r>
              <a:rPr lang="en-US" sz="2400" b="1" dirty="0"/>
              <a:t>Lesson 2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2400" b="1" dirty="0"/>
              <a:t>What causes deltas to form?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02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A0AE5-D3EE-E7FE-3D29-6BF924D3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did we figure out?</a:t>
            </a:r>
            <a:endParaRPr/>
          </a:p>
        </p:txBody>
      </p:sp>
      <p:sp>
        <p:nvSpPr>
          <p:cNvPr id="87" name="Google Shape;87;p19"/>
          <p:cNvSpPr txBox="1"/>
          <p:nvPr/>
        </p:nvSpPr>
        <p:spPr>
          <a:xfrm>
            <a:off x="309182" y="2057400"/>
            <a:ext cx="4828253" cy="241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u="sng" dirty="0">
                <a:latin typeface="Cabin"/>
                <a:ea typeface="Cabin"/>
                <a:cs typeface="Cabin"/>
                <a:sym typeface="Cabin"/>
              </a:rPr>
              <a:t>Lesson 1 Focus Questions</a:t>
            </a:r>
            <a:endParaRPr sz="3300" u="sng" dirty="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Has Earth’s surface always looked this way? Why or why not?</a:t>
            </a:r>
            <a:endParaRPr i="1" dirty="0">
              <a:solidFill>
                <a:schemeClr val="dk1"/>
              </a:solidFill>
            </a:endParaRPr>
          </a:p>
        </p:txBody>
      </p:sp>
      <p:sp>
        <p:nvSpPr>
          <p:cNvPr id="88" name="Google Shape;88;p19"/>
          <p:cNvSpPr txBox="1"/>
          <p:nvPr/>
        </p:nvSpPr>
        <p:spPr>
          <a:xfrm rot="656719">
            <a:off x="5828684" y="4368632"/>
            <a:ext cx="2736582" cy="1246744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How did we answer these questions in our last class?</a:t>
            </a:r>
            <a:endParaRPr sz="2300" dirty="0"/>
          </a:p>
        </p:txBody>
      </p:sp>
      <p:sp>
        <p:nvSpPr>
          <p:cNvPr id="89" name="Google Shape;89;p19"/>
          <p:cNvSpPr/>
          <p:nvPr/>
        </p:nvSpPr>
        <p:spPr>
          <a:xfrm rot="1880395">
            <a:off x="4483059" y="4387364"/>
            <a:ext cx="1308751" cy="2307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0F3E7E-BBEB-626C-D6DD-343CA88D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2 Focus Question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l="2359" t="3133" r="2880" b="3329"/>
          <a:stretch/>
        </p:blipFill>
        <p:spPr>
          <a:xfrm rot="-60007" flipH="1">
            <a:off x="3477157" y="1506954"/>
            <a:ext cx="5276244" cy="3498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9" name="Google Shape;99;p20"/>
          <p:cNvSpPr txBox="1"/>
          <p:nvPr/>
        </p:nvSpPr>
        <p:spPr>
          <a:xfrm>
            <a:off x="6179260" y="1939825"/>
            <a:ext cx="2557890" cy="11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omic Sans MS"/>
                <a:ea typeface="Comic Sans MS"/>
                <a:cs typeface="Comic Sans MS"/>
                <a:sym typeface="Comic Sans MS"/>
              </a:rPr>
              <a:t>Lesson 2 Focus Question:</a:t>
            </a:r>
            <a:endParaRPr sz="13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What causes deltas to form?</a:t>
            </a: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I think deltas form at the end of a river because … </a:t>
            </a: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 rot="-166768">
            <a:off x="3641913" y="1632824"/>
            <a:ext cx="2276678" cy="10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/>
              <a:t>Write down how you think deltas might form.</a:t>
            </a:r>
            <a:endParaRPr sz="1900" b="1" dirty="0"/>
          </a:p>
        </p:txBody>
      </p:sp>
      <p:sp>
        <p:nvSpPr>
          <p:cNvPr id="101" name="Google Shape;101;p20"/>
          <p:cNvSpPr/>
          <p:nvPr/>
        </p:nvSpPr>
        <p:spPr>
          <a:xfrm rot="836277">
            <a:off x="5316194" y="2603666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6;p26">
            <a:extLst>
              <a:ext uri="{FF2B5EF4-FFF2-40B4-BE49-F238E27FC236}">
                <a16:creationId xmlns:a16="http://schemas.microsoft.com/office/drawing/2014/main" id="{22D98556-CB54-A842-7D11-5AF7DFA82525}"/>
              </a:ext>
            </a:extLst>
          </p:cNvPr>
          <p:cNvSpPr txBox="1"/>
          <p:nvPr/>
        </p:nvSpPr>
        <p:spPr>
          <a:xfrm>
            <a:off x="2794946" y="275047"/>
            <a:ext cx="6068100" cy="63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>
                <a:solidFill>
                  <a:schemeClr val="dk1"/>
                </a:solidFill>
              </a:rPr>
              <a:t>What causes deltas to form?</a:t>
            </a:r>
            <a:endParaRPr sz="2900" i="1">
              <a:solidFill>
                <a:schemeClr val="dk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0D587-AC40-945C-B380-672746FB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50" y="2654176"/>
            <a:ext cx="5106877" cy="383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450" y="1140550"/>
            <a:ext cx="3051675" cy="40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5004300" y="2654175"/>
            <a:ext cx="1308600" cy="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7D668C-F191-8A56-AF5A-0883B8FF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/>
              <a:t>Investigating a River</a:t>
            </a:r>
            <a:endParaRPr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4294967295"/>
          </p:nvPr>
        </p:nvSpPr>
        <p:spPr>
          <a:xfrm>
            <a:off x="370252" y="2033619"/>
            <a:ext cx="4594225" cy="1007998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/>
              <a:t>When we release the water, what do you think will happen?</a:t>
            </a:r>
            <a:endParaRPr sz="2400" dirty="0"/>
          </a:p>
        </p:txBody>
      </p:sp>
      <p:sp>
        <p:nvSpPr>
          <p:cNvPr id="120" name="Google Shape;120;p22"/>
          <p:cNvSpPr txBox="1"/>
          <p:nvPr/>
        </p:nvSpPr>
        <p:spPr>
          <a:xfrm>
            <a:off x="2743200" y="3429000"/>
            <a:ext cx="5682000" cy="2657107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As you investigate, look for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oogaloo"/>
              <a:buChar char="●"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where you see flowing water moving earth materials to a new location and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Font typeface="Boogaloo"/>
              <a:buChar char="●"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where the earth materials are left, or deposited, in a new location.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 rot="-1246915">
            <a:off x="6536583" y="1681974"/>
            <a:ext cx="516612" cy="92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dirty="0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 rot="-689164">
            <a:off x="5436658" y="1688438"/>
            <a:ext cx="516749" cy="9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dirty="0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6114454" y="2316118"/>
            <a:ext cx="516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dirty="0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 rot="750646">
            <a:off x="7310552" y="2205461"/>
            <a:ext cx="516566" cy="9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980000"/>
                </a:solidFill>
                <a:latin typeface="Boogaloo"/>
                <a:ea typeface="Boogaloo"/>
                <a:cs typeface="Boogaloo"/>
                <a:sym typeface="Boogaloo"/>
              </a:rPr>
              <a:t>?</a:t>
            </a:r>
            <a:endParaRPr sz="4800" dirty="0">
              <a:solidFill>
                <a:srgbClr val="98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855E-3938-9FC6-7E13-A9467D0D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570" y="1970248"/>
            <a:ext cx="3039200" cy="427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4678017" y="2038272"/>
            <a:ext cx="3747600" cy="4134435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As you investigate, look for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oogaloo"/>
              <a:buChar char="●"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where you see flowing water moving earth materials to a new location and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Font typeface="Boogaloo"/>
              <a:buChar char="●"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where the earth materials are left, or deposited, in a new location.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169DC8-F4AB-8D72-FB3A-8B38C71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did water change the land?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4294967295"/>
          </p:nvPr>
        </p:nvSpPr>
        <p:spPr>
          <a:xfrm>
            <a:off x="103696" y="1907415"/>
            <a:ext cx="3298825" cy="129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Where did you see earth materials move because of the water?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4294967295"/>
          </p:nvPr>
        </p:nvSpPr>
        <p:spPr>
          <a:xfrm rot="578636">
            <a:off x="2997029" y="3155891"/>
            <a:ext cx="3298825" cy="168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Can you use ideas about speed and energy to explain how earth materials move?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4294967295"/>
          </p:nvPr>
        </p:nvSpPr>
        <p:spPr>
          <a:xfrm rot="-1008951">
            <a:off x="6488788" y="3274337"/>
            <a:ext cx="27543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Where do the earth materials go?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4294967295"/>
          </p:nvPr>
        </p:nvSpPr>
        <p:spPr>
          <a:xfrm>
            <a:off x="640531" y="5324044"/>
            <a:ext cx="3297238" cy="140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What evidence did you get from investigating with a stream table?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4294967295"/>
          </p:nvPr>
        </p:nvSpPr>
        <p:spPr>
          <a:xfrm>
            <a:off x="5204644" y="2047609"/>
            <a:ext cx="3851513" cy="103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How will this help us answer our focus question?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4294967295"/>
          </p:nvPr>
        </p:nvSpPr>
        <p:spPr>
          <a:xfrm rot="19927332">
            <a:off x="170692" y="3626621"/>
            <a:ext cx="3298825" cy="97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Do all earth materials move the same?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4294967295"/>
          </p:nvPr>
        </p:nvSpPr>
        <p:spPr>
          <a:xfrm rot="-696379">
            <a:off x="5141436" y="5105508"/>
            <a:ext cx="3298825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dirty="0">
                <a:solidFill>
                  <a:schemeClr val="dk1"/>
                </a:solidFill>
              </a:rPr>
              <a:t>What new questions do you have?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0A1DF7-5432-44E8-4B09-4A5E6DCB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Investigating a River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4294967295"/>
          </p:nvPr>
        </p:nvSpPr>
        <p:spPr>
          <a:xfrm>
            <a:off x="4984998" y="2067438"/>
            <a:ext cx="3697287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400" u="sng" dirty="0"/>
              <a:t>Erosion:</a:t>
            </a:r>
            <a:r>
              <a:rPr lang="en-US" sz="2400" dirty="0"/>
              <a:t> the process where flowing water or wind moves earth materials, such as sand, soil, gravel, and rocks, to a different location.</a:t>
            </a:r>
            <a:endParaRPr sz="2400"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None/>
            </a:pPr>
            <a:r>
              <a:rPr lang="en-US" sz="2400" u="sng" dirty="0"/>
              <a:t>Deposition:</a:t>
            </a:r>
            <a:r>
              <a:rPr lang="en-US" sz="2400" dirty="0"/>
              <a:t> when eroded earth materials, such as sand, soil, gravel, and rocks are deposited, or dropped, in a new location.</a:t>
            </a:r>
            <a:endParaRPr sz="2400" dirty="0"/>
          </a:p>
        </p:txBody>
      </p:sp>
      <p:sp>
        <p:nvSpPr>
          <p:cNvPr id="156" name="Google Shape;156;p25"/>
          <p:cNvSpPr txBox="1"/>
          <p:nvPr/>
        </p:nvSpPr>
        <p:spPr>
          <a:xfrm>
            <a:off x="337123" y="2057400"/>
            <a:ext cx="3747600" cy="4503767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As you investigated, you looked for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Boogaloo"/>
              <a:buChar char="●"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where you see flowing water moving earth materials to a new location and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Font typeface="Boogaloo"/>
              <a:buChar char="●"/>
            </a:pPr>
            <a:r>
              <a:rPr lang="en-US" sz="2400" dirty="0">
                <a:latin typeface="Boogaloo"/>
                <a:ea typeface="Boogaloo"/>
                <a:cs typeface="Boogaloo"/>
                <a:sym typeface="Boogaloo"/>
              </a:rPr>
              <a:t>where the earth materials are left, or deposited, in a new location.</a:t>
            </a:r>
            <a:endParaRPr sz="2400" dirty="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7" name="Google Shape;157;p25"/>
          <p:cNvSpPr/>
          <p:nvPr/>
        </p:nvSpPr>
        <p:spPr>
          <a:xfrm rot="-645992">
            <a:off x="4174824" y="2721156"/>
            <a:ext cx="769241" cy="2418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/>
          <p:nvPr/>
        </p:nvSpPr>
        <p:spPr>
          <a:xfrm rot="-645992">
            <a:off x="4133675" y="4870322"/>
            <a:ext cx="769241" cy="2418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5C09DE-7F8A-D0E2-0BED-6DA3E6D7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Lesson 2 Focus Question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l="2359" t="3133" r="2880" b="3329"/>
          <a:stretch/>
        </p:blipFill>
        <p:spPr>
          <a:xfrm rot="-60007" flipH="1">
            <a:off x="3477157" y="1506954"/>
            <a:ext cx="5276244" cy="34985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9" name="Google Shape;99;p20"/>
          <p:cNvSpPr txBox="1"/>
          <p:nvPr/>
        </p:nvSpPr>
        <p:spPr>
          <a:xfrm>
            <a:off x="6179260" y="1939825"/>
            <a:ext cx="255789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omic Sans MS"/>
                <a:ea typeface="Comic Sans MS"/>
                <a:cs typeface="Comic Sans MS"/>
                <a:sym typeface="Comic Sans MS"/>
              </a:rPr>
              <a:t>Lesson 2 Focus Question:</a:t>
            </a:r>
            <a:endParaRPr sz="13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What causes deltas to form?</a:t>
            </a: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I think deltas form at the end of a river because …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00" i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US" sz="1300" i="1" dirty="0">
                <a:latin typeface="Comic Sans MS"/>
                <a:ea typeface="Comic Sans MS"/>
                <a:cs typeface="Comic Sans MS"/>
                <a:sym typeface="Comic Sans MS"/>
              </a:rPr>
              <a:t>Deltas form because 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 rot="-166768">
            <a:off x="3641913" y="1779131"/>
            <a:ext cx="2276678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/>
              <a:t>Write down how deltas form.</a:t>
            </a:r>
            <a:endParaRPr sz="1900" b="1" dirty="0"/>
          </a:p>
        </p:txBody>
      </p:sp>
      <p:sp>
        <p:nvSpPr>
          <p:cNvPr id="101" name="Google Shape;101;p20"/>
          <p:cNvSpPr/>
          <p:nvPr/>
        </p:nvSpPr>
        <p:spPr>
          <a:xfrm rot="836277">
            <a:off x="5316194" y="2603666"/>
            <a:ext cx="646275" cy="109920"/>
          </a:xfrm>
          <a:prstGeom prst="rightArrow">
            <a:avLst>
              <a:gd name="adj1" fmla="val 50000"/>
              <a:gd name="adj2" fmla="val 5697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66;p26">
            <a:extLst>
              <a:ext uri="{FF2B5EF4-FFF2-40B4-BE49-F238E27FC236}">
                <a16:creationId xmlns:a16="http://schemas.microsoft.com/office/drawing/2014/main" id="{B9516FE6-21E9-CD69-F920-ABBD2C8003A9}"/>
              </a:ext>
            </a:extLst>
          </p:cNvPr>
          <p:cNvSpPr txBox="1"/>
          <p:nvPr/>
        </p:nvSpPr>
        <p:spPr>
          <a:xfrm>
            <a:off x="2755190" y="355373"/>
            <a:ext cx="6068100" cy="631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i="1">
                <a:solidFill>
                  <a:schemeClr val="dk1"/>
                </a:solidFill>
              </a:rPr>
              <a:t>What causes deltas to form?</a:t>
            </a:r>
            <a:endParaRPr sz="2900" i="1">
              <a:solidFill>
                <a:schemeClr val="dk1"/>
              </a:solidFill>
            </a:endParaRPr>
          </a:p>
        </p:txBody>
      </p:sp>
      <p:sp>
        <p:nvSpPr>
          <p:cNvPr id="3" name="Google Shape;171;p26">
            <a:extLst>
              <a:ext uri="{FF2B5EF4-FFF2-40B4-BE49-F238E27FC236}">
                <a16:creationId xmlns:a16="http://schemas.microsoft.com/office/drawing/2014/main" id="{DE893A2C-D6EB-48D1-D49C-E8A8B2E57B3C}"/>
              </a:ext>
            </a:extLst>
          </p:cNvPr>
          <p:cNvSpPr txBox="1"/>
          <p:nvPr/>
        </p:nvSpPr>
        <p:spPr>
          <a:xfrm rot="-446">
            <a:off x="2639736" y="5348034"/>
            <a:ext cx="376109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Remember to use ideas about erosion and deposition!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56122-5C13-C421-326B-19D33F27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95944407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21267</TotalTime>
  <Words>542</Words>
  <Application>Microsoft Office PowerPoint</Application>
  <PresentationFormat>On-screen Show (4:3)</PresentationFormat>
  <Paragraphs>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Boogaloo</vt:lpstr>
      <vt:lpstr>Cabin</vt:lpstr>
      <vt:lpstr>Calibri</vt:lpstr>
      <vt:lpstr>Comic Sans MS</vt:lpstr>
      <vt:lpstr>Wingdings 2</vt:lpstr>
      <vt:lpstr>Frame</vt:lpstr>
      <vt:lpstr>Earth’s Changing Surface</vt:lpstr>
      <vt:lpstr>What did we figure out?</vt:lpstr>
      <vt:lpstr>Lesson 2 Focus Question</vt:lpstr>
      <vt:lpstr>Investigating a River</vt:lpstr>
      <vt:lpstr>Investigating a River</vt:lpstr>
      <vt:lpstr>Investigating a River</vt:lpstr>
      <vt:lpstr>How did water change the land?</vt:lpstr>
      <vt:lpstr>Investigating a River</vt:lpstr>
      <vt:lpstr>Lesson 2 Focus Question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576</cp:revision>
  <dcterms:created xsi:type="dcterms:W3CDTF">2021-09-15T21:06:18Z</dcterms:created>
  <dcterms:modified xsi:type="dcterms:W3CDTF">2024-11-08T20:46:59Z</dcterms:modified>
</cp:coreProperties>
</file>