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12"/>
  </p:notesMasterIdLst>
  <p:sldIdLst>
    <p:sldId id="32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73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3CC442-DE53-5730-A6E9-821F8F472A54}" name="Stacey Luce" initials="SL" userId="S::sluce@bscs.org::a19ad6fe-fa41-43b8-8ab0-df1e5af5216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ty Stennett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4"/>
    <p:restoredTop sz="94939" autoAdjust="0"/>
  </p:normalViewPr>
  <p:slideViewPr>
    <p:cSldViewPr snapToObjects="1">
      <p:cViewPr varScale="1">
        <p:scale>
          <a:sx n="105" d="100"/>
          <a:sy n="105" d="100"/>
        </p:scale>
        <p:origin x="1392" y="102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BE962-1FB3-6B49-8A55-F3E7302325D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6761-AFE7-9F4D-B59A-2D4BC90C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05daa165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c05daa165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12688a19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c12688a19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D6761-AFE7-9F4D-B59A-2D4BC90CA7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BB70-108F-4601-9D58-E1ACE97F64D1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14A090-640F-FA4D-B1E1-5DE60F8DE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5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0A59-E172-4D37-B801-925673BE6B18}" type="datetime1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4A3C-180A-441F-81C3-E4B76CE58F49}" type="datetime1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1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E47A-C020-DE60-A9E7-5017913F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BA06-0CE9-46C9-9F36-F60F8FDC61D5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2CDF0-186F-85D3-4021-B432EDAC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24C346-A28C-C8E4-B39C-8E98C0EA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8942DF-8257-C512-F1F9-41E2E522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971800"/>
            <a:ext cx="3868340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B5BCDA-6E9E-66AA-6037-0B4BE9E9B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48843"/>
            <a:ext cx="3887391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8DB153D-2DC3-4BCA-D213-379FD9BE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971800"/>
            <a:ext cx="3887391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017C6-A274-3584-1B86-A5B69C16F11A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A5EF-8972-08B4-0F90-97A73A6AE259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8C92A13-3809-01EC-3FD2-4802A19F2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B07BD32-C2DD-0295-168C-924B2016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97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CDD1-8F5C-4567-A26D-4CBD8725237A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2B863-9A62-9D0D-BF3E-435D37FBE54F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2BD13-F1CD-2655-AD2C-1E9D0EEAA5A0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B93CE-8921-2C09-4AED-6B7964F82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51DF1-A573-65B1-56E7-AAE29EFB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28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search presentio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7C94-1344-4D9A-9B97-919A047FC85C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E0E83A-50AE-80E5-3345-3435C6C4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A4A7BD-65A9-1C7C-FB92-0218423C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search presention no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428D-E1D1-4CFC-9339-578ADE94548D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78AB91-A682-7F17-FEC5-65EC4BEAF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08BDA23-EDBF-8B42-A4DC-AD22A9D40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0992917-D77A-8B37-F3EF-1700F5D41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71DC-9580-428B-A748-E50E6D97C736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A710DF-67E4-CDFA-814E-3D81E8543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DA0391-58A8-044B-AED3-EB6EFF71C13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72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/titl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92FE-B0EB-460A-866A-6AD7B27ECE7B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FC0FE-AD08-F1F4-ED14-6BE5A2316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33E0B12-985B-CD63-10A2-B08D28FC827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08AEAE-0465-1085-2826-8C7AEA1F4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E3E8EFE-5761-E017-4FE8-801C91B6F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 1 line title">
  <p:cSld name="1_Body 1 line 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28650" y="459468"/>
            <a:ext cx="78867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628650" y="1287615"/>
            <a:ext cx="7886700" cy="4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0004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S 1 line - 2 Panel Body">
  <p:cSld name="1_BSCS 1 line - 2 Panel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50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50" y="1287759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2"/>
          </p:nvPr>
        </p:nvSpPr>
        <p:spPr>
          <a:xfrm>
            <a:off x="4648200" y="1287759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13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DE2-CF32-44A4-A2DC-5F24B3C2A62A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7ABDEE-C6DF-5F0F-3A22-E03B9155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379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S 2 line - 2 Panel Body">
  <p:cSld name="1_BSCS 2 line - 2 Panel 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628650" y="1701366"/>
            <a:ext cx="3867150" cy="42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2"/>
          </p:nvPr>
        </p:nvSpPr>
        <p:spPr>
          <a:xfrm>
            <a:off x="4648200" y="1701366"/>
            <a:ext cx="3867150" cy="42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628650" y="871826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7490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S 1 line - 4 Panel Body ">
  <p:cSld name="1_BSCS 1 line - 4 Panel Body 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630238" y="365127"/>
            <a:ext cx="7886700" cy="55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630239" y="1284943"/>
            <a:ext cx="3868737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2"/>
          </p:nvPr>
        </p:nvSpPr>
        <p:spPr>
          <a:xfrm>
            <a:off x="630239" y="1704233"/>
            <a:ext cx="3868737" cy="42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3"/>
          </p:nvPr>
        </p:nvSpPr>
        <p:spPr>
          <a:xfrm>
            <a:off x="4629150" y="1284943"/>
            <a:ext cx="3887788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4"/>
          </p:nvPr>
        </p:nvSpPr>
        <p:spPr>
          <a:xfrm>
            <a:off x="4629150" y="1704233"/>
            <a:ext cx="3887788" cy="42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282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S 2 line - 4 Panel Body">
  <p:cSld name="1_BSCS 2 line - 4 Panel 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630239" y="1691356"/>
            <a:ext cx="3868737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2"/>
          </p:nvPr>
        </p:nvSpPr>
        <p:spPr>
          <a:xfrm>
            <a:off x="630239" y="2110645"/>
            <a:ext cx="3868737" cy="381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3"/>
          </p:nvPr>
        </p:nvSpPr>
        <p:spPr>
          <a:xfrm>
            <a:off x="4629150" y="1691356"/>
            <a:ext cx="3887788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4"/>
          </p:nvPr>
        </p:nvSpPr>
        <p:spPr>
          <a:xfrm>
            <a:off x="4629150" y="2110645"/>
            <a:ext cx="3887788" cy="381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628650" y="871826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299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1A6AF-592B-0363-14C6-75EADF85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7AAC-6927-42EC-BD8F-8BD1CFA1D407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25F78-38D5-9BF8-C7F5-B8753861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DE4EB-B4A8-5BBA-E9B3-5E745A5B8D88}"/>
              </a:ext>
            </a:extLst>
          </p:cNvPr>
          <p:cNvSpPr/>
          <p:nvPr userDrawn="1"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C61DC9-DEB2-FEC8-6108-6B6A00D2A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715000"/>
            <a:ext cx="8229600" cy="4572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100" b="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contact info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A8400F-FE9E-8A09-A56C-CFC79BF0D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28600"/>
            <a:ext cx="8229600" cy="18288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Conclusion (thank you, questions?,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7" name="Picture 6" descr="Graphical user interface, text, application, chat or text message">
            <a:extLst>
              <a:ext uri="{FF2B5EF4-FFF2-40B4-BE49-F238E27FC236}">
                <a16:creationId xmlns:a16="http://schemas.microsoft.com/office/drawing/2014/main" id="{09082D56-4BFE-E60E-BB8E-9D3D2B6E5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700" y="1556889"/>
            <a:ext cx="6342901" cy="4017272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C677286-2203-8A89-F2D6-88A71EC0A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3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</p:spPr>
        <p:txBody>
          <a:bodyPr anchor="b">
            <a:normAutofit/>
          </a:bodyPr>
          <a:lstStyle>
            <a:lvl1pPr>
              <a:defRPr sz="5400" b="1" spc="-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FAF1-807F-4708-BB10-F547C4592735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9D9FD-B1C9-684E-8973-BF3FDEBB0C48}"/>
              </a:ext>
            </a:extLst>
          </p:cNvPr>
          <p:cNvSpPr/>
          <p:nvPr userDrawn="1"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392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7244-868E-4AD6-BEA8-3787126F5776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41899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DC1E-9CC1-457D-B610-035706E68BC1}" type="datetime1">
              <a:rPr lang="en-US" smtClean="0"/>
              <a:t>11/8/2024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09775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20F-DB3F-42F4-B5A6-5A8AECC676E1}" type="datetime1">
              <a:rPr lang="en-US" smtClean="0"/>
              <a:t>11/8/2024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4896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BFD4-B767-4712-B2C5-9B50DFEE96B2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9378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3872-0C0B-4797-9FB9-8B7C60674656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76312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E262-CABA-4E99-9BE7-8BE0B7582868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67749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052902-53E2-4FBE-B59D-CBDDD1AB9407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AC2799-2430-A81A-14AB-EE20F49D35FE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98" r:id="rId12"/>
    <p:sldLayoutId id="2147483699" r:id="rId13"/>
    <p:sldLayoutId id="2147483705" r:id="rId14"/>
    <p:sldLayoutId id="2147483706" r:id="rId15"/>
    <p:sldLayoutId id="2147483707" r:id="rId16"/>
    <p:sldLayoutId id="2147483708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8" r:id="rId2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librarychronicles.blogspot.com/2014/06/bp-shield-law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67BE-F4E6-4A88-2306-15DAAE134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598414" cy="3255264"/>
          </a:xfrm>
        </p:spPr>
        <p:txBody>
          <a:bodyPr>
            <a:normAutofit/>
          </a:bodyPr>
          <a:lstStyle/>
          <a:p>
            <a:r>
              <a:rPr lang="en-US" sz="4400" dirty="0"/>
              <a:t>Earth’s Changing Surface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31755-852A-8AD6-18A6-9281A748A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10" y="4670246"/>
            <a:ext cx="6032990" cy="914400"/>
          </a:xfrm>
        </p:spPr>
        <p:txBody>
          <a:bodyPr>
            <a:normAutofit/>
          </a:bodyPr>
          <a:lstStyle/>
          <a:p>
            <a:r>
              <a:rPr lang="en-US" sz="2400" b="1" dirty="0"/>
              <a:t>Lesson 4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folHlink"/>
              </a:buClr>
              <a:buSzPts val="1100"/>
              <a:buNone/>
            </a:pPr>
            <a:r>
              <a:rPr lang="en-US" sz="2400" b="1" dirty="0"/>
              <a:t>What can cause a delta to shrink?</a:t>
            </a:r>
            <a:endParaRPr lang="en-US" sz="32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3020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8DBB-EA83-2E4A-CB5E-88298DB2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D02ED7-BFB8-AB6B-9A22-D3090930F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9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What have we figured out?</a:t>
            </a:r>
            <a:endParaRPr/>
          </a:p>
        </p:txBody>
      </p:sp>
      <p:sp>
        <p:nvSpPr>
          <p:cNvPr id="139" name="Google Shape;139;p29"/>
          <p:cNvSpPr txBox="1"/>
          <p:nvPr/>
        </p:nvSpPr>
        <p:spPr>
          <a:xfrm>
            <a:off x="457200" y="2204541"/>
            <a:ext cx="6229350" cy="112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>
                <a:latin typeface="Cabin"/>
                <a:ea typeface="Cabin"/>
                <a:cs typeface="Cabin"/>
                <a:sym typeface="Cabin"/>
              </a:rPr>
              <a:t>Lesson 3 Focus Question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i="1" dirty="0">
                <a:solidFill>
                  <a:schemeClr val="dk1"/>
                </a:solidFill>
              </a:rPr>
              <a:t>What can change how fast deltas grow?</a:t>
            </a:r>
            <a:endParaRPr i="1" dirty="0">
              <a:solidFill>
                <a:schemeClr val="dk1"/>
              </a:solidFill>
            </a:endParaRPr>
          </a:p>
        </p:txBody>
      </p:sp>
      <p:sp>
        <p:nvSpPr>
          <p:cNvPr id="140" name="Google Shape;140;p29"/>
          <p:cNvSpPr txBox="1"/>
          <p:nvPr/>
        </p:nvSpPr>
        <p:spPr>
          <a:xfrm rot="656719">
            <a:off x="6090781" y="3635666"/>
            <a:ext cx="2450293" cy="178507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Boogaloo"/>
                <a:ea typeface="Boogaloo"/>
                <a:cs typeface="Boogaloo"/>
                <a:sym typeface="Boogaloo"/>
              </a:rPr>
              <a:t>How did we answer this question in our last class?</a:t>
            </a:r>
            <a:endParaRPr sz="2600" dirty="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1" name="Google Shape;141;p29"/>
          <p:cNvSpPr/>
          <p:nvPr/>
        </p:nvSpPr>
        <p:spPr>
          <a:xfrm rot="1880395">
            <a:off x="4670315" y="3651411"/>
            <a:ext cx="1308751" cy="230756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9"/>
          <p:cNvSpPr txBox="1"/>
          <p:nvPr/>
        </p:nvSpPr>
        <p:spPr>
          <a:xfrm>
            <a:off x="457200" y="5277149"/>
            <a:ext cx="3573600" cy="104641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Can we answer any questions on our DQB?</a:t>
            </a:r>
            <a:endParaRPr sz="2800" dirty="0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E213FC-4E0E-DDCB-88B6-B3DA87E08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Lesson 4 Focus Question</a:t>
            </a:r>
            <a:endParaRPr/>
          </a:p>
        </p:txBody>
      </p:sp>
      <p:sp>
        <p:nvSpPr>
          <p:cNvPr id="150" name="Google Shape;150;p30"/>
          <p:cNvSpPr txBox="1"/>
          <p:nvPr/>
        </p:nvSpPr>
        <p:spPr>
          <a:xfrm>
            <a:off x="1551277" y="1763749"/>
            <a:ext cx="5978625" cy="631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i="1" dirty="0">
                <a:solidFill>
                  <a:srgbClr val="273676"/>
                </a:solidFill>
              </a:rPr>
              <a:t>What can cause a delta to shrink?</a:t>
            </a:r>
            <a:endParaRPr sz="2900" i="1" dirty="0">
              <a:solidFill>
                <a:srgbClr val="273676"/>
              </a:solidFill>
            </a:endParaRPr>
          </a:p>
        </p:txBody>
      </p:sp>
      <p:pic>
        <p:nvPicPr>
          <p:cNvPr id="151" name="Google Shape;151;p30"/>
          <p:cNvPicPr preferRelativeResize="0"/>
          <p:nvPr/>
        </p:nvPicPr>
        <p:blipFill>
          <a:blip r:embed="rId3">
            <a:alphaModFix/>
          </a:blip>
          <a:srcRect b="4571"/>
          <a:stretch/>
        </p:blipFill>
        <p:spPr>
          <a:xfrm>
            <a:off x="2317410" y="2417808"/>
            <a:ext cx="450918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8B470A-EE6B-993D-6B42-3980BBE9BB4E}"/>
              </a:ext>
            </a:extLst>
          </p:cNvPr>
          <p:cNvSpPr txBox="1"/>
          <p:nvPr/>
        </p:nvSpPr>
        <p:spPr>
          <a:xfrm>
            <a:off x="1660024" y="6040423"/>
            <a:ext cx="573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dirty="0">
                <a:solidFill>
                  <a:srgbClr val="77777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Diagram of Louisiana land loss Photo credit:</a:t>
            </a:r>
          </a:p>
          <a:p>
            <a:pPr algn="ctr"/>
            <a:r>
              <a:rPr lang="en-US" sz="1000" b="0" i="0" dirty="0">
                <a:solidFill>
                  <a:srgbClr val="77777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000" b="0" i="0" dirty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http://librarychronicles.blogspot.com/2014/06/bp-shield-law.html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4AA68E-8DE7-23CD-7B4A-82C971D7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Human-made Structures on a River</a:t>
            </a:r>
            <a:endParaRPr dirty="0"/>
          </a:p>
        </p:txBody>
      </p:sp>
      <p:pic>
        <p:nvPicPr>
          <p:cNvPr id="158" name="Google Shape;1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034" y="1833273"/>
            <a:ext cx="4114130" cy="262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0542" y="3429000"/>
            <a:ext cx="5087203" cy="286155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1"/>
          <p:cNvSpPr txBox="1"/>
          <p:nvPr/>
        </p:nvSpPr>
        <p:spPr>
          <a:xfrm>
            <a:off x="4461164" y="1890785"/>
            <a:ext cx="2288650" cy="830966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A dam on the Mississippi River</a:t>
            </a:r>
            <a:endParaRPr sz="2100" dirty="0"/>
          </a:p>
        </p:txBody>
      </p:sp>
      <p:sp>
        <p:nvSpPr>
          <p:cNvPr id="161" name="Google Shape;161;p31"/>
          <p:cNvSpPr txBox="1"/>
          <p:nvPr/>
        </p:nvSpPr>
        <p:spPr>
          <a:xfrm>
            <a:off x="919974" y="5406560"/>
            <a:ext cx="2968250" cy="831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A levee along the banks of the Mississippi River</a:t>
            </a:r>
            <a:endParaRPr sz="21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2DD3A8-082B-A48E-8E61-3AD2ECE1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856DFD-637A-5C39-F6E7-227AA5F6CA9C}"/>
              </a:ext>
            </a:extLst>
          </p:cNvPr>
          <p:cNvSpPr txBox="1"/>
          <p:nvPr/>
        </p:nvSpPr>
        <p:spPr>
          <a:xfrm>
            <a:off x="425790" y="4455097"/>
            <a:ext cx="320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USFWS Midwest Region, CC BY 2.0 via Wikimedia Commons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351F92-E013-06B5-6B7A-5EC7065C552A}"/>
              </a:ext>
            </a:extLst>
          </p:cNvPr>
          <p:cNvSpPr txBox="1"/>
          <p:nvPr/>
        </p:nvSpPr>
        <p:spPr>
          <a:xfrm>
            <a:off x="4114800" y="605082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https://www.youtube.com/watch?app=desktop&amp;v=Ga5APz_Vueg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6344541"/>
            <a:ext cx="1308587" cy="36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9975" y="152400"/>
            <a:ext cx="4914900" cy="65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D83881-9F0A-51E1-8FBC-63974D66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Turn and Talk with Your Partner</a:t>
            </a:r>
            <a:endParaRPr dirty="0"/>
          </a:p>
        </p:txBody>
      </p:sp>
      <p:sp>
        <p:nvSpPr>
          <p:cNvPr id="175" name="Google Shape;175;p33"/>
          <p:cNvSpPr txBox="1"/>
          <p:nvPr/>
        </p:nvSpPr>
        <p:spPr>
          <a:xfrm>
            <a:off x="1104262" y="2556855"/>
            <a:ext cx="3573600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What are your ideas about how a dam changes a delta?</a:t>
            </a:r>
            <a:endParaRPr sz="2600" dirty="0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76" name="Google Shape;176;p33"/>
          <p:cNvSpPr txBox="1"/>
          <p:nvPr/>
        </p:nvSpPr>
        <p:spPr>
          <a:xfrm>
            <a:off x="1104262" y="4244065"/>
            <a:ext cx="3573600" cy="9848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How do erosion and deposition change?</a:t>
            </a:r>
            <a:endParaRPr sz="2600" dirty="0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177" name="Google Shape;1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298" y="2057400"/>
            <a:ext cx="3319243" cy="39992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1E73EC-312C-72C9-4B9A-F5B8C8EF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Return to the Focus Question</a:t>
            </a:r>
            <a:endParaRPr dirty="0"/>
          </a:p>
        </p:txBody>
      </p:sp>
      <p:sp>
        <p:nvSpPr>
          <p:cNvPr id="185" name="Google Shape;185;p34"/>
          <p:cNvSpPr txBox="1"/>
          <p:nvPr/>
        </p:nvSpPr>
        <p:spPr>
          <a:xfrm>
            <a:off x="443344" y="1742142"/>
            <a:ext cx="5282655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>
                <a:latin typeface="Cabin"/>
                <a:ea typeface="Cabin"/>
                <a:cs typeface="Cabin"/>
                <a:sym typeface="Cabin"/>
              </a:rPr>
              <a:t>Lesson 4 Focus Question</a:t>
            </a:r>
            <a:endParaRPr sz="3200" u="sng" dirty="0"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en-US" sz="2900" i="1" dirty="0">
                <a:solidFill>
                  <a:schemeClr val="dk1"/>
                </a:solidFill>
              </a:rPr>
              <a:t>What can cause a delta to shrink?</a:t>
            </a:r>
            <a:endParaRPr i="1" dirty="0">
              <a:solidFill>
                <a:schemeClr val="dk1"/>
              </a:solidFill>
            </a:endParaRPr>
          </a:p>
        </p:txBody>
      </p:sp>
      <p:sp>
        <p:nvSpPr>
          <p:cNvPr id="186" name="Google Shape;186;p34"/>
          <p:cNvSpPr txBox="1"/>
          <p:nvPr/>
        </p:nvSpPr>
        <p:spPr>
          <a:xfrm rot="656718">
            <a:off x="6315124" y="2759601"/>
            <a:ext cx="2839610" cy="60013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Boogaloo"/>
                <a:ea typeface="Boogaloo"/>
                <a:cs typeface="Boogaloo"/>
                <a:sym typeface="Boogaloo"/>
              </a:rPr>
              <a:t>Share your ideas!</a:t>
            </a:r>
            <a:endParaRPr sz="27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87" name="Google Shape;187;p34"/>
          <p:cNvSpPr/>
          <p:nvPr/>
        </p:nvSpPr>
        <p:spPr>
          <a:xfrm rot="780828">
            <a:off x="5728689" y="2500845"/>
            <a:ext cx="635402" cy="23083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4"/>
          <p:cNvSpPr txBox="1"/>
          <p:nvPr/>
        </p:nvSpPr>
        <p:spPr>
          <a:xfrm>
            <a:off x="2446459" y="3817919"/>
            <a:ext cx="6345600" cy="1200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Cabin"/>
                <a:ea typeface="Cabin"/>
                <a:cs typeface="Cabin"/>
                <a:sym typeface="Cabin"/>
              </a:rPr>
              <a:t>What are some positive effects of dams on a river?</a:t>
            </a:r>
            <a:endParaRPr sz="2200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Cabin"/>
                <a:ea typeface="Cabin"/>
                <a:cs typeface="Cabin"/>
                <a:sym typeface="Cabin"/>
              </a:rPr>
              <a:t>What are some negative effects of dams on a river?</a:t>
            </a:r>
            <a:endParaRPr sz="2200"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9" name="Google Shape;189;p34"/>
          <p:cNvSpPr txBox="1"/>
          <p:nvPr/>
        </p:nvSpPr>
        <p:spPr>
          <a:xfrm rot="-632906">
            <a:off x="279928" y="5530525"/>
            <a:ext cx="2743412" cy="92329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Boogaloo"/>
                <a:ea typeface="Boogaloo"/>
                <a:cs typeface="Boogaloo"/>
                <a:sym typeface="Boogaloo"/>
              </a:rPr>
              <a:t>Record your ideas in #4 of your handout.</a:t>
            </a:r>
            <a:endParaRPr sz="2400" dirty="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90" name="Google Shape;190;p34"/>
          <p:cNvSpPr/>
          <p:nvPr/>
        </p:nvSpPr>
        <p:spPr>
          <a:xfrm rot="19424551">
            <a:off x="1295457" y="5000043"/>
            <a:ext cx="1188364" cy="262727"/>
          </a:xfrm>
          <a:prstGeom prst="rightArrow">
            <a:avLst>
              <a:gd name="adj1" fmla="val 47102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B8887F-B86A-86F9-1430-99E1F2F1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43BEA0-9A97-2157-E198-6BAE47DAE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10" y="2057400"/>
            <a:ext cx="6838626" cy="4671908"/>
          </a:xfrm>
          <a:prstGeom prst="rect">
            <a:avLst/>
          </a:prstGeom>
        </p:spPr>
      </p:pic>
      <p:sp>
        <p:nvSpPr>
          <p:cNvPr id="195" name="Google Shape;19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How have your ideas changed?</a:t>
            </a:r>
            <a:endParaRPr/>
          </a:p>
        </p:txBody>
      </p:sp>
      <p:sp>
        <p:nvSpPr>
          <p:cNvPr id="199" name="Google Shape;199;p35"/>
          <p:cNvSpPr txBox="1"/>
          <p:nvPr/>
        </p:nvSpPr>
        <p:spPr>
          <a:xfrm rot="20967094">
            <a:off x="5965974" y="5152591"/>
            <a:ext cx="2791011" cy="92329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Boogaloo"/>
                <a:ea typeface="Boogaloo"/>
                <a:cs typeface="Boogaloo"/>
                <a:sym typeface="Boogaloo"/>
              </a:rPr>
              <a:t>How would you draw your model now?</a:t>
            </a:r>
            <a:endParaRPr sz="2400" dirty="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0" name="Google Shape;200;p35"/>
          <p:cNvSpPr/>
          <p:nvPr/>
        </p:nvSpPr>
        <p:spPr>
          <a:xfrm rot="20843523">
            <a:off x="4655528" y="5763701"/>
            <a:ext cx="1044137" cy="219952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387065-86AA-2E24-6124-C511A438A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What’s next?</a:t>
            </a:r>
            <a:endParaRPr dirty="0"/>
          </a:p>
        </p:txBody>
      </p:sp>
      <p:pic>
        <p:nvPicPr>
          <p:cNvPr id="208" name="Google Shape;20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74546">
            <a:off x="6546625" y="3527475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42192">
            <a:off x="341469" y="4921446"/>
            <a:ext cx="1046025" cy="15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17379">
            <a:off x="4686219" y="1938674"/>
            <a:ext cx="1647825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6"/>
          <p:cNvSpPr txBox="1"/>
          <p:nvPr/>
        </p:nvSpPr>
        <p:spPr>
          <a:xfrm>
            <a:off x="1312532" y="3569099"/>
            <a:ext cx="4725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latin typeface="Boogaloo"/>
                <a:ea typeface="Boogaloo"/>
                <a:cs typeface="Boogaloo"/>
                <a:sym typeface="Boogaloo"/>
              </a:rPr>
              <a:t>Where did all the sand in the delta come from?</a:t>
            </a:r>
            <a:endParaRPr sz="3400" dirty="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A0E945-3806-3A3D-694C-A184ECFD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20870</TotalTime>
  <Words>376</Words>
  <Application>Microsoft Office PowerPoint</Application>
  <PresentationFormat>On-screen Show (4:3)</PresentationFormat>
  <Paragraphs>43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Boogaloo</vt:lpstr>
      <vt:lpstr>Cabin</vt:lpstr>
      <vt:lpstr>Calibri</vt:lpstr>
      <vt:lpstr>Open Sans</vt:lpstr>
      <vt:lpstr>Wingdings 2</vt:lpstr>
      <vt:lpstr>Frame</vt:lpstr>
      <vt:lpstr>Earth’s Changing Surface</vt:lpstr>
      <vt:lpstr>What have we figured out?</vt:lpstr>
      <vt:lpstr>Lesson 4 Focus Question</vt:lpstr>
      <vt:lpstr>Human-made Structures on a River</vt:lpstr>
      <vt:lpstr>PowerPoint Presentation</vt:lpstr>
      <vt:lpstr>Turn and Talk with Your Partner</vt:lpstr>
      <vt:lpstr>Return to the Focus Question</vt:lpstr>
      <vt:lpstr>How have your ideas changed?</vt:lpstr>
      <vt:lpstr>What’s next?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education needs to move beyond Mendel to combat white supremacy</dc:title>
  <dc:creator>Brian Donovan</dc:creator>
  <cp:lastModifiedBy>Ashley Whitaker</cp:lastModifiedBy>
  <cp:revision>574</cp:revision>
  <dcterms:created xsi:type="dcterms:W3CDTF">2021-09-15T21:06:18Z</dcterms:created>
  <dcterms:modified xsi:type="dcterms:W3CDTF">2024-11-08T22:39:51Z</dcterms:modified>
</cp:coreProperties>
</file>