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1" r:id="rId3"/>
  </p:sldMasterIdLst>
  <p:notesMasterIdLst>
    <p:notesMasterId r:id="rId15"/>
  </p:notesMasterIdLst>
  <p:sldIdLst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Plant as a System</a:t>
            </a:r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22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13.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Create a model that shows how the plant in the terrarium is a system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labels showing the characteristics of a system to your model</a:t>
            </a:r>
            <a:endParaRPr/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3907" y="3429000"/>
            <a:ext cx="3664671" cy="258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2 Focus Question</a:t>
            </a:r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Where do the atoms that a plant uses in photosynthesis come from? Where do they go?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Revisit your early ideas and consider the activities you completed.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If your thinking has changed, add to or revise your ideas using a different color pen/pencil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2 Focus Question</a:t>
            </a:r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Where do the atoms that a plant uses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in photosynthesis come from?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Where do they go?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Plant as a System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2.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How can the terrarium plant be considered a system?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74" y="2433637"/>
            <a:ext cx="7786852" cy="272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Testing for Carbon Dioxide</a:t>
            </a:r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Observe the demonstration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4.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labeled diagram of the investigation setup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Use a different color to show the results of the investigation</a:t>
            </a:r>
            <a:endParaRPr/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889" y="2247899"/>
            <a:ext cx="6804223" cy="139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Where Does the Carbon Go?</a:t>
            </a: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4953544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5.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article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Annotate the text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Discuss the Stop and Think Questions with your group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diagram of the important ideas in the article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Be prepared to share your ideas with the whole class</a:t>
            </a:r>
            <a:endParaRPr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0519" y="1605370"/>
            <a:ext cx="3084831" cy="364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Photosynthesis Produces Oxygen</a:t>
            </a:r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628649" y="1287617"/>
            <a:ext cx="7984127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7.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procedure for the leaf disk investigation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Make sure everyone in your group understands the purpose for each step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Steps 8 – 9.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Record the number of leaf disks floating in each solution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Graph your data</a:t>
            </a:r>
            <a:endParaRPr/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" y="4543833"/>
            <a:ext cx="58674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Leaf Disk Investigation</a:t>
            </a:r>
            <a:endParaRPr/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624" y="1602376"/>
            <a:ext cx="5396753" cy="3867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2134416" y="1331159"/>
            <a:ext cx="4875167" cy="27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1">
                <a:solidFill>
                  <a:schemeClr val="dk1"/>
                </a:solidFill>
              </a:rPr>
              <a:t>Number of Leaf Disks Floating in Water and Bicarbonate Solution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39959" y="5542384"/>
            <a:ext cx="155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Add arrows</a:t>
            </a:r>
            <a:endParaRPr/>
          </a:p>
        </p:txBody>
      </p:sp>
      <p:cxnSp>
        <p:nvCxnSpPr>
          <p:cNvPr id="178" name="Google Shape;178;p17"/>
          <p:cNvCxnSpPr/>
          <p:nvPr/>
        </p:nvCxnSpPr>
        <p:spPr>
          <a:xfrm>
            <a:off x="139959" y="6104947"/>
            <a:ext cx="1455575" cy="0"/>
          </a:xfrm>
          <a:prstGeom prst="straightConnector1">
            <a:avLst/>
          </a:prstGeom>
          <a:noFill/>
          <a:ln w="69850" cap="flat" cmpd="sng">
            <a:solidFill>
              <a:srgbClr val="1D285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9" name="Google Shape;179;p17"/>
          <p:cNvSpPr txBox="1"/>
          <p:nvPr/>
        </p:nvSpPr>
        <p:spPr>
          <a:xfrm>
            <a:off x="139959" y="1828726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8001000" y="1909591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2261117" y="5668354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WIS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139959" y="3486930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8001000" y="3567795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5097624" y="5646446"/>
            <a:ext cx="10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WIM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Where Does the Oxygen Come From?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99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11.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grpSp>
        <p:nvGrpSpPr>
          <p:cNvPr id="191" name="Google Shape;191;p18"/>
          <p:cNvGrpSpPr/>
          <p:nvPr/>
        </p:nvGrpSpPr>
        <p:grpSpPr>
          <a:xfrm>
            <a:off x="628650" y="2741946"/>
            <a:ext cx="7886700" cy="3464680"/>
            <a:chOff x="628650" y="2741946"/>
            <a:chExt cx="7886700" cy="3464680"/>
          </a:xfrm>
        </p:grpSpPr>
        <p:pic>
          <p:nvPicPr>
            <p:cNvPr id="192" name="Google Shape;1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8850" y="4082551"/>
              <a:ext cx="4686300" cy="212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8"/>
            <p:cNvSpPr txBox="1"/>
            <p:nvPr/>
          </p:nvSpPr>
          <p:spPr>
            <a:xfrm>
              <a:off x="628650" y="2741946"/>
              <a:ext cx="7886700" cy="1605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12.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Place a check mark to show which molecule is the source of the atoms in the output molecules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335</Words>
  <Application>Microsoft Office PowerPoint</Application>
  <PresentationFormat>On-screen Show (4:3)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Arial</vt:lpstr>
      <vt:lpstr>Calibri</vt:lpstr>
      <vt:lpstr>BSCS 2018</vt:lpstr>
      <vt:lpstr>BSCS Body</vt:lpstr>
      <vt:lpstr>BSCS Contact Page</vt:lpstr>
      <vt:lpstr>A Study of Matter and Energy in Systems</vt:lpstr>
      <vt:lpstr>Unit Central Question</vt:lpstr>
      <vt:lpstr>Lesson 2 Focus Question</vt:lpstr>
      <vt:lpstr>A Plant as a System</vt:lpstr>
      <vt:lpstr>Testing for Carbon Dioxide</vt:lpstr>
      <vt:lpstr>Where Does the Carbon Go?</vt:lpstr>
      <vt:lpstr>Photosynthesis Produces Oxygen</vt:lpstr>
      <vt:lpstr>Leaf Disk Investigation</vt:lpstr>
      <vt:lpstr>Where Does the Oxygen Come From?</vt:lpstr>
      <vt:lpstr>A Plant as a System</vt:lpstr>
      <vt:lpstr>Lesson 2 Focus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3</cp:revision>
  <dcterms:created xsi:type="dcterms:W3CDTF">2019-09-26T14:20:52Z</dcterms:created>
  <dcterms:modified xsi:type="dcterms:W3CDTF">2023-08-09T15:34:38Z</dcterms:modified>
</cp:coreProperties>
</file>