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58" r:id="rId3"/>
  </p:sldMasterIdLst>
  <p:notesMasterIdLst>
    <p:notesMasterId r:id="rId13"/>
  </p:notesMasterIdLst>
  <p:sldIdLst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Light" panose="020B03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2" roundtripDataSignature="AMtx7midZa6TlE+YnpJqZnFCvpmXJV7x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39C837-5753-480E-B80B-96A01EE09C91}">
  <a:tblStyle styleId="{5F39C837-5753-480E-B80B-96A01EE09C91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B"/>
          </a:solidFill>
        </a:fill>
      </a:tcStyle>
    </a:wholeTbl>
    <a:band1H>
      <a:tcTxStyle/>
      <a:tcStyle>
        <a:tcBdr/>
        <a:fill>
          <a:solidFill>
            <a:srgbClr val="CBCC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C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87000E0-FBC1-48A6-BFC9-FCAB0CE3D912}" styleName="Table_1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FAFC"/>
          </a:solidFill>
        </a:fill>
      </a:tcStyle>
    </a:wholeTbl>
    <a:band1H>
      <a:tcTxStyle/>
      <a:tcStyle>
        <a:tcBdr/>
        <a:fill>
          <a:solidFill>
            <a:srgbClr val="F3F5F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3F5F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F98CE05-3C0F-4F60-915D-D9ECD3A9100A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8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82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86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title page">
  <p:cSld name="BSCS title pag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68"/>
          <p:cNvSpPr txBox="1">
            <a:spLocks noGrp="1"/>
          </p:cNvSpPr>
          <p:nvPr>
            <p:ph type="title"/>
          </p:nvPr>
        </p:nvSpPr>
        <p:spPr>
          <a:xfrm>
            <a:off x="679391" y="2543286"/>
            <a:ext cx="7785219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68"/>
          <p:cNvSpPr txBox="1">
            <a:spLocks noGrp="1"/>
          </p:cNvSpPr>
          <p:nvPr>
            <p:ph type="body" idx="1"/>
          </p:nvPr>
        </p:nvSpPr>
        <p:spPr>
          <a:xfrm>
            <a:off x="679391" y="3220213"/>
            <a:ext cx="7785219" cy="24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8"/>
          <p:cNvSpPr txBox="1">
            <a:spLocks noGrp="1"/>
          </p:cNvSpPr>
          <p:nvPr>
            <p:ph type="body" idx="2"/>
          </p:nvPr>
        </p:nvSpPr>
        <p:spPr>
          <a:xfrm>
            <a:off x="679391" y="2829821"/>
            <a:ext cx="7785219" cy="31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" name="Google Shape;11;p68"/>
          <p:cNvCxnSpPr/>
          <p:nvPr/>
        </p:nvCxnSpPr>
        <p:spPr>
          <a:xfrm>
            <a:off x="679391" y="1114679"/>
            <a:ext cx="778521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68"/>
          <p:cNvSpPr txBox="1">
            <a:spLocks noGrp="1"/>
          </p:cNvSpPr>
          <p:nvPr>
            <p:ph type="body" idx="3"/>
          </p:nvPr>
        </p:nvSpPr>
        <p:spPr>
          <a:xfrm>
            <a:off x="0" y="1097306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Body - two lines">
  <p:cSld name="02 Body - two line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8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5" name="Google Shape;15;p78"/>
          <p:cNvCxnSpPr/>
          <p:nvPr/>
        </p:nvCxnSpPr>
        <p:spPr>
          <a:xfrm>
            <a:off x="692935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78"/>
          <p:cNvSpPr txBox="1">
            <a:spLocks noGrp="1"/>
          </p:cNvSpPr>
          <p:nvPr>
            <p:ph type="body" idx="1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Body - two lines">
  <p:cSld name="02 Body - two line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1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5" name="Google Shape;25;p71"/>
          <p:cNvCxnSpPr/>
          <p:nvPr/>
        </p:nvCxnSpPr>
        <p:spPr>
          <a:xfrm>
            <a:off x="692935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71"/>
          <p:cNvSpPr txBox="1">
            <a:spLocks noGrp="1"/>
          </p:cNvSpPr>
          <p:nvPr>
            <p:ph type="body" idx="1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page">
  <p:cSld name="Contact pag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about:blank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7" descr="Alarm Clock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91909" y="0"/>
            <a:ext cx="474453" cy="4744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69" descr="Alarm Clock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91909" y="0"/>
            <a:ext cx="474453" cy="4744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73"/>
          <p:cNvCxnSpPr/>
          <p:nvPr/>
        </p:nvCxnSpPr>
        <p:spPr>
          <a:xfrm>
            <a:off x="728770" y="1815435"/>
            <a:ext cx="7734584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7"/>
          <p:cNvSpPr txBox="1">
            <a:spLocks noGrp="1"/>
          </p:cNvSpPr>
          <p:nvPr>
            <p:ph type="title"/>
          </p:nvPr>
        </p:nvSpPr>
        <p:spPr>
          <a:xfrm>
            <a:off x="679391" y="2543286"/>
            <a:ext cx="7785219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br>
              <a:rPr lang="en-US"/>
            </a:br>
            <a:r>
              <a:rPr lang="en-US"/>
              <a:t>A Study of Changes in Populations</a:t>
            </a:r>
            <a:endParaRPr/>
          </a:p>
        </p:txBody>
      </p:sp>
      <p:sp>
        <p:nvSpPr>
          <p:cNvPr id="383" name="Google Shape;383;p47"/>
          <p:cNvSpPr txBox="1">
            <a:spLocks noGrp="1"/>
          </p:cNvSpPr>
          <p:nvPr>
            <p:ph type="body" idx="1"/>
          </p:nvPr>
        </p:nvSpPr>
        <p:spPr>
          <a:xfrm>
            <a:off x="679390" y="3181151"/>
            <a:ext cx="7785219" cy="24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Lesson 5</a:t>
            </a:r>
            <a:endParaRPr/>
          </a:p>
        </p:txBody>
      </p:sp>
      <p:sp>
        <p:nvSpPr>
          <p:cNvPr id="384" name="Google Shape;384;p47"/>
          <p:cNvSpPr txBox="1">
            <a:spLocks noGrp="1"/>
          </p:cNvSpPr>
          <p:nvPr>
            <p:ph type="body" idx="3"/>
          </p:nvPr>
        </p:nvSpPr>
        <p:spPr>
          <a:xfrm>
            <a:off x="0" y="1097306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Unit Central Question</a:t>
            </a:r>
            <a:endParaRPr/>
          </a:p>
        </p:txBody>
      </p:sp>
      <p:sp>
        <p:nvSpPr>
          <p:cNvPr id="390" name="Google Shape;390;p48"/>
          <p:cNvSpPr txBox="1"/>
          <p:nvPr/>
        </p:nvSpPr>
        <p:spPr>
          <a:xfrm>
            <a:off x="830424" y="2472611"/>
            <a:ext cx="749248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is the process that leads to changes in populations of organisms over time?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5 Focus Question</a:t>
            </a:r>
            <a:endParaRPr/>
          </a:p>
        </p:txBody>
      </p:sp>
      <p:sp>
        <p:nvSpPr>
          <p:cNvPr id="396" name="Google Shape;396;p49"/>
          <p:cNvSpPr txBox="1"/>
          <p:nvPr/>
        </p:nvSpPr>
        <p:spPr>
          <a:xfrm>
            <a:off x="830424" y="2472611"/>
            <a:ext cx="7492481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causes a population of organisms to change over time? How can an explanation of what happened to the population help people predict what might happen in the future?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0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Scientific Explanation</a:t>
            </a:r>
            <a:endParaRPr/>
          </a:p>
        </p:txBody>
      </p:sp>
      <p:pic>
        <p:nvPicPr>
          <p:cNvPr id="402" name="Google Shape;40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014" y="1492898"/>
            <a:ext cx="637609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206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20675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Scientific Explanations</a:t>
            </a:r>
            <a:endParaRPr/>
          </a:p>
        </p:txBody>
      </p:sp>
      <p:graphicFrame>
        <p:nvGraphicFramePr>
          <p:cNvPr id="410" name="Google Shape;410;p51"/>
          <p:cNvGraphicFramePr/>
          <p:nvPr/>
        </p:nvGraphicFramePr>
        <p:xfrm>
          <a:off x="501650" y="1449388"/>
          <a:ext cx="5286375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286375" imgH="3822700" progId="Word.Document.12">
                  <p:embed/>
                </p:oleObj>
              </mc:Choice>
              <mc:Fallback>
                <p:oleObj r:id="rId3" imgW="5286375" imgH="3822700" progId="Word.Document.12">
                  <p:embed/>
                  <p:pic>
                    <p:nvPicPr>
                      <p:cNvPr id="410" name="Google Shape;410;p5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501650" y="1449388"/>
                        <a:ext cx="5286375" cy="382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" name="Google Shape;411;p51"/>
          <p:cNvSpPr txBox="1"/>
          <p:nvPr/>
        </p:nvSpPr>
        <p:spPr>
          <a:xfrm>
            <a:off x="6485447" y="2281335"/>
            <a:ext cx="2583907" cy="2862322"/>
          </a:xfrm>
          <a:prstGeom prst="rect">
            <a:avLst/>
          </a:prstGeom>
          <a:solidFill>
            <a:srgbClr val="1D285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Use the sentence strips as either evidence statements or science concepts. Match evidence gathered through the lessons that link to the concepts.</a:t>
            </a:r>
            <a:endParaRPr/>
          </a:p>
        </p:txBody>
      </p:sp>
      <p:cxnSp>
        <p:nvCxnSpPr>
          <p:cNvPr id="412" name="Google Shape;412;p51"/>
          <p:cNvCxnSpPr/>
          <p:nvPr/>
        </p:nvCxnSpPr>
        <p:spPr>
          <a:xfrm rot="10800000">
            <a:off x="2842728" y="2183365"/>
            <a:ext cx="3642719" cy="998374"/>
          </a:xfrm>
          <a:prstGeom prst="straightConnector1">
            <a:avLst/>
          </a:prstGeom>
          <a:noFill/>
          <a:ln w="50800" cap="flat" cmpd="sng">
            <a:solidFill>
              <a:srgbClr val="1D2858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13" name="Google Shape;413;p51"/>
          <p:cNvCxnSpPr/>
          <p:nvPr/>
        </p:nvCxnSpPr>
        <p:spPr>
          <a:xfrm rot="10800000">
            <a:off x="5501509" y="2183366"/>
            <a:ext cx="1095234" cy="1726161"/>
          </a:xfrm>
          <a:prstGeom prst="straightConnector1">
            <a:avLst/>
          </a:prstGeom>
          <a:noFill/>
          <a:ln w="50800" cap="flat" cmpd="sng">
            <a:solidFill>
              <a:srgbClr val="1D2858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2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Scientific Explanations</a:t>
            </a:r>
            <a:endParaRPr/>
          </a:p>
        </p:txBody>
      </p:sp>
      <p:graphicFrame>
        <p:nvGraphicFramePr>
          <p:cNvPr id="419" name="Google Shape;419;p52"/>
          <p:cNvGraphicFramePr/>
          <p:nvPr/>
        </p:nvGraphicFramePr>
        <p:xfrm>
          <a:off x="501650" y="1449388"/>
          <a:ext cx="5407025" cy="388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407025" imgH="3881437" progId="Word.Document.12">
                  <p:embed/>
                </p:oleObj>
              </mc:Choice>
              <mc:Fallback>
                <p:oleObj r:id="rId3" imgW="5407025" imgH="3881437" progId="Word.Document.12">
                  <p:embed/>
                  <p:pic>
                    <p:nvPicPr>
                      <p:cNvPr id="419" name="Google Shape;419;p5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501650" y="1449388"/>
                        <a:ext cx="5407025" cy="388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" name="Google Shape;420;p52"/>
          <p:cNvSpPr txBox="1"/>
          <p:nvPr/>
        </p:nvSpPr>
        <p:spPr>
          <a:xfrm>
            <a:off x="6485447" y="2281335"/>
            <a:ext cx="2583907" cy="2862322"/>
          </a:xfrm>
          <a:prstGeom prst="rect">
            <a:avLst/>
          </a:prstGeom>
          <a:solidFill>
            <a:srgbClr val="1D285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Use the sentence strips as either evidence statements or science concepts. Match evidence gathered through the lessons that link to the concepts.</a:t>
            </a:r>
            <a:endParaRPr/>
          </a:p>
        </p:txBody>
      </p:sp>
      <p:cxnSp>
        <p:nvCxnSpPr>
          <p:cNvPr id="421" name="Google Shape;421;p52"/>
          <p:cNvCxnSpPr/>
          <p:nvPr/>
        </p:nvCxnSpPr>
        <p:spPr>
          <a:xfrm rot="10800000">
            <a:off x="2842728" y="2183365"/>
            <a:ext cx="3642719" cy="998374"/>
          </a:xfrm>
          <a:prstGeom prst="straightConnector1">
            <a:avLst/>
          </a:prstGeom>
          <a:noFill/>
          <a:ln w="50800" cap="flat" cmpd="sng">
            <a:solidFill>
              <a:srgbClr val="1D2858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22" name="Google Shape;422;p52"/>
          <p:cNvCxnSpPr>
            <a:stCxn id="420" idx="1"/>
          </p:cNvCxnSpPr>
          <p:nvPr/>
        </p:nvCxnSpPr>
        <p:spPr>
          <a:xfrm rot="10800000">
            <a:off x="5501447" y="2183396"/>
            <a:ext cx="984000" cy="1529100"/>
          </a:xfrm>
          <a:prstGeom prst="straightConnector1">
            <a:avLst/>
          </a:prstGeom>
          <a:noFill/>
          <a:ln w="50800" cap="flat" cmpd="sng">
            <a:solidFill>
              <a:srgbClr val="1D2858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23" name="Google Shape;423;p52"/>
          <p:cNvSpPr txBox="1"/>
          <p:nvPr/>
        </p:nvSpPr>
        <p:spPr>
          <a:xfrm>
            <a:off x="791968" y="5561751"/>
            <a:ext cx="4705738" cy="1015663"/>
          </a:xfrm>
          <a:prstGeom prst="rect">
            <a:avLst/>
          </a:prstGeom>
          <a:solidFill>
            <a:srgbClr val="1D285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Write a scientific explanation that answers the question. Be prepared to share your explanation.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3"/>
          <p:cNvSpPr txBox="1">
            <a:spLocks noGrp="1"/>
          </p:cNvSpPr>
          <p:nvPr>
            <p:ph type="title"/>
          </p:nvPr>
        </p:nvSpPr>
        <p:spPr>
          <a:xfrm>
            <a:off x="628650" y="104910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n-US" sz="5400"/>
              <a:t>CCCR</a:t>
            </a:r>
            <a:br>
              <a:rPr lang="en-US" sz="5400"/>
            </a:br>
            <a:r>
              <a:rPr lang="en-US" sz="5400"/>
              <a:t>C</a:t>
            </a:r>
            <a:r>
              <a:rPr lang="en-US"/>
              <a:t>onsider-</a:t>
            </a:r>
            <a:r>
              <a:rPr lang="en-US" sz="5400"/>
              <a:t>C</a:t>
            </a:r>
            <a:r>
              <a:rPr lang="en-US"/>
              <a:t>ontribute-</a:t>
            </a:r>
            <a:r>
              <a:rPr lang="en-US" sz="5400"/>
              <a:t>C</a:t>
            </a:r>
            <a:r>
              <a:rPr lang="en-US"/>
              <a:t>onsult-</a:t>
            </a:r>
            <a:r>
              <a:rPr lang="en-US" sz="5400"/>
              <a:t>R</a:t>
            </a:r>
            <a:r>
              <a:rPr lang="en-US"/>
              <a:t>evise</a:t>
            </a:r>
            <a:endParaRPr/>
          </a:p>
        </p:txBody>
      </p:sp>
      <p:sp>
        <p:nvSpPr>
          <p:cNvPr id="429" name="Google Shape;429;p53"/>
          <p:cNvSpPr txBox="1">
            <a:spLocks noGrp="1"/>
          </p:cNvSpPr>
          <p:nvPr>
            <p:ph type="body" idx="1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3600" b="1">
                <a:solidFill>
                  <a:srgbClr val="FF0000"/>
                </a:solidFill>
              </a:rPr>
              <a:t>C</a:t>
            </a:r>
            <a:r>
              <a:rPr lang="en-US" sz="3600" b="1"/>
              <a:t>onsider</a:t>
            </a:r>
            <a:r>
              <a:rPr lang="en-US" sz="3600"/>
              <a:t> and think individually. Write down your best ideas.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3600" b="1">
                <a:solidFill>
                  <a:srgbClr val="FF0000"/>
                </a:solidFill>
              </a:rPr>
              <a:t>C</a:t>
            </a:r>
            <a:r>
              <a:rPr lang="en-US" sz="3600" b="1"/>
              <a:t>ontribute </a:t>
            </a:r>
            <a:r>
              <a:rPr lang="en-US" sz="3600"/>
              <a:t>your ideas with a partner.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3600" b="1">
                <a:solidFill>
                  <a:srgbClr val="FF0000"/>
                </a:solidFill>
              </a:rPr>
              <a:t>C</a:t>
            </a:r>
            <a:r>
              <a:rPr lang="en-US" sz="3600" b="1"/>
              <a:t>onsult</a:t>
            </a:r>
            <a:r>
              <a:rPr lang="en-US" sz="3600"/>
              <a:t> your partner.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3600" b="1">
                <a:solidFill>
                  <a:srgbClr val="FF0000"/>
                </a:solidFill>
              </a:rPr>
              <a:t>R</a:t>
            </a:r>
            <a:r>
              <a:rPr lang="en-US" sz="3600" b="1"/>
              <a:t>evise</a:t>
            </a:r>
            <a:r>
              <a:rPr lang="en-US" sz="3600"/>
              <a:t> your ideas.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Make revisions in a different colored pen or pencil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4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5 Focus Question</a:t>
            </a:r>
            <a:endParaRPr/>
          </a:p>
        </p:txBody>
      </p:sp>
      <p:sp>
        <p:nvSpPr>
          <p:cNvPr id="435" name="Google Shape;435;p54"/>
          <p:cNvSpPr txBox="1"/>
          <p:nvPr/>
        </p:nvSpPr>
        <p:spPr>
          <a:xfrm>
            <a:off x="830424" y="2472611"/>
            <a:ext cx="7492481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causes a population of organisms to change over time? How can an explanation of what happened to the population help people predict what might happen in the future?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BSCS Title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0000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CS Body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205</Words>
  <Application>Microsoft Office PowerPoint</Application>
  <PresentationFormat>On-screen Show (4:3)</PresentationFormat>
  <Paragraphs>20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Open Sans Light</vt:lpstr>
      <vt:lpstr>Arial</vt:lpstr>
      <vt:lpstr>Calibri</vt:lpstr>
      <vt:lpstr>Open Sans</vt:lpstr>
      <vt:lpstr>BSCS Title</vt:lpstr>
      <vt:lpstr>BSCS Body</vt:lpstr>
      <vt:lpstr>Custom Design</vt:lpstr>
      <vt:lpstr>Microsoft Word Document</vt:lpstr>
      <vt:lpstr> A Study of Changes in Populations</vt:lpstr>
      <vt:lpstr>Unit Central Question</vt:lpstr>
      <vt:lpstr>Lesson 5 Focus Question</vt:lpstr>
      <vt:lpstr>Scientific Explanation</vt:lpstr>
      <vt:lpstr>Scientific Explanations</vt:lpstr>
      <vt:lpstr>Scientific Explanations</vt:lpstr>
      <vt:lpstr>CCCR Consider-Contribute-Consult-Revise</vt:lpstr>
      <vt:lpstr>Lesson 5 Focus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of Changes in Populations</dc:title>
  <dc:creator>Jody Bintz</dc:creator>
  <cp:lastModifiedBy>Ashley Whitaker</cp:lastModifiedBy>
  <cp:revision>6</cp:revision>
  <dcterms:created xsi:type="dcterms:W3CDTF">2019-06-25T13:27:10Z</dcterms:created>
  <dcterms:modified xsi:type="dcterms:W3CDTF">2023-09-12T17:10:24Z</dcterms:modified>
</cp:coreProperties>
</file>