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1" r:id="rId2"/>
    <p:sldMasterId id="2147483658" r:id="rId3"/>
  </p:sldMasterIdLst>
  <p:notesMasterIdLst>
    <p:notesMasterId r:id="rId15"/>
  </p:notesMasterIdLst>
  <p:sldIdLst>
    <p:sldId id="311" r:id="rId4"/>
    <p:sldId id="312" r:id="rId5"/>
    <p:sldId id="313" r:id="rId6"/>
    <p:sldId id="314" r:id="rId7"/>
    <p:sldId id="315" r:id="rId8"/>
    <p:sldId id="316" r:id="rId9"/>
    <p:sldId id="317" r:id="rId10"/>
    <p:sldId id="318" r:id="rId11"/>
    <p:sldId id="319" r:id="rId12"/>
    <p:sldId id="320" r:id="rId13"/>
    <p:sldId id="321" r:id="rId14"/>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Open Sans" panose="020B0606030504020204" pitchFamily="34" charset="0"/>
      <p:regular r:id="rId20"/>
      <p:bold r:id="rId21"/>
      <p:italic r:id="rId22"/>
      <p:boldItalic r:id="rId23"/>
    </p:embeddedFont>
    <p:embeddedFont>
      <p:font typeface="Open Sans Light" panose="020B030603050402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2" roundtripDataSignature="AMtx7midZa6TlE+YnpJqZnFCvpmXJV7x4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F39C837-5753-480E-B80B-96A01EE09C91}">
  <a:tblStyle styleId="{5F39C837-5753-480E-B80B-96A01EE09C91}" styleName="Table_0">
    <a:wholeTbl>
      <a:tcTxStyle b="off" i="off">
        <a:font>
          <a:latin typeface="Myriad Pro"/>
          <a:ea typeface="Myriad Pro"/>
          <a:cs typeface="Myriad Pro"/>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7EB"/>
          </a:solidFill>
        </a:fill>
      </a:tcStyle>
    </a:wholeTbl>
    <a:band1H>
      <a:tcTxStyle/>
      <a:tcStyle>
        <a:tcBdr/>
        <a:fill>
          <a:solidFill>
            <a:srgbClr val="CBCCD5"/>
          </a:solidFill>
        </a:fill>
      </a:tcStyle>
    </a:band1H>
    <a:band2H>
      <a:tcTxStyle/>
      <a:tcStyle>
        <a:tcBdr/>
      </a:tcStyle>
    </a:band2H>
    <a:band1V>
      <a:tcTxStyle/>
      <a:tcStyle>
        <a:tcBdr/>
        <a:fill>
          <a:solidFill>
            <a:srgbClr val="CBCCD5"/>
          </a:solidFill>
        </a:fill>
      </a:tcStyle>
    </a:band1V>
    <a:band2V>
      <a:tcTxStyle/>
      <a:tcStyle>
        <a:tcBdr/>
      </a:tcStyle>
    </a:band2V>
    <a:lastCol>
      <a:tcTxStyle b="on" i="off">
        <a:font>
          <a:latin typeface="Myriad Pro"/>
          <a:ea typeface="Myriad Pro"/>
          <a:cs typeface="Myriad Pro"/>
        </a:font>
        <a:schemeClr val="lt1"/>
      </a:tcTxStyle>
      <a:tcStyle>
        <a:tcBdr/>
        <a:fill>
          <a:solidFill>
            <a:schemeClr val="dk1"/>
          </a:solidFill>
        </a:fill>
      </a:tcStyle>
    </a:lastCol>
    <a:firstCol>
      <a:tcTxStyle b="on" i="off">
        <a:font>
          <a:latin typeface="Myriad Pro"/>
          <a:ea typeface="Myriad Pro"/>
          <a:cs typeface="Myriad Pro"/>
        </a:font>
        <a:schemeClr val="lt1"/>
      </a:tcTxStyle>
      <a:tcStyle>
        <a:tcBdr/>
        <a:fill>
          <a:solidFill>
            <a:schemeClr val="dk1"/>
          </a:solidFill>
        </a:fill>
      </a:tcStyle>
    </a:firstCol>
    <a:lastRow>
      <a:tcTxStyle b="on" i="off">
        <a:font>
          <a:latin typeface="Myriad Pro"/>
          <a:ea typeface="Myriad Pro"/>
          <a:cs typeface="Myriad Pro"/>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a:tcStyle>
        <a:tcBdr/>
      </a:tcStyle>
    </a:seCell>
    <a:swCell>
      <a:tcTxStyle/>
      <a:tcStyle>
        <a:tcBdr/>
      </a:tcStyle>
    </a:swCell>
    <a:firstRow>
      <a:tcTxStyle b="on" i="off">
        <a:font>
          <a:latin typeface="Myriad Pro"/>
          <a:ea typeface="Myriad Pro"/>
          <a:cs typeface="Myriad Pro"/>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 styleId="{987000E0-FBC1-48A6-BFC9-FCAB0CE3D912}" styleName="Table_1">
    <a:wholeTbl>
      <a:tcTxStyle b="off" i="off">
        <a:font>
          <a:latin typeface="Myriad Pro"/>
          <a:ea typeface="Myriad Pro"/>
          <a:cs typeface="Myriad Pro"/>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9FAFC"/>
          </a:solidFill>
        </a:fill>
      </a:tcStyle>
    </a:wholeTbl>
    <a:band1H>
      <a:tcTxStyle/>
      <a:tcStyle>
        <a:tcBdr/>
        <a:fill>
          <a:solidFill>
            <a:srgbClr val="F3F5F8"/>
          </a:solidFill>
        </a:fill>
      </a:tcStyle>
    </a:band1H>
    <a:band2H>
      <a:tcTxStyle/>
      <a:tcStyle>
        <a:tcBdr/>
      </a:tcStyle>
    </a:band2H>
    <a:band1V>
      <a:tcTxStyle/>
      <a:tcStyle>
        <a:tcBdr/>
        <a:fill>
          <a:solidFill>
            <a:srgbClr val="F3F5F8"/>
          </a:solidFill>
        </a:fill>
      </a:tcStyle>
    </a:band1V>
    <a:band2V>
      <a:tcTxStyle/>
      <a:tcStyle>
        <a:tcBdr/>
      </a:tcStyle>
    </a:band2V>
    <a:lastCol>
      <a:tcTxStyle b="on" i="off">
        <a:font>
          <a:latin typeface="Myriad Pro"/>
          <a:ea typeface="Myriad Pro"/>
          <a:cs typeface="Myriad Pro"/>
        </a:font>
        <a:schemeClr val="lt1"/>
      </a:tcTxStyle>
      <a:tcStyle>
        <a:tcBdr/>
        <a:fill>
          <a:solidFill>
            <a:schemeClr val="accent1"/>
          </a:solidFill>
        </a:fill>
      </a:tcStyle>
    </a:lastCol>
    <a:firstCol>
      <a:tcTxStyle b="on" i="off">
        <a:font>
          <a:latin typeface="Myriad Pro"/>
          <a:ea typeface="Myriad Pro"/>
          <a:cs typeface="Myriad Pro"/>
        </a:font>
        <a:schemeClr val="lt1"/>
      </a:tcTxStyle>
      <a:tcStyle>
        <a:tcBdr/>
        <a:fill>
          <a:solidFill>
            <a:schemeClr val="accent1"/>
          </a:solidFill>
        </a:fill>
      </a:tcStyle>
    </a:firstCol>
    <a:lastRow>
      <a:tcTxStyle b="on" i="off">
        <a:font>
          <a:latin typeface="Myriad Pro"/>
          <a:ea typeface="Myriad Pro"/>
          <a:cs typeface="Myriad Pro"/>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Myriad Pro"/>
          <a:ea typeface="Myriad Pro"/>
          <a:cs typeface="Myriad Pro"/>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CF98CE05-3C0F-4F60-915D-D9ECD3A9100A}"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155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3.fntdata"/><Relationship Id="rId26" Type="http://schemas.openxmlformats.org/officeDocument/2006/relationships/font" Target="fonts/font11.fntdata"/><Relationship Id="rId85"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font" Target="fonts/font6.fntdata"/><Relationship Id="rId8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9.fntdata"/><Relationship Id="rId5" Type="http://schemas.openxmlformats.org/officeDocument/2006/relationships/slide" Target="slides/slide2.xml"/><Relationship Id="rId15" Type="http://schemas.openxmlformats.org/officeDocument/2006/relationships/notesMaster" Target="notesMasters/notesMaster1.xml"/><Relationship Id="rId23" Type="http://schemas.openxmlformats.org/officeDocument/2006/relationships/font" Target="fonts/font8.fntdata"/><Relationship Id="rId82" Type="http://customschemas.google.com/relationships/presentationmetadata" Target="metadata"/><Relationship Id="rId10" Type="http://schemas.openxmlformats.org/officeDocument/2006/relationships/slide" Target="slides/slide7.xml"/><Relationship Id="rId19" Type="http://schemas.openxmlformats.org/officeDocument/2006/relationships/font" Target="fonts/font4.fntdata"/><Relationship Id="rId86"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7.fntdata"/><Relationship Id="rId27"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2" name="Google Shape;442;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3" name="Google Shape;503;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9" name="Google Shape;509;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9" name="Google Shape;449;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5" name="Google Shape;455;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1" name="Google Shape;461;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1" name="Google Shape;471;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8" name="Google Shape;478;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5" name="Google Shape;485;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1" name="Google Shape;491;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7" name="Google Shape;497;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SCS title page">
  <p:cSld name="BSCS title page">
    <p:spTree>
      <p:nvGrpSpPr>
        <p:cNvPr id="1" name="Shape 7"/>
        <p:cNvGrpSpPr/>
        <p:nvPr/>
      </p:nvGrpSpPr>
      <p:grpSpPr>
        <a:xfrm>
          <a:off x="0" y="0"/>
          <a:ext cx="0" cy="0"/>
          <a:chOff x="0" y="0"/>
          <a:chExt cx="0" cy="0"/>
        </a:xfrm>
      </p:grpSpPr>
      <p:sp>
        <p:nvSpPr>
          <p:cNvPr id="8" name="Google Shape;8;p68"/>
          <p:cNvSpPr txBox="1">
            <a:spLocks noGrp="1"/>
          </p:cNvSpPr>
          <p:nvPr>
            <p:ph type="title"/>
          </p:nvPr>
        </p:nvSpPr>
        <p:spPr>
          <a:xfrm>
            <a:off x="679391" y="2543286"/>
            <a:ext cx="7785219" cy="44169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600"/>
              <a:buFont typeface="Open Sans"/>
              <a:buNone/>
              <a:defRPr sz="3600" b="1"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68"/>
          <p:cNvSpPr txBox="1">
            <a:spLocks noGrp="1"/>
          </p:cNvSpPr>
          <p:nvPr>
            <p:ph type="body" idx="1"/>
          </p:nvPr>
        </p:nvSpPr>
        <p:spPr>
          <a:xfrm>
            <a:off x="679391" y="3220213"/>
            <a:ext cx="7785219" cy="247849"/>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 name="Google Shape;10;p68"/>
          <p:cNvSpPr txBox="1">
            <a:spLocks noGrp="1"/>
          </p:cNvSpPr>
          <p:nvPr>
            <p:ph type="body" idx="2"/>
          </p:nvPr>
        </p:nvSpPr>
        <p:spPr>
          <a:xfrm>
            <a:off x="679391" y="2829821"/>
            <a:ext cx="7785219" cy="31503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2"/>
              </a:buClr>
              <a:buSzPts val="2400"/>
              <a:buFont typeface="Arial"/>
              <a:buNone/>
              <a:defRPr sz="2400" b="0" i="0" u="none" strike="noStrike" cap="none">
                <a:solidFill>
                  <a:schemeClr val="lt2"/>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 name="Google Shape;11;p68"/>
          <p:cNvCxnSpPr/>
          <p:nvPr/>
        </p:nvCxnSpPr>
        <p:spPr>
          <a:xfrm>
            <a:off x="679391" y="1114679"/>
            <a:ext cx="7785219" cy="0"/>
          </a:xfrm>
          <a:prstGeom prst="straightConnector1">
            <a:avLst/>
          </a:prstGeom>
          <a:noFill/>
          <a:ln w="19050" cap="flat" cmpd="sng">
            <a:solidFill>
              <a:schemeClr val="dk2"/>
            </a:solidFill>
            <a:prstDash val="solid"/>
            <a:miter lim="800000"/>
            <a:headEnd type="none" w="sm" len="sm"/>
            <a:tailEnd type="none" w="sm" len="sm"/>
          </a:ln>
        </p:spPr>
      </p:cxnSp>
      <p:sp>
        <p:nvSpPr>
          <p:cNvPr id="12" name="Google Shape;12;p68"/>
          <p:cNvSpPr txBox="1">
            <a:spLocks noGrp="1"/>
          </p:cNvSpPr>
          <p:nvPr>
            <p:ph type="body" idx="3"/>
          </p:nvPr>
        </p:nvSpPr>
        <p:spPr>
          <a:xfrm>
            <a:off x="0" y="1097306"/>
            <a:ext cx="9144000" cy="54024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1300"/>
              <a:buFont typeface="Arial"/>
              <a:buNone/>
              <a:defRPr sz="1300" b="0" i="0" u="none" strike="noStrike" cap="none">
                <a:solidFill>
                  <a:schemeClr val="lt1"/>
                </a:solidFill>
                <a:latin typeface="Open Sans Light"/>
                <a:ea typeface="Open Sans Light"/>
                <a:cs typeface="Open Sans Light"/>
                <a:sym typeface="Open Sans Light"/>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2 Body - two lines">
  <p:cSld name="02 Body - two lines">
    <p:spTree>
      <p:nvGrpSpPr>
        <p:cNvPr id="1" name="Shape 13"/>
        <p:cNvGrpSpPr/>
        <p:nvPr/>
      </p:nvGrpSpPr>
      <p:grpSpPr>
        <a:xfrm>
          <a:off x="0" y="0"/>
          <a:ext cx="0" cy="0"/>
          <a:chOff x="0" y="0"/>
          <a:chExt cx="0" cy="0"/>
        </a:xfrm>
      </p:grpSpPr>
      <p:sp>
        <p:nvSpPr>
          <p:cNvPr id="14" name="Google Shape;14;p78"/>
          <p:cNvSpPr txBox="1">
            <a:spLocks noGrp="1"/>
          </p:cNvSpPr>
          <p:nvPr>
            <p:ph type="title"/>
          </p:nvPr>
        </p:nvSpPr>
        <p:spPr>
          <a:xfrm>
            <a:off x="628650" y="871824"/>
            <a:ext cx="7886700" cy="36784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5" name="Google Shape;15;p78"/>
          <p:cNvCxnSpPr/>
          <p:nvPr/>
        </p:nvCxnSpPr>
        <p:spPr>
          <a:xfrm>
            <a:off x="692935" y="1357852"/>
            <a:ext cx="7758130" cy="0"/>
          </a:xfrm>
          <a:prstGeom prst="straightConnector1">
            <a:avLst/>
          </a:prstGeom>
          <a:noFill/>
          <a:ln w="19050" cap="flat" cmpd="sng">
            <a:solidFill>
              <a:srgbClr val="FAAD6D"/>
            </a:solidFill>
            <a:prstDash val="solid"/>
            <a:miter lim="800000"/>
            <a:headEnd type="none" w="sm" len="sm"/>
            <a:tailEnd type="none" w="sm" len="sm"/>
          </a:ln>
        </p:spPr>
      </p:cxnSp>
      <p:sp>
        <p:nvSpPr>
          <p:cNvPr id="16" name="Google Shape;16;p78"/>
          <p:cNvSpPr txBox="1">
            <a:spLocks noGrp="1"/>
          </p:cNvSpPr>
          <p:nvPr>
            <p:ph type="body" idx="1"/>
          </p:nvPr>
        </p:nvSpPr>
        <p:spPr>
          <a:xfrm>
            <a:off x="628650" y="1699972"/>
            <a:ext cx="7886700" cy="4216734"/>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0000"/>
              </a:buClr>
              <a:buSzPts val="2400"/>
              <a:buFont typeface="Arial"/>
              <a:buChar char="•"/>
              <a:defRPr sz="2400" b="0" i="0" u="none" strike="noStrike" cap="none">
                <a:solidFill>
                  <a:srgbClr val="000000"/>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0000"/>
              </a:buClr>
              <a:buSzPts val="2000"/>
              <a:buFont typeface="Arial"/>
              <a:buChar char="•"/>
              <a:defRPr sz="20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2 Body - two lines">
  <p:cSld name="02 Body - two lines">
    <p:spTree>
      <p:nvGrpSpPr>
        <p:cNvPr id="1" name="Shape 23"/>
        <p:cNvGrpSpPr/>
        <p:nvPr/>
      </p:nvGrpSpPr>
      <p:grpSpPr>
        <a:xfrm>
          <a:off x="0" y="0"/>
          <a:ext cx="0" cy="0"/>
          <a:chOff x="0" y="0"/>
          <a:chExt cx="0" cy="0"/>
        </a:xfrm>
      </p:grpSpPr>
      <p:sp>
        <p:nvSpPr>
          <p:cNvPr id="24" name="Google Shape;24;p71"/>
          <p:cNvSpPr txBox="1">
            <a:spLocks noGrp="1"/>
          </p:cNvSpPr>
          <p:nvPr>
            <p:ph type="title"/>
          </p:nvPr>
        </p:nvSpPr>
        <p:spPr>
          <a:xfrm>
            <a:off x="628650" y="871824"/>
            <a:ext cx="7886700" cy="36784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Open Sans"/>
              <a:buNone/>
              <a:defRPr sz="3200" b="1"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25" name="Google Shape;25;p71"/>
          <p:cNvCxnSpPr/>
          <p:nvPr/>
        </p:nvCxnSpPr>
        <p:spPr>
          <a:xfrm>
            <a:off x="692935" y="1357852"/>
            <a:ext cx="7758130" cy="0"/>
          </a:xfrm>
          <a:prstGeom prst="straightConnector1">
            <a:avLst/>
          </a:prstGeom>
          <a:noFill/>
          <a:ln w="19050" cap="flat" cmpd="sng">
            <a:solidFill>
              <a:srgbClr val="FAAD6D"/>
            </a:solidFill>
            <a:prstDash val="solid"/>
            <a:miter lim="800000"/>
            <a:headEnd type="none" w="sm" len="sm"/>
            <a:tailEnd type="none" w="sm" len="sm"/>
          </a:ln>
        </p:spPr>
      </p:cxnSp>
      <p:sp>
        <p:nvSpPr>
          <p:cNvPr id="26" name="Google Shape;26;p71"/>
          <p:cNvSpPr txBox="1">
            <a:spLocks noGrp="1"/>
          </p:cNvSpPr>
          <p:nvPr>
            <p:ph type="body" idx="1"/>
          </p:nvPr>
        </p:nvSpPr>
        <p:spPr>
          <a:xfrm>
            <a:off x="628650" y="1699972"/>
            <a:ext cx="7886700" cy="421673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00000"/>
              </a:buClr>
              <a:buSzPts val="2400"/>
              <a:buFont typeface="Arial"/>
              <a:buChar char="•"/>
              <a:defRPr sz="2400" b="0" i="0" u="none" strike="noStrike" cap="none">
                <a:solidFill>
                  <a:srgbClr val="000000"/>
                </a:solidFill>
                <a:latin typeface="Open Sans"/>
                <a:ea typeface="Open Sans"/>
                <a:cs typeface="Open Sans"/>
                <a:sym typeface="Open Sans"/>
              </a:defRPr>
            </a:lvl1pPr>
            <a:lvl2pPr marL="914400" marR="0" lvl="1" indent="-381000" algn="l" rtl="0">
              <a:lnSpc>
                <a:spcPct val="90000"/>
              </a:lnSpc>
              <a:spcBef>
                <a:spcPts val="500"/>
              </a:spcBef>
              <a:spcAft>
                <a:spcPts val="0"/>
              </a:spcAft>
              <a:buClr>
                <a:srgbClr val="000000"/>
              </a:buClr>
              <a:buSzPts val="2400"/>
              <a:buFont typeface="Arial"/>
              <a:buChar char="•"/>
              <a:defRPr sz="2400" b="0" i="0" u="none" strike="noStrike" cap="none">
                <a:solidFill>
                  <a:srgbClr val="000000"/>
                </a:solidFill>
                <a:latin typeface="Open Sans"/>
                <a:ea typeface="Open Sans"/>
                <a:cs typeface="Open Sans"/>
                <a:sym typeface="Open Sans"/>
              </a:defRPr>
            </a:lvl2pPr>
            <a:lvl3pPr marL="1371600" marR="0" lvl="2" indent="-355600" algn="l" rtl="0">
              <a:lnSpc>
                <a:spcPct val="90000"/>
              </a:lnSpc>
              <a:spcBef>
                <a:spcPts val="500"/>
              </a:spcBef>
              <a:spcAft>
                <a:spcPts val="0"/>
              </a:spcAft>
              <a:buClr>
                <a:srgbClr val="000000"/>
              </a:buClr>
              <a:buSzPts val="2000"/>
              <a:buFont typeface="Arial"/>
              <a:buChar char="•"/>
              <a:defRPr sz="2000" b="0" i="0" u="none" strike="noStrike" cap="none">
                <a:solidFill>
                  <a:srgbClr val="000000"/>
                </a:solidFill>
                <a:latin typeface="Open Sans"/>
                <a:ea typeface="Open Sans"/>
                <a:cs typeface="Open Sans"/>
                <a:sym typeface="Open Sans"/>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Open Sans"/>
                <a:ea typeface="Open Sans"/>
                <a:cs typeface="Open Sans"/>
                <a:sym typeface="Open Sans"/>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4 Body - two lines">
  <p:cSld name="04 Body - two lines">
    <p:spTree>
      <p:nvGrpSpPr>
        <p:cNvPr id="1" name="Shape 39"/>
        <p:cNvGrpSpPr/>
        <p:nvPr/>
      </p:nvGrpSpPr>
      <p:grpSpPr>
        <a:xfrm>
          <a:off x="0" y="0"/>
          <a:ext cx="0" cy="0"/>
          <a:chOff x="0" y="0"/>
          <a:chExt cx="0" cy="0"/>
        </a:xfrm>
      </p:grpSpPr>
      <p:sp>
        <p:nvSpPr>
          <p:cNvPr id="40" name="Google Shape;40;p76"/>
          <p:cNvSpPr txBox="1">
            <a:spLocks noGrp="1"/>
          </p:cNvSpPr>
          <p:nvPr>
            <p:ph type="body" idx="1"/>
          </p:nvPr>
        </p:nvSpPr>
        <p:spPr>
          <a:xfrm>
            <a:off x="628650" y="1701366"/>
            <a:ext cx="3867150" cy="421534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00000"/>
              </a:buClr>
              <a:buSzPts val="2400"/>
              <a:buFont typeface="Arial"/>
              <a:buChar char="•"/>
              <a:defRPr sz="2400" b="0" i="0" u="none" strike="noStrike" cap="none">
                <a:solidFill>
                  <a:srgbClr val="000000"/>
                </a:solidFill>
                <a:latin typeface="Open Sans"/>
                <a:ea typeface="Open Sans"/>
                <a:cs typeface="Open Sans"/>
                <a:sym typeface="Open Sans"/>
              </a:defRPr>
            </a:lvl1pPr>
            <a:lvl2pPr marL="914400" marR="0" lvl="1" indent="-381000" algn="l" rtl="0">
              <a:lnSpc>
                <a:spcPct val="90000"/>
              </a:lnSpc>
              <a:spcBef>
                <a:spcPts val="500"/>
              </a:spcBef>
              <a:spcAft>
                <a:spcPts val="0"/>
              </a:spcAft>
              <a:buClr>
                <a:srgbClr val="000000"/>
              </a:buClr>
              <a:buSzPts val="2400"/>
              <a:buFont typeface="Arial"/>
              <a:buChar char="•"/>
              <a:defRPr sz="2400" b="0" i="0" u="none" strike="noStrike" cap="none">
                <a:solidFill>
                  <a:srgbClr val="000000"/>
                </a:solidFill>
                <a:latin typeface="Open Sans"/>
                <a:ea typeface="Open Sans"/>
                <a:cs typeface="Open Sans"/>
                <a:sym typeface="Open Sans"/>
              </a:defRPr>
            </a:lvl2pPr>
            <a:lvl3pPr marL="1371600" marR="0" lvl="2" indent="-355600" algn="l" rtl="0">
              <a:lnSpc>
                <a:spcPct val="90000"/>
              </a:lnSpc>
              <a:spcBef>
                <a:spcPts val="500"/>
              </a:spcBef>
              <a:spcAft>
                <a:spcPts val="0"/>
              </a:spcAft>
              <a:buClr>
                <a:srgbClr val="000000"/>
              </a:buClr>
              <a:buSzPts val="2000"/>
              <a:buFont typeface="Arial"/>
              <a:buChar char="•"/>
              <a:defRPr sz="2000" b="0" i="0" u="none" strike="noStrike" cap="none">
                <a:solidFill>
                  <a:srgbClr val="000000"/>
                </a:solidFill>
                <a:latin typeface="Open Sans"/>
                <a:ea typeface="Open Sans"/>
                <a:cs typeface="Open Sans"/>
                <a:sym typeface="Open Sans"/>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Open Sans"/>
                <a:ea typeface="Open Sans"/>
                <a:cs typeface="Open Sans"/>
                <a:sym typeface="Open Sans"/>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41" name="Google Shape;41;p76"/>
          <p:cNvSpPr txBox="1">
            <a:spLocks noGrp="1"/>
          </p:cNvSpPr>
          <p:nvPr>
            <p:ph type="body" idx="2"/>
          </p:nvPr>
        </p:nvSpPr>
        <p:spPr>
          <a:xfrm>
            <a:off x="4648200" y="1701366"/>
            <a:ext cx="3867150" cy="421534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00000"/>
              </a:buClr>
              <a:buSzPts val="2400"/>
              <a:buFont typeface="Arial"/>
              <a:buChar char="•"/>
              <a:defRPr sz="2400" b="0" i="0" u="none" strike="noStrike" cap="none">
                <a:solidFill>
                  <a:srgbClr val="000000"/>
                </a:solidFill>
                <a:latin typeface="Open Sans"/>
                <a:ea typeface="Open Sans"/>
                <a:cs typeface="Open Sans"/>
                <a:sym typeface="Open Sans"/>
              </a:defRPr>
            </a:lvl1pPr>
            <a:lvl2pPr marL="914400" marR="0" lvl="1" indent="-381000" algn="l" rtl="0">
              <a:lnSpc>
                <a:spcPct val="90000"/>
              </a:lnSpc>
              <a:spcBef>
                <a:spcPts val="500"/>
              </a:spcBef>
              <a:spcAft>
                <a:spcPts val="0"/>
              </a:spcAft>
              <a:buClr>
                <a:srgbClr val="000000"/>
              </a:buClr>
              <a:buSzPts val="2400"/>
              <a:buFont typeface="Arial"/>
              <a:buChar char="•"/>
              <a:defRPr sz="2400" b="0" i="0" u="none" strike="noStrike" cap="none">
                <a:solidFill>
                  <a:srgbClr val="000000"/>
                </a:solidFill>
                <a:latin typeface="Open Sans"/>
                <a:ea typeface="Open Sans"/>
                <a:cs typeface="Open Sans"/>
                <a:sym typeface="Open Sans"/>
              </a:defRPr>
            </a:lvl2pPr>
            <a:lvl3pPr marL="1371600" marR="0" lvl="2" indent="-355600" algn="l" rtl="0">
              <a:lnSpc>
                <a:spcPct val="90000"/>
              </a:lnSpc>
              <a:spcBef>
                <a:spcPts val="500"/>
              </a:spcBef>
              <a:spcAft>
                <a:spcPts val="0"/>
              </a:spcAft>
              <a:buClr>
                <a:srgbClr val="000000"/>
              </a:buClr>
              <a:buSzPts val="2000"/>
              <a:buFont typeface="Arial"/>
              <a:buChar char="•"/>
              <a:defRPr sz="2000" b="0" i="0" u="none" strike="noStrike" cap="none">
                <a:solidFill>
                  <a:srgbClr val="000000"/>
                </a:solidFill>
                <a:latin typeface="Open Sans"/>
                <a:ea typeface="Open Sans"/>
                <a:cs typeface="Open Sans"/>
                <a:sym typeface="Open Sans"/>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Open Sans"/>
                <a:ea typeface="Open Sans"/>
                <a:cs typeface="Open Sans"/>
                <a:sym typeface="Open Sans"/>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42" name="Google Shape;42;p76"/>
          <p:cNvSpPr txBox="1">
            <a:spLocks noGrp="1"/>
          </p:cNvSpPr>
          <p:nvPr>
            <p:ph type="title"/>
          </p:nvPr>
        </p:nvSpPr>
        <p:spPr>
          <a:xfrm>
            <a:off x="628650" y="871824"/>
            <a:ext cx="7886700" cy="36784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Open Sans"/>
              <a:buNone/>
              <a:defRPr sz="3200" b="1"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43" name="Google Shape;43;p76"/>
          <p:cNvCxnSpPr/>
          <p:nvPr/>
        </p:nvCxnSpPr>
        <p:spPr>
          <a:xfrm>
            <a:off x="692935" y="1357852"/>
            <a:ext cx="7758130" cy="0"/>
          </a:xfrm>
          <a:prstGeom prst="straightConnector1">
            <a:avLst/>
          </a:prstGeom>
          <a:noFill/>
          <a:ln w="19050" cap="flat" cmpd="sng">
            <a:solidFill>
              <a:srgbClr val="FAAD6D"/>
            </a:solidFill>
            <a:prstDash val="solid"/>
            <a:miter lim="800000"/>
            <a:headEnd type="none" w="sm" len="sm"/>
            <a:tailEnd type="none" w="sm" len="sm"/>
          </a:ln>
        </p:spPr>
      </p:cxnSp>
      <p:sp>
        <p:nvSpPr>
          <p:cNvPr id="44" name="Google Shape;44;p76"/>
          <p:cNvSpPr txBox="1">
            <a:spLocks noGrp="1"/>
          </p:cNvSpPr>
          <p:nvPr>
            <p:ph type="body" idx="3"/>
          </p:nvPr>
        </p:nvSpPr>
        <p:spPr>
          <a:xfrm>
            <a:off x="628650" y="1699972"/>
            <a:ext cx="7886700" cy="421673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00000"/>
              </a:buClr>
              <a:buSzPts val="2400"/>
              <a:buFont typeface="Arial"/>
              <a:buChar char="•"/>
              <a:defRPr sz="2400" b="0" i="0" u="none" strike="noStrike" cap="none">
                <a:solidFill>
                  <a:srgbClr val="000000"/>
                </a:solidFill>
                <a:latin typeface="Open Sans"/>
                <a:ea typeface="Open Sans"/>
                <a:cs typeface="Open Sans"/>
                <a:sym typeface="Open Sans"/>
              </a:defRPr>
            </a:lvl1pPr>
            <a:lvl2pPr marL="914400" marR="0" lvl="1" indent="-381000" algn="l" rtl="0">
              <a:lnSpc>
                <a:spcPct val="90000"/>
              </a:lnSpc>
              <a:spcBef>
                <a:spcPts val="500"/>
              </a:spcBef>
              <a:spcAft>
                <a:spcPts val="0"/>
              </a:spcAft>
              <a:buClr>
                <a:srgbClr val="000000"/>
              </a:buClr>
              <a:buSzPts val="2400"/>
              <a:buFont typeface="Arial"/>
              <a:buChar char="•"/>
              <a:defRPr sz="2400" b="0" i="0" u="none" strike="noStrike" cap="none">
                <a:solidFill>
                  <a:srgbClr val="000000"/>
                </a:solidFill>
                <a:latin typeface="Open Sans"/>
                <a:ea typeface="Open Sans"/>
                <a:cs typeface="Open Sans"/>
                <a:sym typeface="Open Sans"/>
              </a:defRPr>
            </a:lvl2pPr>
            <a:lvl3pPr marL="1371600" marR="0" lvl="2" indent="-355600" algn="l" rtl="0">
              <a:lnSpc>
                <a:spcPct val="90000"/>
              </a:lnSpc>
              <a:spcBef>
                <a:spcPts val="500"/>
              </a:spcBef>
              <a:spcAft>
                <a:spcPts val="0"/>
              </a:spcAft>
              <a:buClr>
                <a:srgbClr val="000000"/>
              </a:buClr>
              <a:buSzPts val="2000"/>
              <a:buFont typeface="Arial"/>
              <a:buChar char="•"/>
              <a:defRPr sz="2000" b="0" i="0" u="none" strike="noStrike" cap="none">
                <a:solidFill>
                  <a:srgbClr val="000000"/>
                </a:solidFill>
                <a:latin typeface="Open Sans"/>
                <a:ea typeface="Open Sans"/>
                <a:cs typeface="Open Sans"/>
                <a:sym typeface="Open Sans"/>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Open Sans"/>
                <a:ea typeface="Open Sans"/>
                <a:cs typeface="Open Sans"/>
                <a:sym typeface="Open Sans"/>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5 Body">
  <p:cSld name="05 Body">
    <p:spTree>
      <p:nvGrpSpPr>
        <p:cNvPr id="1" name="Shape 45"/>
        <p:cNvGrpSpPr/>
        <p:nvPr/>
      </p:nvGrpSpPr>
      <p:grpSpPr>
        <a:xfrm>
          <a:off x="0" y="0"/>
          <a:ext cx="0" cy="0"/>
          <a:chOff x="0" y="0"/>
          <a:chExt cx="0" cy="0"/>
        </a:xfrm>
      </p:grpSpPr>
      <p:sp>
        <p:nvSpPr>
          <p:cNvPr id="46" name="Google Shape;46;p77"/>
          <p:cNvSpPr txBox="1">
            <a:spLocks noGrp="1"/>
          </p:cNvSpPr>
          <p:nvPr>
            <p:ph type="title"/>
          </p:nvPr>
        </p:nvSpPr>
        <p:spPr>
          <a:xfrm>
            <a:off x="630238" y="365125"/>
            <a:ext cx="7886700" cy="55525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Open Sans"/>
              <a:buNone/>
              <a:defRPr sz="3200" b="1"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Google Shape;47;p77"/>
          <p:cNvSpPr txBox="1">
            <a:spLocks noGrp="1"/>
          </p:cNvSpPr>
          <p:nvPr>
            <p:ph type="body" idx="1"/>
          </p:nvPr>
        </p:nvSpPr>
        <p:spPr>
          <a:xfrm>
            <a:off x="630238" y="1284941"/>
            <a:ext cx="3868737" cy="419289"/>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000000"/>
              </a:buClr>
              <a:buSzPts val="2300"/>
              <a:buFont typeface="Arial"/>
              <a:buNone/>
              <a:defRPr sz="2300" b="1" i="0" u="none" strike="noStrike" cap="none">
                <a:solidFill>
                  <a:srgbClr val="000000"/>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Open Sans"/>
                <a:ea typeface="Open Sans"/>
                <a:cs typeface="Open Sans"/>
                <a:sym typeface="Open Sans"/>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9pPr>
          </a:lstStyle>
          <a:p>
            <a:endParaRPr/>
          </a:p>
        </p:txBody>
      </p:sp>
      <p:sp>
        <p:nvSpPr>
          <p:cNvPr id="48" name="Google Shape;48;p77"/>
          <p:cNvSpPr txBox="1">
            <a:spLocks noGrp="1"/>
          </p:cNvSpPr>
          <p:nvPr>
            <p:ph type="body" idx="2"/>
          </p:nvPr>
        </p:nvSpPr>
        <p:spPr>
          <a:xfrm>
            <a:off x="630238" y="1704231"/>
            <a:ext cx="3868737" cy="420827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00000"/>
              </a:buClr>
              <a:buSzPts val="2400"/>
              <a:buFont typeface="Arial"/>
              <a:buChar char="•"/>
              <a:defRPr sz="2400" b="0" i="0" u="none" strike="noStrike" cap="none">
                <a:solidFill>
                  <a:srgbClr val="000000"/>
                </a:solidFill>
                <a:latin typeface="Open Sans"/>
                <a:ea typeface="Open Sans"/>
                <a:cs typeface="Open Sans"/>
                <a:sym typeface="Open Sans"/>
              </a:defRPr>
            </a:lvl1pPr>
            <a:lvl2pPr marL="914400" marR="0" lvl="1" indent="-381000" algn="l" rtl="0">
              <a:lnSpc>
                <a:spcPct val="90000"/>
              </a:lnSpc>
              <a:spcBef>
                <a:spcPts val="500"/>
              </a:spcBef>
              <a:spcAft>
                <a:spcPts val="0"/>
              </a:spcAft>
              <a:buClr>
                <a:srgbClr val="000000"/>
              </a:buClr>
              <a:buSzPts val="2400"/>
              <a:buFont typeface="Arial"/>
              <a:buChar char="•"/>
              <a:defRPr sz="2400" b="0" i="0" u="none" strike="noStrike" cap="none">
                <a:solidFill>
                  <a:srgbClr val="000000"/>
                </a:solidFill>
                <a:latin typeface="Open Sans"/>
                <a:ea typeface="Open Sans"/>
                <a:cs typeface="Open Sans"/>
                <a:sym typeface="Open Sans"/>
              </a:defRPr>
            </a:lvl2pPr>
            <a:lvl3pPr marL="1371600" marR="0" lvl="2" indent="-355600" algn="l" rtl="0">
              <a:lnSpc>
                <a:spcPct val="90000"/>
              </a:lnSpc>
              <a:spcBef>
                <a:spcPts val="500"/>
              </a:spcBef>
              <a:spcAft>
                <a:spcPts val="0"/>
              </a:spcAft>
              <a:buClr>
                <a:srgbClr val="000000"/>
              </a:buClr>
              <a:buSzPts val="2000"/>
              <a:buFont typeface="Arial"/>
              <a:buChar char="•"/>
              <a:defRPr sz="2000" b="0" i="0" u="none" strike="noStrike" cap="none">
                <a:solidFill>
                  <a:srgbClr val="000000"/>
                </a:solidFill>
                <a:latin typeface="Open Sans"/>
                <a:ea typeface="Open Sans"/>
                <a:cs typeface="Open Sans"/>
                <a:sym typeface="Open Sans"/>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Open Sans"/>
                <a:ea typeface="Open Sans"/>
                <a:cs typeface="Open Sans"/>
                <a:sym typeface="Open Sans"/>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49" name="Google Shape;49;p77"/>
          <p:cNvSpPr txBox="1">
            <a:spLocks noGrp="1"/>
          </p:cNvSpPr>
          <p:nvPr>
            <p:ph type="body" idx="3"/>
          </p:nvPr>
        </p:nvSpPr>
        <p:spPr>
          <a:xfrm>
            <a:off x="4629150" y="1284941"/>
            <a:ext cx="3887788" cy="419289"/>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000000"/>
              </a:buClr>
              <a:buSzPts val="2300"/>
              <a:buFont typeface="Arial"/>
              <a:buNone/>
              <a:defRPr sz="2300" b="1" i="0" u="none" strike="noStrike" cap="none">
                <a:solidFill>
                  <a:srgbClr val="000000"/>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Open Sans"/>
                <a:ea typeface="Open Sans"/>
                <a:cs typeface="Open Sans"/>
                <a:sym typeface="Open Sans"/>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9pPr>
          </a:lstStyle>
          <a:p>
            <a:endParaRPr/>
          </a:p>
        </p:txBody>
      </p:sp>
      <p:sp>
        <p:nvSpPr>
          <p:cNvPr id="50" name="Google Shape;50;p77"/>
          <p:cNvSpPr txBox="1">
            <a:spLocks noGrp="1"/>
          </p:cNvSpPr>
          <p:nvPr>
            <p:ph type="body" idx="4"/>
          </p:nvPr>
        </p:nvSpPr>
        <p:spPr>
          <a:xfrm>
            <a:off x="4629150" y="1704231"/>
            <a:ext cx="3887788" cy="420827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00000"/>
              </a:buClr>
              <a:buSzPts val="2400"/>
              <a:buFont typeface="Arial"/>
              <a:buChar char="•"/>
              <a:defRPr sz="2400" b="0" i="0" u="none" strike="noStrike" cap="none">
                <a:solidFill>
                  <a:srgbClr val="000000"/>
                </a:solidFill>
                <a:latin typeface="Open Sans"/>
                <a:ea typeface="Open Sans"/>
                <a:cs typeface="Open Sans"/>
                <a:sym typeface="Open Sans"/>
              </a:defRPr>
            </a:lvl1pPr>
            <a:lvl2pPr marL="914400" marR="0" lvl="1" indent="-381000" algn="l" rtl="0">
              <a:lnSpc>
                <a:spcPct val="90000"/>
              </a:lnSpc>
              <a:spcBef>
                <a:spcPts val="500"/>
              </a:spcBef>
              <a:spcAft>
                <a:spcPts val="0"/>
              </a:spcAft>
              <a:buClr>
                <a:srgbClr val="000000"/>
              </a:buClr>
              <a:buSzPts val="2400"/>
              <a:buFont typeface="Arial"/>
              <a:buChar char="•"/>
              <a:defRPr sz="2400" b="0" i="0" u="none" strike="noStrike" cap="none">
                <a:solidFill>
                  <a:srgbClr val="000000"/>
                </a:solidFill>
                <a:latin typeface="Open Sans"/>
                <a:ea typeface="Open Sans"/>
                <a:cs typeface="Open Sans"/>
                <a:sym typeface="Open Sans"/>
              </a:defRPr>
            </a:lvl2pPr>
            <a:lvl3pPr marL="1371600" marR="0" lvl="2" indent="-355600" algn="l" rtl="0">
              <a:lnSpc>
                <a:spcPct val="90000"/>
              </a:lnSpc>
              <a:spcBef>
                <a:spcPts val="500"/>
              </a:spcBef>
              <a:spcAft>
                <a:spcPts val="0"/>
              </a:spcAft>
              <a:buClr>
                <a:srgbClr val="000000"/>
              </a:buClr>
              <a:buSzPts val="2000"/>
              <a:buFont typeface="Arial"/>
              <a:buChar char="•"/>
              <a:defRPr sz="2000" b="0" i="0" u="none" strike="noStrike" cap="none">
                <a:solidFill>
                  <a:srgbClr val="000000"/>
                </a:solidFill>
                <a:latin typeface="Open Sans"/>
                <a:ea typeface="Open Sans"/>
                <a:cs typeface="Open Sans"/>
                <a:sym typeface="Open Sans"/>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Open Sans"/>
                <a:ea typeface="Open Sans"/>
                <a:cs typeface="Open Sans"/>
                <a:sym typeface="Open Sans"/>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cxnSp>
        <p:nvCxnSpPr>
          <p:cNvPr id="51" name="Google Shape;51;p77"/>
          <p:cNvCxnSpPr/>
          <p:nvPr/>
        </p:nvCxnSpPr>
        <p:spPr>
          <a:xfrm>
            <a:off x="692935" y="945494"/>
            <a:ext cx="7758130" cy="0"/>
          </a:xfrm>
          <a:prstGeom prst="straightConnector1">
            <a:avLst/>
          </a:prstGeom>
          <a:noFill/>
          <a:ln w="19050" cap="flat" cmpd="sng">
            <a:solidFill>
              <a:srgbClr val="FAAD6D"/>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act page">
  <p:cSld name="Contact page">
    <p:spTree>
      <p:nvGrpSpPr>
        <p:cNvPr id="1" name="Shape 5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about:blank" TargetMode="Externa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hyperlink" Target="about:blank" TargetMode="Externa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5"/>
        <p:cNvGrpSpPr/>
        <p:nvPr/>
      </p:nvGrpSpPr>
      <p:grpSpPr>
        <a:xfrm>
          <a:off x="0" y="0"/>
          <a:ext cx="0" cy="0"/>
          <a:chOff x="0" y="0"/>
          <a:chExt cx="0" cy="0"/>
        </a:xfrm>
      </p:grpSpPr>
      <p:pic>
        <p:nvPicPr>
          <p:cNvPr id="6" name="Google Shape;6;p67" descr="Alarm Clock">
            <a:hlinkClick r:id="rId5"/>
          </p:cNvPr>
          <p:cNvPicPr preferRelativeResize="0"/>
          <p:nvPr/>
        </p:nvPicPr>
        <p:blipFill rotWithShape="1">
          <a:blip r:embed="rId6">
            <a:alphaModFix/>
          </a:blip>
          <a:srcRect/>
          <a:stretch/>
        </p:blipFill>
        <p:spPr>
          <a:xfrm>
            <a:off x="8591909" y="0"/>
            <a:ext cx="474453" cy="47445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17"/>
        <p:cNvGrpSpPr/>
        <p:nvPr/>
      </p:nvGrpSpPr>
      <p:grpSpPr>
        <a:xfrm>
          <a:off x="0" y="0"/>
          <a:ext cx="0" cy="0"/>
          <a:chOff x="0" y="0"/>
          <a:chExt cx="0" cy="0"/>
        </a:xfrm>
      </p:grpSpPr>
      <p:pic>
        <p:nvPicPr>
          <p:cNvPr id="18" name="Google Shape;18;p69" descr="Alarm Clock">
            <a:hlinkClick r:id="rId6"/>
          </p:cNvPr>
          <p:cNvPicPr preferRelativeResize="0"/>
          <p:nvPr/>
        </p:nvPicPr>
        <p:blipFill rotWithShape="1">
          <a:blip r:embed="rId7">
            <a:alphaModFix/>
          </a:blip>
          <a:srcRect/>
          <a:stretch/>
        </p:blipFill>
        <p:spPr>
          <a:xfrm>
            <a:off x="8591909" y="0"/>
            <a:ext cx="474453" cy="47445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3" r:id="rId1"/>
    <p:sldLayoutId id="2147483656" r:id="rId2"/>
    <p:sldLayoutId id="2147483657"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2"/>
        <p:cNvGrpSpPr/>
        <p:nvPr/>
      </p:nvGrpSpPr>
      <p:grpSpPr>
        <a:xfrm>
          <a:off x="0" y="0"/>
          <a:ext cx="0" cy="0"/>
          <a:chOff x="0" y="0"/>
          <a:chExt cx="0" cy="0"/>
        </a:xfrm>
      </p:grpSpPr>
      <p:cxnSp>
        <p:nvCxnSpPr>
          <p:cNvPr id="53" name="Google Shape;53;p73"/>
          <p:cNvCxnSpPr/>
          <p:nvPr/>
        </p:nvCxnSpPr>
        <p:spPr>
          <a:xfrm>
            <a:off x="728770" y="1815435"/>
            <a:ext cx="7734584" cy="0"/>
          </a:xfrm>
          <a:prstGeom prst="straightConnector1">
            <a:avLst/>
          </a:prstGeom>
          <a:noFill/>
          <a:ln w="19050" cap="flat" cmpd="sng">
            <a:solidFill>
              <a:srgbClr val="FAAD6D"/>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56"/>
          <p:cNvSpPr txBox="1">
            <a:spLocks noGrp="1"/>
          </p:cNvSpPr>
          <p:nvPr>
            <p:ph type="title"/>
          </p:nvPr>
        </p:nvSpPr>
        <p:spPr>
          <a:xfrm>
            <a:off x="679391" y="2543286"/>
            <a:ext cx="7785219" cy="44169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600"/>
              <a:buFont typeface="Open Sans"/>
              <a:buNone/>
            </a:pPr>
            <a:br>
              <a:rPr lang="en-US"/>
            </a:br>
            <a:r>
              <a:rPr lang="en-US"/>
              <a:t>A Study of Changes in Populations</a:t>
            </a:r>
            <a:endParaRPr/>
          </a:p>
        </p:txBody>
      </p:sp>
      <p:sp>
        <p:nvSpPr>
          <p:cNvPr id="445" name="Google Shape;445;p56"/>
          <p:cNvSpPr txBox="1">
            <a:spLocks noGrp="1"/>
          </p:cNvSpPr>
          <p:nvPr>
            <p:ph type="body" idx="1"/>
          </p:nvPr>
        </p:nvSpPr>
        <p:spPr>
          <a:xfrm>
            <a:off x="679390" y="3181151"/>
            <a:ext cx="7785219" cy="24784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2400"/>
              <a:buNone/>
            </a:pPr>
            <a:r>
              <a:rPr lang="en-US" sz="2400"/>
              <a:t>Lesson 6</a:t>
            </a:r>
            <a:endParaRPr/>
          </a:p>
        </p:txBody>
      </p:sp>
      <p:sp>
        <p:nvSpPr>
          <p:cNvPr id="446" name="Google Shape;446;p56"/>
          <p:cNvSpPr txBox="1">
            <a:spLocks noGrp="1"/>
          </p:cNvSpPr>
          <p:nvPr>
            <p:ph type="body" idx="3"/>
          </p:nvPr>
        </p:nvSpPr>
        <p:spPr>
          <a:xfrm>
            <a:off x="0" y="1097306"/>
            <a:ext cx="9144000" cy="54024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13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65"/>
          <p:cNvSpPr txBox="1">
            <a:spLocks noGrp="1"/>
          </p:cNvSpPr>
          <p:nvPr>
            <p:ph type="title"/>
          </p:nvPr>
        </p:nvSpPr>
        <p:spPr>
          <a:xfrm>
            <a:off x="628650" y="871824"/>
            <a:ext cx="7886700" cy="36784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Open Sans"/>
              <a:buNone/>
            </a:pPr>
            <a:r>
              <a:rPr lang="en-US"/>
              <a:t>Lesson 6 Focus Question</a:t>
            </a:r>
            <a:endParaRPr/>
          </a:p>
        </p:txBody>
      </p:sp>
      <p:sp>
        <p:nvSpPr>
          <p:cNvPr id="506" name="Google Shape;506;p65"/>
          <p:cNvSpPr txBox="1"/>
          <p:nvPr/>
        </p:nvSpPr>
        <p:spPr>
          <a:xfrm>
            <a:off x="830424" y="2472611"/>
            <a:ext cx="7492481"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73676"/>
              </a:buClr>
              <a:buSzPts val="2800"/>
              <a:buFont typeface="Open Sans"/>
              <a:buNone/>
            </a:pPr>
            <a:r>
              <a:rPr lang="en-US" sz="2800" b="0" i="0" u="none" strike="noStrike" cap="none">
                <a:solidFill>
                  <a:srgbClr val="273676"/>
                </a:solidFill>
                <a:latin typeface="Open Sans"/>
                <a:ea typeface="Open Sans"/>
                <a:cs typeface="Open Sans"/>
                <a:sym typeface="Open Sans"/>
              </a:rPr>
              <a:t>What causes a population of organisms to change over time?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57"/>
          <p:cNvSpPr txBox="1">
            <a:spLocks noGrp="1"/>
          </p:cNvSpPr>
          <p:nvPr>
            <p:ph type="title"/>
          </p:nvPr>
        </p:nvSpPr>
        <p:spPr>
          <a:xfrm>
            <a:off x="628650" y="871824"/>
            <a:ext cx="7886700" cy="36784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Open Sans"/>
              <a:buNone/>
            </a:pPr>
            <a:r>
              <a:rPr lang="en-US"/>
              <a:t>Unit Central Question</a:t>
            </a:r>
            <a:endParaRPr/>
          </a:p>
        </p:txBody>
      </p:sp>
      <p:sp>
        <p:nvSpPr>
          <p:cNvPr id="452" name="Google Shape;452;p57"/>
          <p:cNvSpPr txBox="1"/>
          <p:nvPr/>
        </p:nvSpPr>
        <p:spPr>
          <a:xfrm>
            <a:off x="830424" y="2472611"/>
            <a:ext cx="7492481"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73676"/>
              </a:buClr>
              <a:buSzPts val="2800"/>
              <a:buFont typeface="Open Sans"/>
              <a:buNone/>
            </a:pPr>
            <a:r>
              <a:rPr lang="en-US" sz="2800" b="0" i="0" u="none" strike="noStrike" cap="none">
                <a:solidFill>
                  <a:srgbClr val="273676"/>
                </a:solidFill>
                <a:latin typeface="Open Sans"/>
                <a:ea typeface="Open Sans"/>
                <a:cs typeface="Open Sans"/>
                <a:sym typeface="Open Sans"/>
              </a:rPr>
              <a:t>What is the process that leads to changes in populations of organisms over time?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58"/>
          <p:cNvSpPr txBox="1">
            <a:spLocks noGrp="1"/>
          </p:cNvSpPr>
          <p:nvPr>
            <p:ph type="title"/>
          </p:nvPr>
        </p:nvSpPr>
        <p:spPr>
          <a:xfrm>
            <a:off x="628650" y="871824"/>
            <a:ext cx="7886700" cy="36784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Open Sans"/>
              <a:buNone/>
            </a:pPr>
            <a:r>
              <a:rPr lang="en-US"/>
              <a:t>Lesson 6 Focus Question</a:t>
            </a:r>
            <a:endParaRPr/>
          </a:p>
        </p:txBody>
      </p:sp>
      <p:sp>
        <p:nvSpPr>
          <p:cNvPr id="458" name="Google Shape;458;p58"/>
          <p:cNvSpPr txBox="1"/>
          <p:nvPr/>
        </p:nvSpPr>
        <p:spPr>
          <a:xfrm>
            <a:off x="830424" y="2472611"/>
            <a:ext cx="7492481"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73676"/>
              </a:buClr>
              <a:buSzPts val="2800"/>
              <a:buFont typeface="Open Sans"/>
              <a:buNone/>
            </a:pPr>
            <a:r>
              <a:rPr lang="en-US" sz="2800" b="0" i="0" u="none" strike="noStrike" cap="none">
                <a:solidFill>
                  <a:srgbClr val="273676"/>
                </a:solidFill>
                <a:latin typeface="Open Sans"/>
                <a:ea typeface="Open Sans"/>
                <a:cs typeface="Open Sans"/>
                <a:sym typeface="Open Sans"/>
              </a:rPr>
              <a:t>What causes a population of organisms to change over time?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59"/>
          <p:cNvSpPr txBox="1">
            <a:spLocks noGrp="1"/>
          </p:cNvSpPr>
          <p:nvPr>
            <p:ph type="title"/>
          </p:nvPr>
        </p:nvSpPr>
        <p:spPr>
          <a:xfrm>
            <a:off x="630238" y="365125"/>
            <a:ext cx="7886700" cy="55525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Open Sans"/>
              <a:buNone/>
            </a:pPr>
            <a:r>
              <a:rPr lang="en-US"/>
              <a:t>Finches in the Galapagos </a:t>
            </a:r>
            <a:endParaRPr/>
          </a:p>
        </p:txBody>
      </p:sp>
      <p:sp>
        <p:nvSpPr>
          <p:cNvPr id="464" name="Google Shape;464;p59"/>
          <p:cNvSpPr txBox="1"/>
          <p:nvPr/>
        </p:nvSpPr>
        <p:spPr>
          <a:xfrm>
            <a:off x="4823142" y="3517810"/>
            <a:ext cx="3400424"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800"/>
              <a:buFont typeface="Open Sans"/>
              <a:buNone/>
            </a:pPr>
            <a:r>
              <a:rPr lang="en-US" sz="800" b="0" i="0" u="none" strike="noStrike" cap="none">
                <a:solidFill>
                  <a:srgbClr val="273676"/>
                </a:solidFill>
                <a:latin typeface="Open Sans"/>
                <a:ea typeface="Open Sans"/>
                <a:cs typeface="Open Sans"/>
                <a:sym typeface="Open Sans"/>
              </a:rPr>
              <a:t>https://phys.org/news/2016-04-evolution-action-darwin-finches.html</a:t>
            </a:r>
            <a:endParaRPr/>
          </a:p>
        </p:txBody>
      </p:sp>
      <p:pic>
        <p:nvPicPr>
          <p:cNvPr id="465" name="Google Shape;465;p59" descr="A small bird perched on a branch&#10;&#10;Description automatically generated">
            <a:hlinkClick r:id="rId3"/>
          </p:cNvPr>
          <p:cNvPicPr preferRelativeResize="0"/>
          <p:nvPr/>
        </p:nvPicPr>
        <p:blipFill rotWithShape="1">
          <a:blip r:embed="rId4">
            <a:alphaModFix/>
          </a:blip>
          <a:srcRect/>
          <a:stretch/>
        </p:blipFill>
        <p:spPr>
          <a:xfrm>
            <a:off x="4823142" y="1025285"/>
            <a:ext cx="4058920" cy="2438400"/>
          </a:xfrm>
          <a:prstGeom prst="rect">
            <a:avLst/>
          </a:prstGeom>
          <a:noFill/>
          <a:ln>
            <a:noFill/>
          </a:ln>
        </p:spPr>
      </p:pic>
      <p:pic>
        <p:nvPicPr>
          <p:cNvPr id="466" name="Google Shape;466;p59" descr="A sign on the side of a mountain&#10;&#10;Description automatically generated"/>
          <p:cNvPicPr preferRelativeResize="0"/>
          <p:nvPr/>
        </p:nvPicPr>
        <p:blipFill rotWithShape="1">
          <a:blip r:embed="rId5">
            <a:alphaModFix/>
          </a:blip>
          <a:srcRect/>
          <a:stretch/>
        </p:blipFill>
        <p:spPr>
          <a:xfrm>
            <a:off x="627062" y="1045929"/>
            <a:ext cx="3028571" cy="4571429"/>
          </a:xfrm>
          <a:prstGeom prst="rect">
            <a:avLst/>
          </a:prstGeom>
          <a:noFill/>
          <a:ln>
            <a:noFill/>
          </a:ln>
        </p:spPr>
      </p:pic>
      <p:pic>
        <p:nvPicPr>
          <p:cNvPr id="467" name="Google Shape;467;p59" descr="A picture containing text, map&#10;&#10;Description automatically generated"/>
          <p:cNvPicPr preferRelativeResize="0"/>
          <p:nvPr/>
        </p:nvPicPr>
        <p:blipFill rotWithShape="1">
          <a:blip r:embed="rId6">
            <a:alphaModFix/>
          </a:blip>
          <a:srcRect/>
          <a:stretch/>
        </p:blipFill>
        <p:spPr>
          <a:xfrm>
            <a:off x="4438650" y="3945437"/>
            <a:ext cx="3301999" cy="2321456"/>
          </a:xfrm>
          <a:prstGeom prst="rect">
            <a:avLst/>
          </a:prstGeom>
          <a:noFill/>
          <a:ln>
            <a:noFill/>
          </a:ln>
        </p:spPr>
      </p:pic>
      <p:sp>
        <p:nvSpPr>
          <p:cNvPr id="468" name="Google Shape;468;p59"/>
          <p:cNvSpPr txBox="1"/>
          <p:nvPr/>
        </p:nvSpPr>
        <p:spPr>
          <a:xfrm>
            <a:off x="4443236" y="6313290"/>
            <a:ext cx="2390776"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800"/>
              <a:buFont typeface="Open Sans"/>
              <a:buNone/>
            </a:pPr>
            <a:r>
              <a:rPr lang="en-US" sz="800" b="0" i="0" u="none" strike="noStrike" cap="none">
                <a:solidFill>
                  <a:srgbClr val="273676"/>
                </a:solidFill>
                <a:latin typeface="Open Sans"/>
                <a:ea typeface="Open Sans"/>
                <a:cs typeface="Open Sans"/>
                <a:sym typeface="Open Sans"/>
              </a:rPr>
              <a:t>https://animalcorner.co.uk/daphne-major-island/</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6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6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60"/>
          <p:cNvSpPr txBox="1">
            <a:spLocks noGrp="1"/>
          </p:cNvSpPr>
          <p:nvPr>
            <p:ph type="title"/>
          </p:nvPr>
        </p:nvSpPr>
        <p:spPr>
          <a:xfrm>
            <a:off x="630238" y="365125"/>
            <a:ext cx="7886700" cy="55525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Open Sans"/>
              <a:buNone/>
            </a:pPr>
            <a:r>
              <a:rPr lang="en-US"/>
              <a:t>Finches in the Galapagos </a:t>
            </a:r>
            <a:endParaRPr/>
          </a:p>
        </p:txBody>
      </p:sp>
      <p:sp>
        <p:nvSpPr>
          <p:cNvPr id="474" name="Google Shape;474;p60"/>
          <p:cNvSpPr txBox="1">
            <a:spLocks noGrp="1"/>
          </p:cNvSpPr>
          <p:nvPr>
            <p:ph type="body" idx="3"/>
          </p:nvPr>
        </p:nvSpPr>
        <p:spPr>
          <a:xfrm>
            <a:off x="630238" y="5214916"/>
            <a:ext cx="7883523" cy="80488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0000"/>
              </a:buClr>
              <a:buSzPts val="2300"/>
              <a:buNone/>
            </a:pPr>
            <a:r>
              <a:rPr lang="en-US"/>
              <a:t>Read the text and discuss the Stop and Think questions with your team.</a:t>
            </a:r>
            <a:endParaRPr/>
          </a:p>
        </p:txBody>
      </p:sp>
      <p:pic>
        <p:nvPicPr>
          <p:cNvPr id="475" name="Google Shape;475;p60"/>
          <p:cNvPicPr preferRelativeResize="0"/>
          <p:nvPr/>
        </p:nvPicPr>
        <p:blipFill rotWithShape="1">
          <a:blip r:embed="rId3">
            <a:alphaModFix/>
          </a:blip>
          <a:srcRect/>
          <a:stretch/>
        </p:blipFill>
        <p:spPr>
          <a:xfrm>
            <a:off x="493711" y="920376"/>
            <a:ext cx="8020051" cy="415857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5"/>
                                        </p:tgtEl>
                                        <p:attrNameLst>
                                          <p:attrName>style.visibility</p:attrName>
                                        </p:attrNameLst>
                                      </p:cBhvr>
                                      <p:to>
                                        <p:strVal val="visible"/>
                                      </p:to>
                                    </p:set>
                                    <p:anim calcmode="lin" valueType="num">
                                      <p:cBhvr additive="base">
                                        <p:cTn id="7" dur="500"/>
                                        <p:tgtEl>
                                          <p:spTgt spid="4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61"/>
          <p:cNvSpPr txBox="1">
            <a:spLocks noGrp="1"/>
          </p:cNvSpPr>
          <p:nvPr>
            <p:ph type="body" idx="1"/>
          </p:nvPr>
        </p:nvSpPr>
        <p:spPr>
          <a:xfrm>
            <a:off x="628650" y="1701366"/>
            <a:ext cx="3867150" cy="421534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0000"/>
              </a:buClr>
              <a:buSzPts val="2400"/>
              <a:buChar char="•"/>
            </a:pPr>
            <a:r>
              <a:rPr lang="en-US"/>
              <a:t>Step 3 Option 2: Figures 1-10</a:t>
            </a:r>
            <a:endParaRPr/>
          </a:p>
          <a:p>
            <a:pPr marL="685800" lvl="1" indent="-228600" algn="l" rtl="0">
              <a:lnSpc>
                <a:spcPct val="90000"/>
              </a:lnSpc>
              <a:spcBef>
                <a:spcPts val="500"/>
              </a:spcBef>
              <a:spcAft>
                <a:spcPts val="0"/>
              </a:spcAft>
              <a:buClr>
                <a:srgbClr val="000000"/>
              </a:buClr>
              <a:buSzPts val="2400"/>
              <a:buChar char="•"/>
            </a:pPr>
            <a:r>
              <a:rPr lang="en-US"/>
              <a:t>WIS</a:t>
            </a:r>
            <a:endParaRPr/>
          </a:p>
          <a:p>
            <a:pPr marL="685800" lvl="1" indent="-228600" algn="l" rtl="0">
              <a:lnSpc>
                <a:spcPct val="90000"/>
              </a:lnSpc>
              <a:spcBef>
                <a:spcPts val="500"/>
              </a:spcBef>
              <a:spcAft>
                <a:spcPts val="0"/>
              </a:spcAft>
              <a:buClr>
                <a:srgbClr val="000000"/>
              </a:buClr>
              <a:buSzPts val="2400"/>
              <a:buChar char="•"/>
            </a:pPr>
            <a:r>
              <a:rPr lang="en-US"/>
              <a:t>Gallery Walk</a:t>
            </a:r>
            <a:endParaRPr/>
          </a:p>
          <a:p>
            <a:pPr marL="685800" lvl="1" indent="-228600" algn="l" rtl="0">
              <a:lnSpc>
                <a:spcPct val="90000"/>
              </a:lnSpc>
              <a:spcBef>
                <a:spcPts val="500"/>
              </a:spcBef>
              <a:spcAft>
                <a:spcPts val="0"/>
              </a:spcAft>
              <a:buClr>
                <a:srgbClr val="000000"/>
              </a:buClr>
              <a:buSzPts val="2400"/>
              <a:buChar char="•"/>
            </a:pPr>
            <a:r>
              <a:rPr lang="en-US"/>
              <a:t>WIM/Purpose</a:t>
            </a:r>
            <a:endParaRPr/>
          </a:p>
          <a:p>
            <a:pPr marL="685800" lvl="1" indent="-228600" algn="l" rtl="0">
              <a:lnSpc>
                <a:spcPct val="90000"/>
              </a:lnSpc>
              <a:spcBef>
                <a:spcPts val="500"/>
              </a:spcBef>
              <a:spcAft>
                <a:spcPts val="0"/>
              </a:spcAft>
              <a:buClr>
                <a:srgbClr val="000000"/>
              </a:buClr>
              <a:buSzPts val="2400"/>
              <a:buChar char="•"/>
            </a:pPr>
            <a:r>
              <a:rPr lang="en-US"/>
              <a:t>Gallery Walk and Feedback</a:t>
            </a:r>
            <a:endParaRPr/>
          </a:p>
          <a:p>
            <a:pPr marL="228600" lvl="0" indent="-76200" algn="l" rtl="0">
              <a:lnSpc>
                <a:spcPct val="90000"/>
              </a:lnSpc>
              <a:spcBef>
                <a:spcPts val="1000"/>
              </a:spcBef>
              <a:spcAft>
                <a:spcPts val="0"/>
              </a:spcAft>
              <a:buClr>
                <a:srgbClr val="000000"/>
              </a:buClr>
              <a:buSzPts val="2400"/>
              <a:buNone/>
            </a:pPr>
            <a:endParaRPr/>
          </a:p>
          <a:p>
            <a:pPr marL="228600" lvl="0" indent="-228600" algn="l" rtl="0">
              <a:lnSpc>
                <a:spcPct val="90000"/>
              </a:lnSpc>
              <a:spcBef>
                <a:spcPts val="1000"/>
              </a:spcBef>
              <a:spcAft>
                <a:spcPts val="0"/>
              </a:spcAft>
              <a:buClr>
                <a:srgbClr val="000000"/>
              </a:buClr>
              <a:buSzPts val="2400"/>
              <a:buChar char="•"/>
            </a:pPr>
            <a:r>
              <a:rPr lang="en-US"/>
              <a:t>Complete Table 1: Figures and summary</a:t>
            </a:r>
            <a:endParaRPr/>
          </a:p>
          <a:p>
            <a:pPr marL="0" lvl="0" indent="0" algn="l" rtl="0">
              <a:lnSpc>
                <a:spcPct val="90000"/>
              </a:lnSpc>
              <a:spcBef>
                <a:spcPts val="1000"/>
              </a:spcBef>
              <a:spcAft>
                <a:spcPts val="0"/>
              </a:spcAft>
              <a:buClr>
                <a:srgbClr val="000000"/>
              </a:buClr>
              <a:buSzPts val="2400"/>
              <a:buNone/>
            </a:pPr>
            <a:endParaRPr/>
          </a:p>
        </p:txBody>
      </p:sp>
      <p:sp>
        <p:nvSpPr>
          <p:cNvPr id="481" name="Google Shape;481;p61"/>
          <p:cNvSpPr txBox="1">
            <a:spLocks noGrp="1"/>
          </p:cNvSpPr>
          <p:nvPr>
            <p:ph type="title"/>
          </p:nvPr>
        </p:nvSpPr>
        <p:spPr>
          <a:xfrm>
            <a:off x="628650" y="871824"/>
            <a:ext cx="7886700" cy="36784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Open Sans"/>
              <a:buNone/>
            </a:pPr>
            <a:r>
              <a:rPr lang="en-US"/>
              <a:t>STEP3: Analyzing and Interpreting Data</a:t>
            </a:r>
            <a:endParaRPr/>
          </a:p>
        </p:txBody>
      </p:sp>
      <p:pic>
        <p:nvPicPr>
          <p:cNvPr id="482" name="Google Shape;482;p61" descr="A close up of a map&#10;&#10;Description automatically generated"/>
          <p:cNvPicPr preferRelativeResize="0"/>
          <p:nvPr/>
        </p:nvPicPr>
        <p:blipFill rotWithShape="1">
          <a:blip r:embed="rId3">
            <a:alphaModFix/>
          </a:blip>
          <a:srcRect/>
          <a:stretch/>
        </p:blipFill>
        <p:spPr>
          <a:xfrm rot="-5400000">
            <a:off x="4275128" y="1976627"/>
            <a:ext cx="4410965" cy="366481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8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8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8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62"/>
          <p:cNvSpPr txBox="1">
            <a:spLocks noGrp="1"/>
          </p:cNvSpPr>
          <p:nvPr>
            <p:ph type="title"/>
          </p:nvPr>
        </p:nvSpPr>
        <p:spPr>
          <a:xfrm>
            <a:off x="628650" y="871824"/>
            <a:ext cx="7886700" cy="36784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Open Sans"/>
              <a:buNone/>
            </a:pPr>
            <a:r>
              <a:rPr lang="en-US"/>
              <a:t>STEPS 4-6</a:t>
            </a:r>
            <a:endParaRPr/>
          </a:p>
        </p:txBody>
      </p:sp>
      <p:sp>
        <p:nvSpPr>
          <p:cNvPr id="488" name="Google Shape;488;p62"/>
          <p:cNvSpPr txBox="1">
            <a:spLocks noGrp="1"/>
          </p:cNvSpPr>
          <p:nvPr>
            <p:ph type="body" idx="1"/>
          </p:nvPr>
        </p:nvSpPr>
        <p:spPr>
          <a:xfrm>
            <a:off x="628650" y="1699972"/>
            <a:ext cx="7886700" cy="4216734"/>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0000"/>
              </a:buClr>
              <a:buSzPts val="2400"/>
              <a:buChar char="•"/>
            </a:pPr>
            <a:r>
              <a:rPr lang="en-US"/>
              <a:t>Evaluate the evidence</a:t>
            </a:r>
            <a:endParaRPr/>
          </a:p>
          <a:p>
            <a:pPr marL="685800" lvl="1" indent="-228600" algn="l" rtl="0">
              <a:lnSpc>
                <a:spcPct val="90000"/>
              </a:lnSpc>
              <a:spcBef>
                <a:spcPts val="500"/>
              </a:spcBef>
              <a:spcAft>
                <a:spcPts val="0"/>
              </a:spcAft>
              <a:buClr>
                <a:srgbClr val="000000"/>
              </a:buClr>
              <a:buSzPts val="2400"/>
              <a:buChar char="•"/>
            </a:pPr>
            <a:r>
              <a:rPr lang="en-US"/>
              <a:t>Evidence that supports Claim A </a:t>
            </a:r>
            <a:endParaRPr/>
          </a:p>
          <a:p>
            <a:pPr marL="685800" lvl="1" indent="-228600" algn="l" rtl="0">
              <a:lnSpc>
                <a:spcPct val="90000"/>
              </a:lnSpc>
              <a:spcBef>
                <a:spcPts val="500"/>
              </a:spcBef>
              <a:spcAft>
                <a:spcPts val="0"/>
              </a:spcAft>
              <a:buClr>
                <a:srgbClr val="000000"/>
              </a:buClr>
              <a:buSzPts val="2400"/>
              <a:buChar char="•"/>
            </a:pPr>
            <a:r>
              <a:rPr lang="en-US"/>
              <a:t>Evidence that support Claim B</a:t>
            </a:r>
            <a:endParaRPr/>
          </a:p>
          <a:p>
            <a:pPr marL="685800" lvl="1" indent="-76200" algn="l" rtl="0">
              <a:lnSpc>
                <a:spcPct val="90000"/>
              </a:lnSpc>
              <a:spcBef>
                <a:spcPts val="500"/>
              </a:spcBef>
              <a:spcAft>
                <a:spcPts val="0"/>
              </a:spcAft>
              <a:buClr>
                <a:srgbClr val="000000"/>
              </a:buClr>
              <a:buSzPts val="2400"/>
              <a:buNone/>
            </a:pPr>
            <a:endParaRPr/>
          </a:p>
          <a:p>
            <a:pPr marL="228600" lvl="0" indent="-228600" algn="l" rtl="0">
              <a:lnSpc>
                <a:spcPct val="90000"/>
              </a:lnSpc>
              <a:spcBef>
                <a:spcPts val="1000"/>
              </a:spcBef>
              <a:spcAft>
                <a:spcPts val="0"/>
              </a:spcAft>
              <a:buClr>
                <a:srgbClr val="000000"/>
              </a:buClr>
              <a:buSzPts val="2400"/>
              <a:buChar char="•"/>
            </a:pPr>
            <a:r>
              <a:rPr lang="en-US"/>
              <a:t>Develop a scientific argument for the best explanation (claim, evidence, and reasoning) along with a rebuttal.</a:t>
            </a:r>
            <a:endParaRPr/>
          </a:p>
          <a:p>
            <a:pPr marL="228600" lvl="0" indent="-76200" algn="l" rtl="0">
              <a:lnSpc>
                <a:spcPct val="90000"/>
              </a:lnSpc>
              <a:spcBef>
                <a:spcPts val="1000"/>
              </a:spcBef>
              <a:spcAft>
                <a:spcPts val="0"/>
              </a:spcAft>
              <a:buClr>
                <a:srgbClr val="000000"/>
              </a:buClr>
              <a:buSzPts val="24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8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63"/>
          <p:cNvSpPr txBox="1">
            <a:spLocks noGrp="1"/>
          </p:cNvSpPr>
          <p:nvPr>
            <p:ph type="title"/>
          </p:nvPr>
        </p:nvSpPr>
        <p:spPr>
          <a:xfrm>
            <a:off x="628650" y="871824"/>
            <a:ext cx="7886700" cy="36784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Open Sans"/>
              <a:buNone/>
            </a:pPr>
            <a:r>
              <a:rPr lang="en-US"/>
              <a:t>STEP 7: Refine your ideas</a:t>
            </a:r>
            <a:endParaRPr/>
          </a:p>
        </p:txBody>
      </p:sp>
      <p:sp>
        <p:nvSpPr>
          <p:cNvPr id="494" name="Google Shape;494;p63"/>
          <p:cNvSpPr txBox="1">
            <a:spLocks noGrp="1"/>
          </p:cNvSpPr>
          <p:nvPr>
            <p:ph type="body" idx="1"/>
          </p:nvPr>
        </p:nvSpPr>
        <p:spPr>
          <a:xfrm>
            <a:off x="628650" y="1560123"/>
            <a:ext cx="7886700" cy="4216734"/>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000000"/>
              </a:buClr>
              <a:buSzPts val="1800"/>
              <a:buFont typeface="Open Sans"/>
              <a:buAutoNum type="alphaLcParenR"/>
            </a:pPr>
            <a:r>
              <a:rPr lang="en-US" sz="1800" u="sng"/>
              <a:t>Exchange</a:t>
            </a:r>
            <a:r>
              <a:rPr lang="en-US" sz="1800"/>
              <a:t> your part of the Argument with another member of your team. </a:t>
            </a:r>
            <a:endParaRPr/>
          </a:p>
          <a:p>
            <a:pPr marL="342900" lvl="0" indent="-342900" algn="l" rtl="0">
              <a:lnSpc>
                <a:spcPct val="90000"/>
              </a:lnSpc>
              <a:spcBef>
                <a:spcPts val="1000"/>
              </a:spcBef>
              <a:spcAft>
                <a:spcPts val="0"/>
              </a:spcAft>
              <a:buClr>
                <a:srgbClr val="000000"/>
              </a:buClr>
              <a:buSzPts val="1800"/>
              <a:buFont typeface="Open Sans"/>
              <a:buAutoNum type="alphaLcParenR"/>
            </a:pPr>
            <a:r>
              <a:rPr lang="en-US" sz="1800" u="sng"/>
              <a:t>Read</a:t>
            </a:r>
            <a:r>
              <a:rPr lang="en-US" sz="1800"/>
              <a:t> your partner’s part of the Argument as your partner reads your part. </a:t>
            </a:r>
            <a:endParaRPr/>
          </a:p>
          <a:p>
            <a:pPr marL="342900" lvl="0" indent="-342900" algn="l" rtl="0">
              <a:lnSpc>
                <a:spcPct val="90000"/>
              </a:lnSpc>
              <a:spcBef>
                <a:spcPts val="1000"/>
              </a:spcBef>
              <a:spcAft>
                <a:spcPts val="0"/>
              </a:spcAft>
              <a:buClr>
                <a:srgbClr val="000000"/>
              </a:buClr>
              <a:buSzPts val="1800"/>
              <a:buFont typeface="Open Sans"/>
              <a:buAutoNum type="alphaLcParenR"/>
            </a:pPr>
            <a:r>
              <a:rPr lang="en-US" sz="1800" u="sng"/>
              <a:t>Ask questions</a:t>
            </a:r>
            <a:r>
              <a:rPr lang="en-US" sz="1800"/>
              <a:t> to clarify your understanding of what your partner wrote. Your partner will now then questions about what you wrote.</a:t>
            </a:r>
            <a:endParaRPr/>
          </a:p>
          <a:p>
            <a:pPr marL="342900" lvl="0" indent="-342900" algn="l" rtl="0">
              <a:lnSpc>
                <a:spcPct val="90000"/>
              </a:lnSpc>
              <a:spcBef>
                <a:spcPts val="1000"/>
              </a:spcBef>
              <a:spcAft>
                <a:spcPts val="0"/>
              </a:spcAft>
              <a:buClr>
                <a:srgbClr val="000000"/>
              </a:buClr>
              <a:buSzPts val="1800"/>
              <a:buFont typeface="Open Sans"/>
              <a:buAutoNum type="alphaLcParenR"/>
            </a:pPr>
            <a:r>
              <a:rPr lang="en-US" sz="1800" u="sng"/>
              <a:t>Provide feedback </a:t>
            </a:r>
            <a:r>
              <a:rPr lang="en-US" sz="1800"/>
              <a:t>to your partner on sticky notes. Write at least two questions or pieces of feedback related to your partner’s part of the Argument. What you write should help your partner improve their part of the argument. Place each sticky note on your partner’s Argument Tool near the information that generated your question or feedback.</a:t>
            </a:r>
            <a:endParaRPr/>
          </a:p>
          <a:p>
            <a:pPr marL="342900" lvl="0" indent="-342900" algn="l" rtl="0">
              <a:lnSpc>
                <a:spcPct val="90000"/>
              </a:lnSpc>
              <a:spcBef>
                <a:spcPts val="1000"/>
              </a:spcBef>
              <a:spcAft>
                <a:spcPts val="0"/>
              </a:spcAft>
              <a:buClr>
                <a:srgbClr val="000000"/>
              </a:buClr>
              <a:buSzPts val="1800"/>
              <a:buFont typeface="Open Sans"/>
              <a:buAutoNum type="alphaLcParenR"/>
            </a:pPr>
            <a:r>
              <a:rPr lang="en-US" sz="1800"/>
              <a:t>Return the Argument Tool and sticky notes to your partner.</a:t>
            </a:r>
            <a:endParaRPr/>
          </a:p>
          <a:p>
            <a:pPr marL="342900" lvl="0" indent="-342900" algn="l" rtl="0">
              <a:lnSpc>
                <a:spcPct val="90000"/>
              </a:lnSpc>
              <a:spcBef>
                <a:spcPts val="1000"/>
              </a:spcBef>
              <a:spcAft>
                <a:spcPts val="0"/>
              </a:spcAft>
              <a:buClr>
                <a:srgbClr val="000000"/>
              </a:buClr>
              <a:buSzPts val="1800"/>
              <a:buFont typeface="Open Sans"/>
              <a:buAutoNum type="alphaLcParenR"/>
            </a:pPr>
            <a:r>
              <a:rPr lang="en-US" sz="1800"/>
              <a:t>Read through the sticky notes related to your work. Decide if you agree with what is written. If you agree, revise your work in a different color. If you do not agree, write a statement on the back of the sticky note to explain why you are not taking the advice.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64"/>
          <p:cNvSpPr txBox="1">
            <a:spLocks noGrp="1"/>
          </p:cNvSpPr>
          <p:nvPr>
            <p:ph type="title"/>
          </p:nvPr>
        </p:nvSpPr>
        <p:spPr>
          <a:xfrm>
            <a:off x="628650" y="871824"/>
            <a:ext cx="7886700" cy="36784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Open Sans"/>
              <a:buNone/>
            </a:pPr>
            <a:r>
              <a:rPr lang="en-US"/>
              <a:t>Cause and Effect</a:t>
            </a:r>
            <a:endParaRPr/>
          </a:p>
        </p:txBody>
      </p:sp>
      <p:sp>
        <p:nvSpPr>
          <p:cNvPr id="500" name="Google Shape;500;p64"/>
          <p:cNvSpPr txBox="1"/>
          <p:nvPr/>
        </p:nvSpPr>
        <p:spPr>
          <a:xfrm>
            <a:off x="830424" y="2472611"/>
            <a:ext cx="7492481" cy="138499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73676"/>
              </a:buClr>
              <a:buSzPts val="2800"/>
              <a:buFont typeface="Open Sans"/>
              <a:buNone/>
            </a:pPr>
            <a:r>
              <a:rPr lang="en-US" sz="2800" b="0" i="0" u="none" strike="noStrike" cap="none">
                <a:solidFill>
                  <a:srgbClr val="273676"/>
                </a:solidFill>
                <a:latin typeface="Open Sans"/>
                <a:ea typeface="Open Sans"/>
                <a:cs typeface="Open Sans"/>
                <a:sym typeface="Open Sans"/>
              </a:rPr>
              <a:t>How did thinking about cause and effect help you explain the changes in populations over time (or not)?</a:t>
            </a:r>
            <a:endParaRPr/>
          </a:p>
        </p:txBody>
      </p:sp>
    </p:spTree>
  </p:cSld>
  <p:clrMapOvr>
    <a:masterClrMapping/>
  </p:clrMapOvr>
</p:sld>
</file>

<file path=ppt/theme/theme1.xml><?xml version="1.0" encoding="utf-8"?>
<a:theme xmlns:a="http://schemas.openxmlformats.org/drawingml/2006/main" name="BSCS Title">
  <a:themeElements>
    <a:clrScheme name="BSCS colors">
      <a:dk1>
        <a:srgbClr val="273676"/>
      </a:dk1>
      <a:lt1>
        <a:srgbClr val="3184B1"/>
      </a:lt1>
      <a:dk2>
        <a:srgbClr val="FAAD6D"/>
      </a:dk2>
      <a:lt2>
        <a:srgbClr val="A5A4A4"/>
      </a:lt2>
      <a:accent1>
        <a:srgbClr val="000000"/>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SCS Body">
  <a:themeElements>
    <a:clrScheme name="BSCS colors">
      <a:dk1>
        <a:srgbClr val="273676"/>
      </a:dk1>
      <a:lt1>
        <a:srgbClr val="3184B1"/>
      </a:lt1>
      <a:dk2>
        <a:srgbClr val="FAAD6D"/>
      </a:dk2>
      <a:lt2>
        <a:srgbClr val="A5A4A4"/>
      </a:lt2>
      <a:accent1>
        <a:srgbClr val="DFE5ED"/>
      </a:accent1>
      <a:accent2>
        <a:srgbClr val="FDF3E7"/>
      </a:accent2>
      <a:accent3>
        <a:srgbClr val="5E3C7C"/>
      </a:accent3>
      <a:accent4>
        <a:srgbClr val="119762"/>
      </a:accent4>
      <a:accent5>
        <a:srgbClr val="AE2526"/>
      </a:accent5>
      <a:accent6>
        <a:srgbClr val="4C4C4C"/>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373</Words>
  <Application>Microsoft Office PowerPoint</Application>
  <PresentationFormat>On-screen Show (4:3)</PresentationFormat>
  <Paragraphs>36</Paragraphs>
  <Slides>11</Slides>
  <Notes>11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11</vt:i4>
      </vt:variant>
    </vt:vector>
  </HeadingPairs>
  <TitlesOfParts>
    <vt:vector size="18" baseType="lpstr">
      <vt:lpstr>Open Sans Light</vt:lpstr>
      <vt:lpstr>Arial</vt:lpstr>
      <vt:lpstr>Calibri</vt:lpstr>
      <vt:lpstr>Open Sans</vt:lpstr>
      <vt:lpstr>BSCS Title</vt:lpstr>
      <vt:lpstr>BSCS Body</vt:lpstr>
      <vt:lpstr>Custom Design</vt:lpstr>
      <vt:lpstr> A Study of Changes in Populations</vt:lpstr>
      <vt:lpstr>Unit Central Question</vt:lpstr>
      <vt:lpstr>Lesson 6 Focus Question</vt:lpstr>
      <vt:lpstr>Finches in the Galapagos </vt:lpstr>
      <vt:lpstr>Finches in the Galapagos </vt:lpstr>
      <vt:lpstr>STEP3: Analyzing and Interpreting Data</vt:lpstr>
      <vt:lpstr>STEPS 4-6</vt:lpstr>
      <vt:lpstr>STEP 7: Refine your ideas</vt:lpstr>
      <vt:lpstr>Cause and Effect</vt:lpstr>
      <vt:lpstr>Lesson 6 Focus Question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Study of Changes in Populations</dc:title>
  <dc:creator>Jody Bintz</dc:creator>
  <cp:lastModifiedBy>Ashley Whitaker</cp:lastModifiedBy>
  <cp:revision>6</cp:revision>
  <dcterms:created xsi:type="dcterms:W3CDTF">2019-06-25T13:27:10Z</dcterms:created>
  <dcterms:modified xsi:type="dcterms:W3CDTF">2023-09-12T17:08:50Z</dcterms:modified>
</cp:coreProperties>
</file>